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>
        <p:scale>
          <a:sx n="75" d="100"/>
          <a:sy n="75" d="100"/>
        </p:scale>
        <p:origin x="34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40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1615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2996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82474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28160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48216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25019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46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44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26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2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75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7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01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3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5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79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37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МОДЕЛЮВАННЯ ПРОЦЕСУ ПРОСУВАННЯ БРЕНДУ У СОЦІАЛЬНИХ </a:t>
            </a:r>
            <a:r>
              <a:rPr lang="uk-UA" dirty="0" smtClean="0"/>
              <a:t>МЕРЕЖАХ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err="1"/>
              <a:t>Скидан</a:t>
            </a:r>
            <a:r>
              <a:rPr lang="uk-UA" dirty="0"/>
              <a:t> І.О.</a:t>
            </a:r>
            <a:r>
              <a:rPr lang="ru-RU" dirty="0"/>
              <a:t>, Позовна Н.В.</a:t>
            </a:r>
            <a:endParaRPr lang="ru-RU" dirty="0"/>
          </a:p>
          <a:p>
            <a:r>
              <a:rPr lang="uk-UA" dirty="0"/>
              <a:t>студентки 4 курсу, групи 6.04.04.13.01</a:t>
            </a:r>
            <a:endParaRPr lang="ru-RU" dirty="0"/>
          </a:p>
          <a:p>
            <a:r>
              <a:rPr lang="uk-UA" dirty="0"/>
              <a:t>факультету економічної інформатики</a:t>
            </a:r>
            <a:endParaRPr lang="ru-RU" dirty="0"/>
          </a:p>
          <a:p>
            <a:r>
              <a:rPr lang="uk-UA" dirty="0"/>
              <a:t>ХНЕУ ім. С. </a:t>
            </a:r>
            <a:r>
              <a:rPr lang="uk-UA" dirty="0" err="1"/>
              <a:t>Кузнеця</a:t>
            </a:r>
            <a:r>
              <a:rPr lang="uk-UA" dirty="0"/>
              <a:t>, Україна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40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2212" y="1347787"/>
            <a:ext cx="9905999" cy="354171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моделі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Данахера-Руста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побудовано графіки для порівняння кожного показника ефективності серед двох компаній. Таким чином, моделі, що були використані для дослідження розглянутих процесів, дали змогу порівняти показники різних кампаній, визначити найбільш ефективні з них, спрогнозувати залежні зміні, що були розглянуті як базові.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0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6589" y="649705"/>
            <a:ext cx="9820190" cy="5550569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Worldometers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станом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лютий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2015 року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2,7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мільярда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30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96% тих,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народився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Інтернет-технологій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Дайджесту 2015 року, 19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мільйонів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Інтернетом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88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791" y="877887"/>
            <a:ext cx="9927641" cy="4608513"/>
          </a:xfrm>
        </p:spPr>
        <p:txBody>
          <a:bodyPr/>
          <a:lstStyle/>
          <a:p>
            <a:pPr lvl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Данахера-Руста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якої покладено алгоритм пошуку оптимальної величини рекламного бюджету по критерію максимуму відношення ефективності реклами до затрат на неї.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Данахер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Руст розглядають рекламу як інвестицію й пропонують формулу для розрахунку рекламного бюджету, що дозволить одержати максимальне повернення від інвестицій у рекламу.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53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7664" y="829760"/>
            <a:ext cx="9905999" cy="5522913"/>
          </a:xfrm>
        </p:spPr>
        <p:txBody>
          <a:bodyPr>
            <a:noAutofit/>
          </a:bodyPr>
          <a:lstStyle/>
          <a:p>
            <a:pPr lvl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визначення оптимального рівня рекламних витрат спершу необхідно поставити чітку фінансову мету. Розглядається три такі можливі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аксимізація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 рекламних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 мета також може виступати максимізація повернення інвестицій у рекламу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 метою може служити максимізація рекламної ефективності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1525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5584" y="771184"/>
            <a:ext cx="10063616" cy="2378416"/>
          </a:xfrm>
        </p:spPr>
        <p:txBody>
          <a:bodyPr>
            <a:normAutofit fontScale="92500" lnSpcReduction="20000"/>
          </a:bodyPr>
          <a:lstStyle/>
          <a:p>
            <a:pPr marL="0" lvl="0" indent="4508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Tx/>
              <a:buChar char="•"/>
            </a:pPr>
            <a:r>
              <a:rPr lang="uk-UA" alt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Далі розглядаються ці три мети </a:t>
            </a:r>
            <a:r>
              <a:rPr lang="uk-UA" altLang="ru-R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окремо.</a:t>
            </a:r>
            <a:endParaRPr lang="ru-RU" alt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uk-UA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А. Максимізація </a:t>
            </a:r>
            <a:r>
              <a:rPr lang="uk-UA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 </a:t>
            </a:r>
            <a:r>
              <a:rPr lang="uk-UA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 витрат</a:t>
            </a:r>
            <a:endParaRPr lang="ru-RU" alt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uk-UA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Припускається, що є можливість точно замірити рекламну ефективність, що може бути прямо пов'язана з доходами. </a:t>
            </a:r>
          </a:p>
          <a:p>
            <a:pPr marL="0" lvl="0" indent="4508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uk-UA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 </a:t>
            </a:r>
            <a:r>
              <a:rPr lang="uk-UA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вивести формулу прибутковості рекламних витрат:</a:t>
            </a:r>
            <a:endParaRPr lang="ru-RU" alt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31" name="Рисунок 18" descr="http://www.economy.nayka.com.ua/a/2_2013_27.files/image0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25" y="3031218"/>
            <a:ext cx="7845974" cy="51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Рисунок 17" descr="http://www.economy.nayka.com.ua/a/2_2013_27.files/image00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750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516742" y="3650103"/>
            <a:ext cx="986245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kumimoji="0" lang="uk-UA" altLang="ru-RU" sz="2800" b="0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Е(1)</a:t>
            </a: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прибутковість рекламних витрат, </a:t>
            </a:r>
            <a:r>
              <a:rPr kumimoji="0" lang="uk-UA" altLang="ru-RU" sz="2800" b="0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показник рекламної ефективності, </a:t>
            </a:r>
            <a:r>
              <a:rPr kumimoji="0" lang="uk-UA" altLang="ru-RU" sz="2800" b="0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грошове вираження однієї одиниці рекламної ефективності, </a:t>
            </a:r>
            <a:r>
              <a:rPr kumimoji="0" lang="uk-UA" altLang="ru-RU" sz="2800" b="0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 </a:t>
            </a: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вартість реклами.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460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0279" y="690942"/>
            <a:ext cx="9905999" cy="1420788"/>
          </a:xfrm>
        </p:spPr>
        <p:txBody>
          <a:bodyPr>
            <a:normAutofit/>
          </a:bodyPr>
          <a:lstStyle/>
          <a:p>
            <a:pPr marL="0" lvl="0" indent="450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Tx/>
              <a:buChar char="•"/>
            </a:pPr>
            <a:r>
              <a:rPr lang="uk-UA" alt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Максимізація рекламної ефективності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Рекламну ефективність можна представити в наступному вигляді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Рисунок 16" descr="http://www.economy.nayka.com.ua/a/2_2013_27.files/image0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692" y="1866500"/>
            <a:ext cx="5438273" cy="70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1002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 rot="10800000" flipV="1">
            <a:off x="1580279" y="2661725"/>
            <a:ext cx="9610236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Максимізація повернення інвестицій у рекламу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 інвестицій у рекламу можуть бути записані у вигляді наступної формули: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Рисунок 15" descr="http://www.economy.nayka.com.ua/a/2_2013_27.files/image00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592" y="4323718"/>
            <a:ext cx="6488647" cy="81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06107" y="4843808"/>
            <a:ext cx="8171029" cy="2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64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cap="none" dirty="0" smtClean="0"/>
              <a:t>Використовуємо </a:t>
            </a:r>
            <a:r>
              <a:rPr lang="ru-RU" cap="none" dirty="0" err="1" smtClean="0"/>
              <a:t>дану</a:t>
            </a:r>
            <a:r>
              <a:rPr lang="ru-RU" cap="none" dirty="0" smtClean="0"/>
              <a:t> модель </a:t>
            </a:r>
            <a:r>
              <a:rPr lang="uk-UA" cap="none" dirty="0" smtClean="0"/>
              <a:t>для аналізу ефективності рекламної кампанії: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-301" t="26217" r="23744" b="38202"/>
          <a:stretch/>
        </p:blipFill>
        <p:spPr bwMode="auto">
          <a:xfrm>
            <a:off x="1141413" y="2097088"/>
            <a:ext cx="9906000" cy="32174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10813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Згідно з розрахованими даними та побудованими графіками можна виявити велику перевагу кампанії 1 перед кампанією 2, але тим не менш, показники обох кампаній мають тенденцію до зростання</a:t>
            </a:r>
            <a:r>
              <a:rPr lang="ru-RU" sz="31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(рис.2,рис.3)</a:t>
            </a:r>
            <a:r>
              <a:rPr lang="uk-UA" sz="31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607" t="36531" r="19645" b="25101"/>
          <a:stretch/>
        </p:blipFill>
        <p:spPr>
          <a:xfrm>
            <a:off x="542541" y="2006600"/>
            <a:ext cx="4905759" cy="23114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4522185"/>
            <a:ext cx="5631992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Графік порівняння ефективності розглянутих рекламних кампаній Е1 та лінії тренду з прогнозами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l="21342" t="30585" r="19309" b="35223"/>
          <a:stretch/>
        </p:blipFill>
        <p:spPr>
          <a:xfrm>
            <a:off x="5963596" y="2006601"/>
            <a:ext cx="5635758" cy="2311399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733475" y="4509345"/>
            <a:ext cx="6096000" cy="78034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Графік порівняння ефективності розглянутих рекламних кампаній Е2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707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7912" y="1487487"/>
            <a:ext cx="9905999" cy="3541714"/>
          </a:xfrm>
        </p:spPr>
        <p:txBody>
          <a:bodyPr/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інтернет-просторі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моделей тренду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аналіз ряду даних для визначення показників та рівня ефективності проведення маркетингової кампанії у соціальних мережах з метою популяризації та поширення певної продукції.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368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21</TotalTime>
  <Words>402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Tw Cen MT</vt:lpstr>
      <vt:lpstr>Контур</vt:lpstr>
      <vt:lpstr>МОДЕЛЮВАННЯ ПРОЦЕСУ ПРОСУВАННЯ БРЕНДУ У СОЦІАЛЬНИХ МЕРЕЖАХ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Використовуємо дану модель для аналізу ефективності рекламної кампанії: </vt:lpstr>
      <vt:lpstr> Згідно з розрахованими даними та побудованими графіками можна виявити велику перевагу кампанії 1 перед кампанією 2, але тим не менш, показники обох кампаній мають тенденцію до зростання(рис.2,рис.3).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МОДЕЛЮВАННЯ ПРОЦЕСУ ПРОСУВАННЯ БРЕНДУ У СОЦІАЛЬНИХ МЕРЕЖАХ</dc:title>
  <dc:creator>Наталія Позовна</dc:creator>
  <cp:lastModifiedBy>Наталія Позовна</cp:lastModifiedBy>
  <cp:revision>3</cp:revision>
  <dcterms:created xsi:type="dcterms:W3CDTF">2017-05-12T11:29:58Z</dcterms:created>
  <dcterms:modified xsi:type="dcterms:W3CDTF">2017-05-12T11:51:42Z</dcterms:modified>
</cp:coreProperties>
</file>