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EB-E748-4988-8864-F8A40F73645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8E4B-2D6B-4DA8-92F8-B932A5FE7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EB-E748-4988-8864-F8A40F73645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8E4B-2D6B-4DA8-92F8-B932A5FE7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4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EB-E748-4988-8864-F8A40F73645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8E4B-2D6B-4DA8-92F8-B932A5FE7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3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EB-E748-4988-8864-F8A40F73645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8E4B-2D6B-4DA8-92F8-B932A5FE7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3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EB-E748-4988-8864-F8A40F73645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8E4B-2D6B-4DA8-92F8-B932A5FE7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0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EB-E748-4988-8864-F8A40F73645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8E4B-2D6B-4DA8-92F8-B932A5FE7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6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EB-E748-4988-8864-F8A40F73645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8E4B-2D6B-4DA8-92F8-B932A5FE7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9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EB-E748-4988-8864-F8A40F73645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8E4B-2D6B-4DA8-92F8-B932A5FE7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3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EB-E748-4988-8864-F8A40F73645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8E4B-2D6B-4DA8-92F8-B932A5FE7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6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EB-E748-4988-8864-F8A40F73645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8E4B-2D6B-4DA8-92F8-B932A5FE7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6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EB-E748-4988-8864-F8A40F73645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8E4B-2D6B-4DA8-92F8-B932A5FE7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6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F0EB-E748-4988-8864-F8A40F73645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F8E4B-2D6B-4DA8-92F8-B932A5FE7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1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1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1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6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7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2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5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1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02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5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13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9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3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8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8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4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92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Отрощенко</dc:creator>
  <cp:lastModifiedBy>Елизавета Отрощенко</cp:lastModifiedBy>
  <cp:revision>1</cp:revision>
  <dcterms:created xsi:type="dcterms:W3CDTF">2017-04-20T13:45:40Z</dcterms:created>
  <dcterms:modified xsi:type="dcterms:W3CDTF">2017-04-20T13:48:27Z</dcterms:modified>
</cp:coreProperties>
</file>