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672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8F0EB-E748-4988-8864-F8A40F73645F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8E4B-2D6B-4DA8-92F8-B932A5FE71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14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8F0EB-E748-4988-8864-F8A40F73645F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8E4B-2D6B-4DA8-92F8-B932A5FE71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645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8F0EB-E748-4988-8864-F8A40F73645F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8E4B-2D6B-4DA8-92F8-B932A5FE71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035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8F0EB-E748-4988-8864-F8A40F73645F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8E4B-2D6B-4DA8-92F8-B932A5FE71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331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8F0EB-E748-4988-8864-F8A40F73645F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8E4B-2D6B-4DA8-92F8-B932A5FE71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702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8F0EB-E748-4988-8864-F8A40F73645F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8E4B-2D6B-4DA8-92F8-B932A5FE71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664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8F0EB-E748-4988-8864-F8A40F73645F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8E4B-2D6B-4DA8-92F8-B932A5FE71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198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8F0EB-E748-4988-8864-F8A40F73645F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8E4B-2D6B-4DA8-92F8-B932A5FE71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336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8F0EB-E748-4988-8864-F8A40F73645F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8E4B-2D6B-4DA8-92F8-B932A5FE71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060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8F0EB-E748-4988-8864-F8A40F73645F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8E4B-2D6B-4DA8-92F8-B932A5FE71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062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8F0EB-E748-4988-8864-F8A40F73645F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F8E4B-2D6B-4DA8-92F8-B932A5FE71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068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8F0EB-E748-4988-8864-F8A40F73645F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F8E4B-2D6B-4DA8-92F8-B932A5FE71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618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013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113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568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7751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821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150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5186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2029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1579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1137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82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714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892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8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536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083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789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547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5925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Широкоэкранный</PresentationFormat>
  <Paragraphs>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Елизавета Отрощенко</dc:creator>
  <cp:lastModifiedBy>Елизавета Отрощенко</cp:lastModifiedBy>
  <cp:revision>1</cp:revision>
  <dcterms:created xsi:type="dcterms:W3CDTF">2017-04-20T13:45:40Z</dcterms:created>
  <dcterms:modified xsi:type="dcterms:W3CDTF">2017-04-20T13:48:27Z</dcterms:modified>
</cp:coreProperties>
</file>