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2;&#1054;&#1057;&#1041;\&#1048;&#1053;&#1044;&#1047;_&#1052;&#1054;&#1057;&#104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Весомость факторов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0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hardEdge"/>
            </a:sp3d>
          </c:spPr>
          <c:invertIfNegative val="0"/>
          <c:cat>
            <c:strRef>
              <c:f>'Лист2 (2)'!$A$27:$A$37</c:f>
              <c:strCache>
                <c:ptCount val="11"/>
                <c:pt idx="0">
                  <c:v>Чистая прибыль, тыс. руб.</c:v>
                </c:pt>
                <c:pt idx="1">
                  <c:v>Коэффициент покрытия</c:v>
                </c:pt>
                <c:pt idx="2">
                  <c:v>Направления </c:v>
                </c:pt>
                <c:pt idx="3">
                  <c:v>Крупные партнеры</c:v>
                </c:pt>
                <c:pt idx="4">
                  <c:v>Капитальные  вложения</c:v>
                </c:pt>
                <c:pt idx="5">
                  <c:v>Собственный капитал/баланс</c:v>
                </c:pt>
                <c:pt idx="6">
                  <c:v>Объем продаж (тыс. чел.)</c:v>
                </c:pt>
                <c:pt idx="7">
                  <c:v>Выручка (тыс. руб.)</c:v>
                </c:pt>
                <c:pt idx="8">
                  <c:v>Прибыль/объем продаж</c:v>
                </c:pt>
                <c:pt idx="9">
                  <c:v>Задолженность/собственный капитал</c:v>
                </c:pt>
                <c:pt idx="10">
                  <c:v>Количество голосов</c:v>
                </c:pt>
              </c:strCache>
            </c:strRef>
          </c:cat>
          <c:val>
            <c:numRef>
              <c:f>'Лист2 (2)'!$H$27:$H$37</c:f>
              <c:numCache>
                <c:formatCode>General</c:formatCode>
                <c:ptCount val="11"/>
                <c:pt idx="0">
                  <c:v>0.15757575757575756</c:v>
                </c:pt>
                <c:pt idx="1">
                  <c:v>9.696969696969697E-2</c:v>
                </c:pt>
                <c:pt idx="2">
                  <c:v>6.0606060606060608E-2</c:v>
                </c:pt>
                <c:pt idx="3">
                  <c:v>1.5151515151515152E-2</c:v>
                </c:pt>
                <c:pt idx="4">
                  <c:v>0.11212121212121212</c:v>
                </c:pt>
                <c:pt idx="5">
                  <c:v>0.12424242424242424</c:v>
                </c:pt>
                <c:pt idx="6">
                  <c:v>0.15454545454545454</c:v>
                </c:pt>
                <c:pt idx="7">
                  <c:v>5.1515151515151514E-2</c:v>
                </c:pt>
                <c:pt idx="8">
                  <c:v>7.2727272727272724E-2</c:v>
                </c:pt>
                <c:pt idx="9">
                  <c:v>0.12121212121212122</c:v>
                </c:pt>
                <c:pt idx="10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A-4E2A-A8CD-1DB9E46BD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7984168"/>
        <c:axId val="420987040"/>
      </c:barChart>
      <c:catAx>
        <c:axId val="42798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987040"/>
        <c:crosses val="autoZero"/>
        <c:auto val="1"/>
        <c:lblAlgn val="ctr"/>
        <c:lblOffset val="100"/>
        <c:noMultiLvlLbl val="0"/>
      </c:catAx>
      <c:valAx>
        <c:axId val="42098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4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1DEB1-3FB2-4060-BE5A-EBCBAF5D2BF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E49ABE1-A2FA-4E03-B2B2-E5AC8CDB0B06}">
      <dgm:prSet phldrT="[Текст]"/>
      <dgm:spPr/>
      <dgm:t>
        <a:bodyPr/>
        <a:lstStyle/>
        <a:p>
          <a:r>
            <a:rPr lang="ru-RU" dirty="0"/>
            <a:t>Потенциал маркетинговых служб</a:t>
          </a:r>
        </a:p>
      </dgm:t>
    </dgm:pt>
    <dgm:pt modelId="{FD8DAA6D-4F28-4D48-A4F3-7DCD41C76815}" type="parTrans" cxnId="{AECE2E72-1825-494F-9FA7-72BAABC3E671}">
      <dgm:prSet/>
      <dgm:spPr/>
      <dgm:t>
        <a:bodyPr/>
        <a:lstStyle/>
        <a:p>
          <a:endParaRPr lang="ru-RU"/>
        </a:p>
      </dgm:t>
    </dgm:pt>
    <dgm:pt modelId="{520768CD-2B55-4A76-A3D4-862899913F90}" type="sibTrans" cxnId="{AECE2E72-1825-494F-9FA7-72BAABC3E671}">
      <dgm:prSet/>
      <dgm:spPr/>
      <dgm:t>
        <a:bodyPr/>
        <a:lstStyle/>
        <a:p>
          <a:endParaRPr lang="ru-RU"/>
        </a:p>
      </dgm:t>
    </dgm:pt>
    <dgm:pt modelId="{C1B6304E-5FF3-4C86-8EE0-DD2CBBDD71B9}">
      <dgm:prSet phldrT="[Текст]"/>
      <dgm:spPr/>
      <dgm:t>
        <a:bodyPr/>
        <a:lstStyle/>
        <a:p>
          <a:r>
            <a:rPr lang="ru-RU" dirty="0"/>
            <a:t>Научно-технический потенциал</a:t>
          </a:r>
        </a:p>
      </dgm:t>
    </dgm:pt>
    <dgm:pt modelId="{61B89224-30A2-4AE4-878F-C33CA9D489FB}" type="parTrans" cxnId="{0EF7F0D5-BD6B-421D-B77F-B5568FA9E1ED}">
      <dgm:prSet/>
      <dgm:spPr/>
      <dgm:t>
        <a:bodyPr/>
        <a:lstStyle/>
        <a:p>
          <a:endParaRPr lang="ru-RU"/>
        </a:p>
      </dgm:t>
    </dgm:pt>
    <dgm:pt modelId="{D0FC0833-AFEA-45DA-BFDD-157BE30CC6D4}" type="sibTrans" cxnId="{0EF7F0D5-BD6B-421D-B77F-B5568FA9E1ED}">
      <dgm:prSet/>
      <dgm:spPr/>
      <dgm:t>
        <a:bodyPr/>
        <a:lstStyle/>
        <a:p>
          <a:endParaRPr lang="ru-RU"/>
        </a:p>
      </dgm:t>
    </dgm:pt>
    <dgm:pt modelId="{96DBA46C-D41B-4453-BBA2-D24A0E47937D}">
      <dgm:prSet phldrT="[Текст]"/>
      <dgm:spPr/>
      <dgm:t>
        <a:bodyPr/>
        <a:lstStyle/>
        <a:p>
          <a:r>
            <a:rPr lang="ru-RU" dirty="0"/>
            <a:t>Производственно-технологический потенциал</a:t>
          </a:r>
        </a:p>
      </dgm:t>
    </dgm:pt>
    <dgm:pt modelId="{7713F59F-4D6B-4994-9988-0060B395A476}" type="parTrans" cxnId="{EE3F99B6-1D4C-4B05-8CD2-F3DF7B0962D4}">
      <dgm:prSet/>
      <dgm:spPr/>
      <dgm:t>
        <a:bodyPr/>
        <a:lstStyle/>
        <a:p>
          <a:endParaRPr lang="ru-RU"/>
        </a:p>
      </dgm:t>
    </dgm:pt>
    <dgm:pt modelId="{D2FD173B-EFE8-4AB2-B9A1-7C44A57C2EED}" type="sibTrans" cxnId="{EE3F99B6-1D4C-4B05-8CD2-F3DF7B0962D4}">
      <dgm:prSet/>
      <dgm:spPr/>
      <dgm:t>
        <a:bodyPr/>
        <a:lstStyle/>
        <a:p>
          <a:endParaRPr lang="ru-RU"/>
        </a:p>
      </dgm:t>
    </dgm:pt>
    <dgm:pt modelId="{2F8C248F-6C12-4DC1-A7F2-505350BC6DBE}">
      <dgm:prSet phldrT="[Текст]"/>
      <dgm:spPr/>
      <dgm:t>
        <a:bodyPr/>
        <a:lstStyle/>
        <a:p>
          <a:r>
            <a:rPr lang="ru-RU" dirty="0"/>
            <a:t>Финансово-экономический потенциал</a:t>
          </a:r>
        </a:p>
      </dgm:t>
    </dgm:pt>
    <dgm:pt modelId="{776AF5F9-3800-4084-971C-7B85D238B570}" type="parTrans" cxnId="{6DB8B6C0-9F5F-470E-9538-EF93DF9F4E1C}">
      <dgm:prSet/>
      <dgm:spPr/>
      <dgm:t>
        <a:bodyPr/>
        <a:lstStyle/>
        <a:p>
          <a:endParaRPr lang="ru-RU"/>
        </a:p>
      </dgm:t>
    </dgm:pt>
    <dgm:pt modelId="{4716BC67-1796-41F4-92C9-DDD0B3A9A7CD}" type="sibTrans" cxnId="{6DB8B6C0-9F5F-470E-9538-EF93DF9F4E1C}">
      <dgm:prSet/>
      <dgm:spPr/>
      <dgm:t>
        <a:bodyPr/>
        <a:lstStyle/>
        <a:p>
          <a:endParaRPr lang="ru-RU"/>
        </a:p>
      </dgm:t>
    </dgm:pt>
    <dgm:pt modelId="{B3B21E40-6AE5-4F08-A67B-BCBA2B1C63D6}">
      <dgm:prSet phldrT="[Текст]"/>
      <dgm:spPr/>
      <dgm:t>
        <a:bodyPr/>
        <a:lstStyle/>
        <a:p>
          <a:r>
            <a:rPr lang="ru-RU" dirty="0"/>
            <a:t>Кадровый потенциал</a:t>
          </a:r>
        </a:p>
      </dgm:t>
    </dgm:pt>
    <dgm:pt modelId="{D869605A-2CFA-4DA4-8054-5134D59378CC}" type="parTrans" cxnId="{8C635063-3D10-4C56-AA75-C1887D49F8C4}">
      <dgm:prSet/>
      <dgm:spPr/>
      <dgm:t>
        <a:bodyPr/>
        <a:lstStyle/>
        <a:p>
          <a:endParaRPr lang="ru-RU"/>
        </a:p>
      </dgm:t>
    </dgm:pt>
    <dgm:pt modelId="{4629CDF4-B059-48AA-BEDF-87A9E8E26447}" type="sibTrans" cxnId="{8C635063-3D10-4C56-AA75-C1887D49F8C4}">
      <dgm:prSet/>
      <dgm:spPr/>
      <dgm:t>
        <a:bodyPr/>
        <a:lstStyle/>
        <a:p>
          <a:endParaRPr lang="ru-RU"/>
        </a:p>
      </dgm:t>
    </dgm:pt>
    <dgm:pt modelId="{C1F5CA95-738A-4C9F-910C-244C1D69268D}" type="pres">
      <dgm:prSet presAssocID="{4921DEB1-3FB2-4060-BE5A-EBCBAF5D2BF4}" presName="diagram" presStyleCnt="0">
        <dgm:presLayoutVars>
          <dgm:dir/>
          <dgm:resizeHandles val="exact"/>
        </dgm:presLayoutVars>
      </dgm:prSet>
      <dgm:spPr/>
    </dgm:pt>
    <dgm:pt modelId="{4927508D-25CC-4507-876B-0C76D41ACB63}" type="pres">
      <dgm:prSet presAssocID="{2E49ABE1-A2FA-4E03-B2B2-E5AC8CDB0B06}" presName="node" presStyleLbl="node1" presStyleIdx="0" presStyleCnt="5">
        <dgm:presLayoutVars>
          <dgm:bulletEnabled val="1"/>
        </dgm:presLayoutVars>
      </dgm:prSet>
      <dgm:spPr/>
    </dgm:pt>
    <dgm:pt modelId="{078BD876-1CF6-420D-A16E-2584C7FA556A}" type="pres">
      <dgm:prSet presAssocID="{520768CD-2B55-4A76-A3D4-862899913F90}" presName="sibTrans" presStyleCnt="0"/>
      <dgm:spPr/>
    </dgm:pt>
    <dgm:pt modelId="{4B424E53-EDE1-42E6-8F32-4CC0C1DE48C2}" type="pres">
      <dgm:prSet presAssocID="{C1B6304E-5FF3-4C86-8EE0-DD2CBBDD71B9}" presName="node" presStyleLbl="node1" presStyleIdx="1" presStyleCnt="5">
        <dgm:presLayoutVars>
          <dgm:bulletEnabled val="1"/>
        </dgm:presLayoutVars>
      </dgm:prSet>
      <dgm:spPr/>
    </dgm:pt>
    <dgm:pt modelId="{B6AA8932-A3AC-4987-98DD-ABEC10466F46}" type="pres">
      <dgm:prSet presAssocID="{D0FC0833-AFEA-45DA-BFDD-157BE30CC6D4}" presName="sibTrans" presStyleCnt="0"/>
      <dgm:spPr/>
    </dgm:pt>
    <dgm:pt modelId="{477C6760-8AEE-4BF2-9174-342B42E81556}" type="pres">
      <dgm:prSet presAssocID="{96DBA46C-D41B-4453-BBA2-D24A0E47937D}" presName="node" presStyleLbl="node1" presStyleIdx="2" presStyleCnt="5">
        <dgm:presLayoutVars>
          <dgm:bulletEnabled val="1"/>
        </dgm:presLayoutVars>
      </dgm:prSet>
      <dgm:spPr/>
    </dgm:pt>
    <dgm:pt modelId="{17ACB3BF-7F9D-49B3-8294-A116100363F6}" type="pres">
      <dgm:prSet presAssocID="{D2FD173B-EFE8-4AB2-B9A1-7C44A57C2EED}" presName="sibTrans" presStyleCnt="0"/>
      <dgm:spPr/>
    </dgm:pt>
    <dgm:pt modelId="{39DC82C0-B47C-4DB3-A628-3D0AA23AD43D}" type="pres">
      <dgm:prSet presAssocID="{2F8C248F-6C12-4DC1-A7F2-505350BC6DBE}" presName="node" presStyleLbl="node1" presStyleIdx="3" presStyleCnt="5">
        <dgm:presLayoutVars>
          <dgm:bulletEnabled val="1"/>
        </dgm:presLayoutVars>
      </dgm:prSet>
      <dgm:spPr/>
    </dgm:pt>
    <dgm:pt modelId="{FB093B9E-A40D-4FB9-9DBD-FB0BF350FA03}" type="pres">
      <dgm:prSet presAssocID="{4716BC67-1796-41F4-92C9-DDD0B3A9A7CD}" presName="sibTrans" presStyleCnt="0"/>
      <dgm:spPr/>
    </dgm:pt>
    <dgm:pt modelId="{369F8779-AECE-4B65-B541-A8ECF7F80914}" type="pres">
      <dgm:prSet presAssocID="{B3B21E40-6AE5-4F08-A67B-BCBA2B1C63D6}" presName="node" presStyleLbl="node1" presStyleIdx="4" presStyleCnt="5">
        <dgm:presLayoutVars>
          <dgm:bulletEnabled val="1"/>
        </dgm:presLayoutVars>
      </dgm:prSet>
      <dgm:spPr/>
    </dgm:pt>
  </dgm:ptLst>
  <dgm:cxnLst>
    <dgm:cxn modelId="{CEE898FC-0F3D-4B72-80D8-2D991425AF50}" type="presOf" srcId="{B3B21E40-6AE5-4F08-A67B-BCBA2B1C63D6}" destId="{369F8779-AECE-4B65-B541-A8ECF7F80914}" srcOrd="0" destOrd="0" presId="urn:microsoft.com/office/officeart/2005/8/layout/default"/>
    <dgm:cxn modelId="{0EF7F0D5-BD6B-421D-B77F-B5568FA9E1ED}" srcId="{4921DEB1-3FB2-4060-BE5A-EBCBAF5D2BF4}" destId="{C1B6304E-5FF3-4C86-8EE0-DD2CBBDD71B9}" srcOrd="1" destOrd="0" parTransId="{61B89224-30A2-4AE4-878F-C33CA9D489FB}" sibTransId="{D0FC0833-AFEA-45DA-BFDD-157BE30CC6D4}"/>
    <dgm:cxn modelId="{2491F4FB-0ABC-4BB9-A3CC-46DA6772181F}" type="presOf" srcId="{4921DEB1-3FB2-4060-BE5A-EBCBAF5D2BF4}" destId="{C1F5CA95-738A-4C9F-910C-244C1D69268D}" srcOrd="0" destOrd="0" presId="urn:microsoft.com/office/officeart/2005/8/layout/default"/>
    <dgm:cxn modelId="{AECE2E72-1825-494F-9FA7-72BAABC3E671}" srcId="{4921DEB1-3FB2-4060-BE5A-EBCBAF5D2BF4}" destId="{2E49ABE1-A2FA-4E03-B2B2-E5AC8CDB0B06}" srcOrd="0" destOrd="0" parTransId="{FD8DAA6D-4F28-4D48-A4F3-7DCD41C76815}" sibTransId="{520768CD-2B55-4A76-A3D4-862899913F90}"/>
    <dgm:cxn modelId="{91195A88-928B-43F1-AD6C-8F4C6899FD55}" type="presOf" srcId="{C1B6304E-5FF3-4C86-8EE0-DD2CBBDD71B9}" destId="{4B424E53-EDE1-42E6-8F32-4CC0C1DE48C2}" srcOrd="0" destOrd="0" presId="urn:microsoft.com/office/officeart/2005/8/layout/default"/>
    <dgm:cxn modelId="{5A529899-E183-428E-9AE8-A41E2E40EC0A}" type="presOf" srcId="{2F8C248F-6C12-4DC1-A7F2-505350BC6DBE}" destId="{39DC82C0-B47C-4DB3-A628-3D0AA23AD43D}" srcOrd="0" destOrd="0" presId="urn:microsoft.com/office/officeart/2005/8/layout/default"/>
    <dgm:cxn modelId="{1529AE1D-4D2D-4966-9B43-6AE49274414D}" type="presOf" srcId="{2E49ABE1-A2FA-4E03-B2B2-E5AC8CDB0B06}" destId="{4927508D-25CC-4507-876B-0C76D41ACB63}" srcOrd="0" destOrd="0" presId="urn:microsoft.com/office/officeart/2005/8/layout/default"/>
    <dgm:cxn modelId="{5B73BB19-DC89-4707-9EEA-744A4768E160}" type="presOf" srcId="{96DBA46C-D41B-4453-BBA2-D24A0E47937D}" destId="{477C6760-8AEE-4BF2-9174-342B42E81556}" srcOrd="0" destOrd="0" presId="urn:microsoft.com/office/officeart/2005/8/layout/default"/>
    <dgm:cxn modelId="{EE3F99B6-1D4C-4B05-8CD2-F3DF7B0962D4}" srcId="{4921DEB1-3FB2-4060-BE5A-EBCBAF5D2BF4}" destId="{96DBA46C-D41B-4453-BBA2-D24A0E47937D}" srcOrd="2" destOrd="0" parTransId="{7713F59F-4D6B-4994-9988-0060B395A476}" sibTransId="{D2FD173B-EFE8-4AB2-B9A1-7C44A57C2EED}"/>
    <dgm:cxn modelId="{8C635063-3D10-4C56-AA75-C1887D49F8C4}" srcId="{4921DEB1-3FB2-4060-BE5A-EBCBAF5D2BF4}" destId="{B3B21E40-6AE5-4F08-A67B-BCBA2B1C63D6}" srcOrd="4" destOrd="0" parTransId="{D869605A-2CFA-4DA4-8054-5134D59378CC}" sibTransId="{4629CDF4-B059-48AA-BEDF-87A9E8E26447}"/>
    <dgm:cxn modelId="{6DB8B6C0-9F5F-470E-9538-EF93DF9F4E1C}" srcId="{4921DEB1-3FB2-4060-BE5A-EBCBAF5D2BF4}" destId="{2F8C248F-6C12-4DC1-A7F2-505350BC6DBE}" srcOrd="3" destOrd="0" parTransId="{776AF5F9-3800-4084-971C-7B85D238B570}" sibTransId="{4716BC67-1796-41F4-92C9-DDD0B3A9A7CD}"/>
    <dgm:cxn modelId="{39485C20-55A5-46C5-AE6A-9AA1F0B80EA5}" type="presParOf" srcId="{C1F5CA95-738A-4C9F-910C-244C1D69268D}" destId="{4927508D-25CC-4507-876B-0C76D41ACB63}" srcOrd="0" destOrd="0" presId="urn:microsoft.com/office/officeart/2005/8/layout/default"/>
    <dgm:cxn modelId="{519ACB2C-2256-4908-84F4-766CCD96B961}" type="presParOf" srcId="{C1F5CA95-738A-4C9F-910C-244C1D69268D}" destId="{078BD876-1CF6-420D-A16E-2584C7FA556A}" srcOrd="1" destOrd="0" presId="urn:microsoft.com/office/officeart/2005/8/layout/default"/>
    <dgm:cxn modelId="{3063A827-7A35-43B8-B1B7-7B18D913E4CE}" type="presParOf" srcId="{C1F5CA95-738A-4C9F-910C-244C1D69268D}" destId="{4B424E53-EDE1-42E6-8F32-4CC0C1DE48C2}" srcOrd="2" destOrd="0" presId="urn:microsoft.com/office/officeart/2005/8/layout/default"/>
    <dgm:cxn modelId="{6D9D7B48-FF68-4153-8985-1242AEB6332E}" type="presParOf" srcId="{C1F5CA95-738A-4C9F-910C-244C1D69268D}" destId="{B6AA8932-A3AC-4987-98DD-ABEC10466F46}" srcOrd="3" destOrd="0" presId="urn:microsoft.com/office/officeart/2005/8/layout/default"/>
    <dgm:cxn modelId="{7A563FFC-8532-4A31-BF31-D3AF97F49C34}" type="presParOf" srcId="{C1F5CA95-738A-4C9F-910C-244C1D69268D}" destId="{477C6760-8AEE-4BF2-9174-342B42E81556}" srcOrd="4" destOrd="0" presId="urn:microsoft.com/office/officeart/2005/8/layout/default"/>
    <dgm:cxn modelId="{D709CA10-CD61-496A-AAD4-7A70703D8470}" type="presParOf" srcId="{C1F5CA95-738A-4C9F-910C-244C1D69268D}" destId="{17ACB3BF-7F9D-49B3-8294-A116100363F6}" srcOrd="5" destOrd="0" presId="urn:microsoft.com/office/officeart/2005/8/layout/default"/>
    <dgm:cxn modelId="{0CAC3DF5-212D-4F34-8E4C-277AA1462C1E}" type="presParOf" srcId="{C1F5CA95-738A-4C9F-910C-244C1D69268D}" destId="{39DC82C0-B47C-4DB3-A628-3D0AA23AD43D}" srcOrd="6" destOrd="0" presId="urn:microsoft.com/office/officeart/2005/8/layout/default"/>
    <dgm:cxn modelId="{0AE6DB22-11A9-4B0B-8BBA-7790527E3027}" type="presParOf" srcId="{C1F5CA95-738A-4C9F-910C-244C1D69268D}" destId="{FB093B9E-A40D-4FB9-9DBD-FB0BF350FA03}" srcOrd="7" destOrd="0" presId="urn:microsoft.com/office/officeart/2005/8/layout/default"/>
    <dgm:cxn modelId="{8B4B9471-109C-4A0B-8D87-19FE2EB65ECF}" type="presParOf" srcId="{C1F5CA95-738A-4C9F-910C-244C1D69268D}" destId="{369F8779-AECE-4B65-B541-A8ECF7F809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1DEB1-3FB2-4060-BE5A-EBCBAF5D2BF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E49ABE1-A2FA-4E03-B2B2-E5AC8CDB0B06}">
      <dgm:prSet phldrT="[Текст]" custT="1"/>
      <dgm:spPr/>
      <dgm:t>
        <a:bodyPr/>
        <a:lstStyle/>
        <a:p>
          <a:r>
            <a:rPr lang="ru-RU" sz="2400" dirty="0"/>
            <a:t>Экономического характера</a:t>
          </a:r>
        </a:p>
      </dgm:t>
    </dgm:pt>
    <dgm:pt modelId="{FD8DAA6D-4F28-4D48-A4F3-7DCD41C76815}" type="parTrans" cxnId="{AECE2E72-1825-494F-9FA7-72BAABC3E671}">
      <dgm:prSet/>
      <dgm:spPr/>
      <dgm:t>
        <a:bodyPr/>
        <a:lstStyle/>
        <a:p>
          <a:endParaRPr lang="ru-RU"/>
        </a:p>
      </dgm:t>
    </dgm:pt>
    <dgm:pt modelId="{520768CD-2B55-4A76-A3D4-862899913F90}" type="sibTrans" cxnId="{AECE2E72-1825-494F-9FA7-72BAABC3E671}">
      <dgm:prSet/>
      <dgm:spPr/>
      <dgm:t>
        <a:bodyPr/>
        <a:lstStyle/>
        <a:p>
          <a:endParaRPr lang="ru-RU"/>
        </a:p>
      </dgm:t>
    </dgm:pt>
    <dgm:pt modelId="{C1B6304E-5FF3-4C86-8EE0-DD2CBBDD71B9}">
      <dgm:prSet phldrT="[Текст]" custT="1"/>
      <dgm:spPr/>
      <dgm:t>
        <a:bodyPr/>
        <a:lstStyle/>
        <a:p>
          <a:r>
            <a:rPr lang="ru-RU" sz="2400" dirty="0"/>
            <a:t>Административного характера</a:t>
          </a:r>
        </a:p>
      </dgm:t>
    </dgm:pt>
    <dgm:pt modelId="{61B89224-30A2-4AE4-878F-C33CA9D489FB}" type="parTrans" cxnId="{0EF7F0D5-BD6B-421D-B77F-B5568FA9E1ED}">
      <dgm:prSet/>
      <dgm:spPr/>
      <dgm:t>
        <a:bodyPr/>
        <a:lstStyle/>
        <a:p>
          <a:endParaRPr lang="ru-RU"/>
        </a:p>
      </dgm:t>
    </dgm:pt>
    <dgm:pt modelId="{D0FC0833-AFEA-45DA-BFDD-157BE30CC6D4}" type="sibTrans" cxnId="{0EF7F0D5-BD6B-421D-B77F-B5568FA9E1ED}">
      <dgm:prSet/>
      <dgm:spPr/>
      <dgm:t>
        <a:bodyPr/>
        <a:lstStyle/>
        <a:p>
          <a:endParaRPr lang="ru-RU"/>
        </a:p>
      </dgm:t>
    </dgm:pt>
    <dgm:pt modelId="{C1F5CA95-738A-4C9F-910C-244C1D69268D}" type="pres">
      <dgm:prSet presAssocID="{4921DEB1-3FB2-4060-BE5A-EBCBAF5D2BF4}" presName="diagram" presStyleCnt="0">
        <dgm:presLayoutVars>
          <dgm:dir/>
          <dgm:resizeHandles val="exact"/>
        </dgm:presLayoutVars>
      </dgm:prSet>
      <dgm:spPr/>
    </dgm:pt>
    <dgm:pt modelId="{4927508D-25CC-4507-876B-0C76D41ACB63}" type="pres">
      <dgm:prSet presAssocID="{2E49ABE1-A2FA-4E03-B2B2-E5AC8CDB0B06}" presName="node" presStyleLbl="node1" presStyleIdx="0" presStyleCnt="2" custScaleX="73463" custScaleY="42502">
        <dgm:presLayoutVars>
          <dgm:bulletEnabled val="1"/>
        </dgm:presLayoutVars>
      </dgm:prSet>
      <dgm:spPr/>
    </dgm:pt>
    <dgm:pt modelId="{078BD876-1CF6-420D-A16E-2584C7FA556A}" type="pres">
      <dgm:prSet presAssocID="{520768CD-2B55-4A76-A3D4-862899913F90}" presName="sibTrans" presStyleCnt="0"/>
      <dgm:spPr/>
    </dgm:pt>
    <dgm:pt modelId="{4B424E53-EDE1-42E6-8F32-4CC0C1DE48C2}" type="pres">
      <dgm:prSet presAssocID="{C1B6304E-5FF3-4C86-8EE0-DD2CBBDD71B9}" presName="node" presStyleLbl="node1" presStyleIdx="1" presStyleCnt="2" custScaleX="77276" custScaleY="41849">
        <dgm:presLayoutVars>
          <dgm:bulletEnabled val="1"/>
        </dgm:presLayoutVars>
      </dgm:prSet>
      <dgm:spPr/>
    </dgm:pt>
  </dgm:ptLst>
  <dgm:cxnLst>
    <dgm:cxn modelId="{2491F4FB-0ABC-4BB9-A3CC-46DA6772181F}" type="presOf" srcId="{4921DEB1-3FB2-4060-BE5A-EBCBAF5D2BF4}" destId="{C1F5CA95-738A-4C9F-910C-244C1D69268D}" srcOrd="0" destOrd="0" presId="urn:microsoft.com/office/officeart/2005/8/layout/default"/>
    <dgm:cxn modelId="{AECE2E72-1825-494F-9FA7-72BAABC3E671}" srcId="{4921DEB1-3FB2-4060-BE5A-EBCBAF5D2BF4}" destId="{2E49ABE1-A2FA-4E03-B2B2-E5AC8CDB0B06}" srcOrd="0" destOrd="0" parTransId="{FD8DAA6D-4F28-4D48-A4F3-7DCD41C76815}" sibTransId="{520768CD-2B55-4A76-A3D4-862899913F90}"/>
    <dgm:cxn modelId="{0EF7F0D5-BD6B-421D-B77F-B5568FA9E1ED}" srcId="{4921DEB1-3FB2-4060-BE5A-EBCBAF5D2BF4}" destId="{C1B6304E-5FF3-4C86-8EE0-DD2CBBDD71B9}" srcOrd="1" destOrd="0" parTransId="{61B89224-30A2-4AE4-878F-C33CA9D489FB}" sibTransId="{D0FC0833-AFEA-45DA-BFDD-157BE30CC6D4}"/>
    <dgm:cxn modelId="{91195A88-928B-43F1-AD6C-8F4C6899FD55}" type="presOf" srcId="{C1B6304E-5FF3-4C86-8EE0-DD2CBBDD71B9}" destId="{4B424E53-EDE1-42E6-8F32-4CC0C1DE48C2}" srcOrd="0" destOrd="0" presId="urn:microsoft.com/office/officeart/2005/8/layout/default"/>
    <dgm:cxn modelId="{1529AE1D-4D2D-4966-9B43-6AE49274414D}" type="presOf" srcId="{2E49ABE1-A2FA-4E03-B2B2-E5AC8CDB0B06}" destId="{4927508D-25CC-4507-876B-0C76D41ACB63}" srcOrd="0" destOrd="0" presId="urn:microsoft.com/office/officeart/2005/8/layout/default"/>
    <dgm:cxn modelId="{39485C20-55A5-46C5-AE6A-9AA1F0B80EA5}" type="presParOf" srcId="{C1F5CA95-738A-4C9F-910C-244C1D69268D}" destId="{4927508D-25CC-4507-876B-0C76D41ACB63}" srcOrd="0" destOrd="0" presId="urn:microsoft.com/office/officeart/2005/8/layout/default"/>
    <dgm:cxn modelId="{519ACB2C-2256-4908-84F4-766CCD96B961}" type="presParOf" srcId="{C1F5CA95-738A-4C9F-910C-244C1D69268D}" destId="{078BD876-1CF6-420D-A16E-2584C7FA556A}" srcOrd="1" destOrd="0" presId="urn:microsoft.com/office/officeart/2005/8/layout/default"/>
    <dgm:cxn modelId="{3063A827-7A35-43B8-B1B7-7B18D913E4CE}" type="presParOf" srcId="{C1F5CA95-738A-4C9F-910C-244C1D69268D}" destId="{4B424E53-EDE1-42E6-8F32-4CC0C1DE48C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21DEB1-3FB2-4060-BE5A-EBCBAF5D2BF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E49ABE1-A2FA-4E03-B2B2-E5AC8CDB0B06}">
      <dgm:prSet phldrT="[Текст]" custT="1"/>
      <dgm:spPr/>
      <dgm:t>
        <a:bodyPr/>
        <a:lstStyle/>
        <a:p>
          <a:r>
            <a:rPr lang="ru-RU" sz="2400" dirty="0"/>
            <a:t>Характеристики рынка деятельности</a:t>
          </a:r>
        </a:p>
      </dgm:t>
    </dgm:pt>
    <dgm:pt modelId="{FD8DAA6D-4F28-4D48-A4F3-7DCD41C76815}" type="parTrans" cxnId="{AECE2E72-1825-494F-9FA7-72BAABC3E671}">
      <dgm:prSet/>
      <dgm:spPr/>
      <dgm:t>
        <a:bodyPr/>
        <a:lstStyle/>
        <a:p>
          <a:endParaRPr lang="ru-RU" sz="2400"/>
        </a:p>
      </dgm:t>
    </dgm:pt>
    <dgm:pt modelId="{520768CD-2B55-4A76-A3D4-862899913F90}" type="sibTrans" cxnId="{AECE2E72-1825-494F-9FA7-72BAABC3E671}">
      <dgm:prSet/>
      <dgm:spPr/>
      <dgm:t>
        <a:bodyPr/>
        <a:lstStyle/>
        <a:p>
          <a:endParaRPr lang="ru-RU" sz="2400"/>
        </a:p>
      </dgm:t>
    </dgm:pt>
    <dgm:pt modelId="{C1B6304E-5FF3-4C86-8EE0-DD2CBBDD71B9}">
      <dgm:prSet phldrT="[Текст]" custT="1"/>
      <dgm:spPr/>
      <dgm:t>
        <a:bodyPr/>
        <a:lstStyle/>
        <a:p>
          <a:r>
            <a:rPr lang="ru-RU" sz="2400" dirty="0"/>
            <a:t>Деятельность общественных и негосударственных институтов</a:t>
          </a:r>
        </a:p>
      </dgm:t>
    </dgm:pt>
    <dgm:pt modelId="{61B89224-30A2-4AE4-878F-C33CA9D489FB}" type="parTrans" cxnId="{0EF7F0D5-BD6B-421D-B77F-B5568FA9E1ED}">
      <dgm:prSet/>
      <dgm:spPr/>
      <dgm:t>
        <a:bodyPr/>
        <a:lstStyle/>
        <a:p>
          <a:endParaRPr lang="ru-RU" sz="2400"/>
        </a:p>
      </dgm:t>
    </dgm:pt>
    <dgm:pt modelId="{D0FC0833-AFEA-45DA-BFDD-157BE30CC6D4}" type="sibTrans" cxnId="{0EF7F0D5-BD6B-421D-B77F-B5568FA9E1ED}">
      <dgm:prSet/>
      <dgm:spPr/>
      <dgm:t>
        <a:bodyPr/>
        <a:lstStyle/>
        <a:p>
          <a:endParaRPr lang="ru-RU" sz="2400"/>
        </a:p>
      </dgm:t>
    </dgm:pt>
    <dgm:pt modelId="{96DBA46C-D41B-4453-BBA2-D24A0E47937D}">
      <dgm:prSet phldrT="[Текст]" custT="1"/>
      <dgm:spPr/>
      <dgm:t>
        <a:bodyPr/>
        <a:lstStyle/>
        <a:p>
          <a:r>
            <a:rPr lang="ru-RU" sz="2400" dirty="0"/>
            <a:t>Взаимосвязанные субъекты </a:t>
          </a:r>
        </a:p>
      </dgm:t>
    </dgm:pt>
    <dgm:pt modelId="{7713F59F-4D6B-4994-9988-0060B395A476}" type="parTrans" cxnId="{EE3F99B6-1D4C-4B05-8CD2-F3DF7B0962D4}">
      <dgm:prSet/>
      <dgm:spPr/>
      <dgm:t>
        <a:bodyPr/>
        <a:lstStyle/>
        <a:p>
          <a:endParaRPr lang="ru-RU" sz="2400"/>
        </a:p>
      </dgm:t>
    </dgm:pt>
    <dgm:pt modelId="{D2FD173B-EFE8-4AB2-B9A1-7C44A57C2EED}" type="sibTrans" cxnId="{EE3F99B6-1D4C-4B05-8CD2-F3DF7B0962D4}">
      <dgm:prSet/>
      <dgm:spPr/>
      <dgm:t>
        <a:bodyPr/>
        <a:lstStyle/>
        <a:p>
          <a:endParaRPr lang="ru-RU" sz="2400"/>
        </a:p>
      </dgm:t>
    </dgm:pt>
    <dgm:pt modelId="{C1F5CA95-738A-4C9F-910C-244C1D69268D}" type="pres">
      <dgm:prSet presAssocID="{4921DEB1-3FB2-4060-BE5A-EBCBAF5D2BF4}" presName="diagram" presStyleCnt="0">
        <dgm:presLayoutVars>
          <dgm:dir/>
          <dgm:resizeHandles val="exact"/>
        </dgm:presLayoutVars>
      </dgm:prSet>
      <dgm:spPr/>
    </dgm:pt>
    <dgm:pt modelId="{4927508D-25CC-4507-876B-0C76D41ACB63}" type="pres">
      <dgm:prSet presAssocID="{2E49ABE1-A2FA-4E03-B2B2-E5AC8CDB0B06}" presName="node" presStyleLbl="node1" presStyleIdx="0" presStyleCnt="3">
        <dgm:presLayoutVars>
          <dgm:bulletEnabled val="1"/>
        </dgm:presLayoutVars>
      </dgm:prSet>
      <dgm:spPr/>
    </dgm:pt>
    <dgm:pt modelId="{078BD876-1CF6-420D-A16E-2584C7FA556A}" type="pres">
      <dgm:prSet presAssocID="{520768CD-2B55-4A76-A3D4-862899913F90}" presName="sibTrans" presStyleCnt="0"/>
      <dgm:spPr/>
    </dgm:pt>
    <dgm:pt modelId="{4B424E53-EDE1-42E6-8F32-4CC0C1DE48C2}" type="pres">
      <dgm:prSet presAssocID="{C1B6304E-5FF3-4C86-8EE0-DD2CBBDD71B9}" presName="node" presStyleLbl="node1" presStyleIdx="1" presStyleCnt="3">
        <dgm:presLayoutVars>
          <dgm:bulletEnabled val="1"/>
        </dgm:presLayoutVars>
      </dgm:prSet>
      <dgm:spPr/>
    </dgm:pt>
    <dgm:pt modelId="{B6AA8932-A3AC-4987-98DD-ABEC10466F46}" type="pres">
      <dgm:prSet presAssocID="{D0FC0833-AFEA-45DA-BFDD-157BE30CC6D4}" presName="sibTrans" presStyleCnt="0"/>
      <dgm:spPr/>
    </dgm:pt>
    <dgm:pt modelId="{477C6760-8AEE-4BF2-9174-342B42E81556}" type="pres">
      <dgm:prSet presAssocID="{96DBA46C-D41B-4453-BBA2-D24A0E47937D}" presName="node" presStyleLbl="node1" presStyleIdx="2" presStyleCnt="3" custScaleX="109563" custScaleY="92178">
        <dgm:presLayoutVars>
          <dgm:bulletEnabled val="1"/>
        </dgm:presLayoutVars>
      </dgm:prSet>
      <dgm:spPr/>
    </dgm:pt>
  </dgm:ptLst>
  <dgm:cxnLst>
    <dgm:cxn modelId="{EE3F99B6-1D4C-4B05-8CD2-F3DF7B0962D4}" srcId="{4921DEB1-3FB2-4060-BE5A-EBCBAF5D2BF4}" destId="{96DBA46C-D41B-4453-BBA2-D24A0E47937D}" srcOrd="2" destOrd="0" parTransId="{7713F59F-4D6B-4994-9988-0060B395A476}" sibTransId="{D2FD173B-EFE8-4AB2-B9A1-7C44A57C2EED}"/>
    <dgm:cxn modelId="{2491F4FB-0ABC-4BB9-A3CC-46DA6772181F}" type="presOf" srcId="{4921DEB1-3FB2-4060-BE5A-EBCBAF5D2BF4}" destId="{C1F5CA95-738A-4C9F-910C-244C1D69268D}" srcOrd="0" destOrd="0" presId="urn:microsoft.com/office/officeart/2005/8/layout/default"/>
    <dgm:cxn modelId="{5B73BB19-DC89-4707-9EEA-744A4768E160}" type="presOf" srcId="{96DBA46C-D41B-4453-BBA2-D24A0E47937D}" destId="{477C6760-8AEE-4BF2-9174-342B42E81556}" srcOrd="0" destOrd="0" presId="urn:microsoft.com/office/officeart/2005/8/layout/default"/>
    <dgm:cxn modelId="{0EF7F0D5-BD6B-421D-B77F-B5568FA9E1ED}" srcId="{4921DEB1-3FB2-4060-BE5A-EBCBAF5D2BF4}" destId="{C1B6304E-5FF3-4C86-8EE0-DD2CBBDD71B9}" srcOrd="1" destOrd="0" parTransId="{61B89224-30A2-4AE4-878F-C33CA9D489FB}" sibTransId="{D0FC0833-AFEA-45DA-BFDD-157BE30CC6D4}"/>
    <dgm:cxn modelId="{AECE2E72-1825-494F-9FA7-72BAABC3E671}" srcId="{4921DEB1-3FB2-4060-BE5A-EBCBAF5D2BF4}" destId="{2E49ABE1-A2FA-4E03-B2B2-E5AC8CDB0B06}" srcOrd="0" destOrd="0" parTransId="{FD8DAA6D-4F28-4D48-A4F3-7DCD41C76815}" sibTransId="{520768CD-2B55-4A76-A3D4-862899913F90}"/>
    <dgm:cxn modelId="{91195A88-928B-43F1-AD6C-8F4C6899FD55}" type="presOf" srcId="{C1B6304E-5FF3-4C86-8EE0-DD2CBBDD71B9}" destId="{4B424E53-EDE1-42E6-8F32-4CC0C1DE48C2}" srcOrd="0" destOrd="0" presId="urn:microsoft.com/office/officeart/2005/8/layout/default"/>
    <dgm:cxn modelId="{1529AE1D-4D2D-4966-9B43-6AE49274414D}" type="presOf" srcId="{2E49ABE1-A2FA-4E03-B2B2-E5AC8CDB0B06}" destId="{4927508D-25CC-4507-876B-0C76D41ACB63}" srcOrd="0" destOrd="0" presId="urn:microsoft.com/office/officeart/2005/8/layout/default"/>
    <dgm:cxn modelId="{39485C20-55A5-46C5-AE6A-9AA1F0B80EA5}" type="presParOf" srcId="{C1F5CA95-738A-4C9F-910C-244C1D69268D}" destId="{4927508D-25CC-4507-876B-0C76D41ACB63}" srcOrd="0" destOrd="0" presId="urn:microsoft.com/office/officeart/2005/8/layout/default"/>
    <dgm:cxn modelId="{519ACB2C-2256-4908-84F4-766CCD96B961}" type="presParOf" srcId="{C1F5CA95-738A-4C9F-910C-244C1D69268D}" destId="{078BD876-1CF6-420D-A16E-2584C7FA556A}" srcOrd="1" destOrd="0" presId="urn:microsoft.com/office/officeart/2005/8/layout/default"/>
    <dgm:cxn modelId="{3063A827-7A35-43B8-B1B7-7B18D913E4CE}" type="presParOf" srcId="{C1F5CA95-738A-4C9F-910C-244C1D69268D}" destId="{4B424E53-EDE1-42E6-8F32-4CC0C1DE48C2}" srcOrd="2" destOrd="0" presId="urn:microsoft.com/office/officeart/2005/8/layout/default"/>
    <dgm:cxn modelId="{6D9D7B48-FF68-4153-8985-1242AEB6332E}" type="presParOf" srcId="{C1F5CA95-738A-4C9F-910C-244C1D69268D}" destId="{B6AA8932-A3AC-4987-98DD-ABEC10466F46}" srcOrd="3" destOrd="0" presId="urn:microsoft.com/office/officeart/2005/8/layout/default"/>
    <dgm:cxn modelId="{7A563FFC-8532-4A31-BF31-D3AF97F49C34}" type="presParOf" srcId="{C1F5CA95-738A-4C9F-910C-244C1D69268D}" destId="{477C6760-8AEE-4BF2-9174-342B42E8155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FDFD34-C8B4-47D4-B229-E9FD35FA1119}" type="doc">
      <dgm:prSet loTypeId="urn:microsoft.com/office/officeart/2005/8/layout/equation2" loCatId="process" qsTypeId="urn:microsoft.com/office/officeart/2005/8/quickstyle/simple1" qsCatId="simple" csTypeId="urn:microsoft.com/office/officeart/2005/8/colors/accent0_3" csCatId="mainScheme" phldr="1"/>
      <dgm:spPr/>
    </dgm:pt>
    <dgm:pt modelId="{B750CA2A-8D2E-450E-88D9-7B476309A0A4}">
      <dgm:prSet phldrT="[Текст]" custT="1"/>
      <dgm:spPr/>
      <dgm:t>
        <a:bodyPr/>
        <a:lstStyle/>
        <a:p>
          <a:r>
            <a:rPr lang="ru-RU" sz="3200" dirty="0"/>
            <a:t>Качественные</a:t>
          </a:r>
        </a:p>
      </dgm:t>
    </dgm:pt>
    <dgm:pt modelId="{ABFA636C-606D-4ACB-8E02-755C0937617E}" type="parTrans" cxnId="{C6F2D8F4-5CB0-4E7C-AE5F-DD39B35785D0}">
      <dgm:prSet/>
      <dgm:spPr/>
      <dgm:t>
        <a:bodyPr/>
        <a:lstStyle/>
        <a:p>
          <a:endParaRPr lang="ru-RU"/>
        </a:p>
      </dgm:t>
    </dgm:pt>
    <dgm:pt modelId="{C06C079F-BD79-4671-A379-17FF98D2F757}" type="sibTrans" cxnId="{C6F2D8F4-5CB0-4E7C-AE5F-DD39B35785D0}">
      <dgm:prSet/>
      <dgm:spPr/>
      <dgm:t>
        <a:bodyPr/>
        <a:lstStyle/>
        <a:p>
          <a:endParaRPr lang="ru-RU"/>
        </a:p>
      </dgm:t>
    </dgm:pt>
    <dgm:pt modelId="{0E96141C-02A0-4097-B78C-EC424A82563E}">
      <dgm:prSet phldrT="[Текст]" custT="1"/>
      <dgm:spPr/>
      <dgm:t>
        <a:bodyPr/>
        <a:lstStyle/>
        <a:p>
          <a:r>
            <a:rPr lang="ru-RU" sz="3200" dirty="0"/>
            <a:t>Количественные</a:t>
          </a:r>
        </a:p>
      </dgm:t>
    </dgm:pt>
    <dgm:pt modelId="{D07E5B99-29AB-4FFD-AC5F-343A31E1D837}" type="parTrans" cxnId="{611AAC89-13D0-4028-B78D-DCA6D3B5E578}">
      <dgm:prSet/>
      <dgm:spPr/>
      <dgm:t>
        <a:bodyPr/>
        <a:lstStyle/>
        <a:p>
          <a:endParaRPr lang="ru-RU"/>
        </a:p>
      </dgm:t>
    </dgm:pt>
    <dgm:pt modelId="{73723305-0BA1-4B27-ACCF-4FAB14466445}" type="sibTrans" cxnId="{611AAC89-13D0-4028-B78D-DCA6D3B5E578}">
      <dgm:prSet/>
      <dgm:spPr/>
      <dgm:t>
        <a:bodyPr/>
        <a:lstStyle/>
        <a:p>
          <a:endParaRPr lang="ru-RU"/>
        </a:p>
      </dgm:t>
    </dgm:pt>
    <dgm:pt modelId="{F6335E75-66E0-4BD0-835D-CED0E2FE8E72}">
      <dgm:prSet phldrT="[Текст]" custT="1"/>
      <dgm:spPr/>
      <dgm:t>
        <a:bodyPr/>
        <a:lstStyle/>
        <a:p>
          <a:r>
            <a:rPr lang="ru-RU" sz="4000" b="1"/>
            <a:t>Показатели конкурентоспособности</a:t>
          </a:r>
          <a:endParaRPr lang="ru-RU" sz="4000" b="1" dirty="0"/>
        </a:p>
      </dgm:t>
    </dgm:pt>
    <dgm:pt modelId="{E93D3AD4-16C6-4B03-904F-82FA470DA6FB}" type="parTrans" cxnId="{37C119B7-977E-4502-8CB9-009476704C73}">
      <dgm:prSet/>
      <dgm:spPr/>
      <dgm:t>
        <a:bodyPr/>
        <a:lstStyle/>
        <a:p>
          <a:endParaRPr lang="ru-RU"/>
        </a:p>
      </dgm:t>
    </dgm:pt>
    <dgm:pt modelId="{7121178D-2B45-4955-824E-3C7F2C4E06A7}" type="sibTrans" cxnId="{37C119B7-977E-4502-8CB9-009476704C73}">
      <dgm:prSet/>
      <dgm:spPr/>
      <dgm:t>
        <a:bodyPr/>
        <a:lstStyle/>
        <a:p>
          <a:endParaRPr lang="ru-RU"/>
        </a:p>
      </dgm:t>
    </dgm:pt>
    <dgm:pt modelId="{64286292-3E39-4421-BF15-CC7D445472AB}" type="pres">
      <dgm:prSet presAssocID="{43FDFD34-C8B4-47D4-B229-E9FD35FA1119}" presName="Name0" presStyleCnt="0">
        <dgm:presLayoutVars>
          <dgm:dir/>
          <dgm:resizeHandles val="exact"/>
        </dgm:presLayoutVars>
      </dgm:prSet>
      <dgm:spPr/>
    </dgm:pt>
    <dgm:pt modelId="{DEB79C84-8D4E-4B2F-8917-80BDD96CE61F}" type="pres">
      <dgm:prSet presAssocID="{43FDFD34-C8B4-47D4-B229-E9FD35FA1119}" presName="vNodes" presStyleCnt="0"/>
      <dgm:spPr/>
    </dgm:pt>
    <dgm:pt modelId="{19374567-D727-4585-855E-75B8C46E8982}" type="pres">
      <dgm:prSet presAssocID="{B750CA2A-8D2E-450E-88D9-7B476309A0A4}" presName="node" presStyleLbl="node1" presStyleIdx="0" presStyleCnt="3" custScaleX="199841" custScaleY="96154">
        <dgm:presLayoutVars>
          <dgm:bulletEnabled val="1"/>
        </dgm:presLayoutVars>
      </dgm:prSet>
      <dgm:spPr/>
    </dgm:pt>
    <dgm:pt modelId="{6C71DBCB-79C5-4068-AF8E-F09F3B987517}" type="pres">
      <dgm:prSet presAssocID="{C06C079F-BD79-4671-A379-17FF98D2F757}" presName="spacerT" presStyleCnt="0"/>
      <dgm:spPr/>
    </dgm:pt>
    <dgm:pt modelId="{53DE9320-7CD1-420E-980F-F5737A2CEB5C}" type="pres">
      <dgm:prSet presAssocID="{C06C079F-BD79-4671-A379-17FF98D2F757}" presName="sibTrans" presStyleLbl="sibTrans2D1" presStyleIdx="0" presStyleCnt="2"/>
      <dgm:spPr/>
    </dgm:pt>
    <dgm:pt modelId="{CC4F94B3-6916-4421-8174-D5E12597975A}" type="pres">
      <dgm:prSet presAssocID="{C06C079F-BD79-4671-A379-17FF98D2F757}" presName="spacerB" presStyleCnt="0"/>
      <dgm:spPr/>
    </dgm:pt>
    <dgm:pt modelId="{B6570E18-C3A5-4F28-9332-2C62063728F4}" type="pres">
      <dgm:prSet presAssocID="{0E96141C-02A0-4097-B78C-EC424A82563E}" presName="node" presStyleLbl="node1" presStyleIdx="1" presStyleCnt="3" custScaleX="208439" custScaleY="82738">
        <dgm:presLayoutVars>
          <dgm:bulletEnabled val="1"/>
        </dgm:presLayoutVars>
      </dgm:prSet>
      <dgm:spPr/>
    </dgm:pt>
    <dgm:pt modelId="{72D2CDFA-DA93-4BF4-8A4D-BC3A29B0F533}" type="pres">
      <dgm:prSet presAssocID="{43FDFD34-C8B4-47D4-B229-E9FD35FA1119}" presName="sibTransLast" presStyleLbl="sibTrans2D1" presStyleIdx="1" presStyleCnt="2"/>
      <dgm:spPr/>
    </dgm:pt>
    <dgm:pt modelId="{1B233508-C6FD-4787-8AC4-7AF17F7E1304}" type="pres">
      <dgm:prSet presAssocID="{43FDFD34-C8B4-47D4-B229-E9FD35FA1119}" presName="connectorText" presStyleLbl="sibTrans2D1" presStyleIdx="1" presStyleCnt="2"/>
      <dgm:spPr/>
    </dgm:pt>
    <dgm:pt modelId="{587E1B18-9E8E-42C4-ADAE-71B14571FB0D}" type="pres">
      <dgm:prSet presAssocID="{43FDFD34-C8B4-47D4-B229-E9FD35FA1119}" presName="lastNode" presStyleLbl="node1" presStyleIdx="2" presStyleCnt="3" custLinFactNeighborX="14663" custLinFactNeighborY="0">
        <dgm:presLayoutVars>
          <dgm:bulletEnabled val="1"/>
        </dgm:presLayoutVars>
      </dgm:prSet>
      <dgm:spPr/>
    </dgm:pt>
  </dgm:ptLst>
  <dgm:cxnLst>
    <dgm:cxn modelId="{C6F2D8F4-5CB0-4E7C-AE5F-DD39B35785D0}" srcId="{43FDFD34-C8B4-47D4-B229-E9FD35FA1119}" destId="{B750CA2A-8D2E-450E-88D9-7B476309A0A4}" srcOrd="0" destOrd="0" parTransId="{ABFA636C-606D-4ACB-8E02-755C0937617E}" sibTransId="{C06C079F-BD79-4671-A379-17FF98D2F757}"/>
    <dgm:cxn modelId="{23EEF3AF-8ADD-494A-B547-BF66EB09BF92}" type="presOf" srcId="{B750CA2A-8D2E-450E-88D9-7B476309A0A4}" destId="{19374567-D727-4585-855E-75B8C46E8982}" srcOrd="0" destOrd="0" presId="urn:microsoft.com/office/officeart/2005/8/layout/equation2"/>
    <dgm:cxn modelId="{32AE95F2-5338-45D9-AE61-F761A55F16E8}" type="presOf" srcId="{73723305-0BA1-4B27-ACCF-4FAB14466445}" destId="{1B233508-C6FD-4787-8AC4-7AF17F7E1304}" srcOrd="1" destOrd="0" presId="urn:microsoft.com/office/officeart/2005/8/layout/equation2"/>
    <dgm:cxn modelId="{DB2C90A6-B798-4EAA-9402-51710CDF8CAC}" type="presOf" srcId="{0E96141C-02A0-4097-B78C-EC424A82563E}" destId="{B6570E18-C3A5-4F28-9332-2C62063728F4}" srcOrd="0" destOrd="0" presId="urn:microsoft.com/office/officeart/2005/8/layout/equation2"/>
    <dgm:cxn modelId="{7D482C4B-ACB6-42D9-96FE-F94BC430486D}" type="presOf" srcId="{73723305-0BA1-4B27-ACCF-4FAB14466445}" destId="{72D2CDFA-DA93-4BF4-8A4D-BC3A29B0F533}" srcOrd="0" destOrd="0" presId="urn:microsoft.com/office/officeart/2005/8/layout/equation2"/>
    <dgm:cxn modelId="{37C119B7-977E-4502-8CB9-009476704C73}" srcId="{43FDFD34-C8B4-47D4-B229-E9FD35FA1119}" destId="{F6335E75-66E0-4BD0-835D-CED0E2FE8E72}" srcOrd="2" destOrd="0" parTransId="{E93D3AD4-16C6-4B03-904F-82FA470DA6FB}" sibTransId="{7121178D-2B45-4955-824E-3C7F2C4E06A7}"/>
    <dgm:cxn modelId="{DC226037-42EF-4D72-B179-06F121B49EFE}" type="presOf" srcId="{C06C079F-BD79-4671-A379-17FF98D2F757}" destId="{53DE9320-7CD1-420E-980F-F5737A2CEB5C}" srcOrd="0" destOrd="0" presId="urn:microsoft.com/office/officeart/2005/8/layout/equation2"/>
    <dgm:cxn modelId="{7A22AA5E-F5DD-4D9D-B5C3-339B4C508C9F}" type="presOf" srcId="{43FDFD34-C8B4-47D4-B229-E9FD35FA1119}" destId="{64286292-3E39-4421-BF15-CC7D445472AB}" srcOrd="0" destOrd="0" presId="urn:microsoft.com/office/officeart/2005/8/layout/equation2"/>
    <dgm:cxn modelId="{611AAC89-13D0-4028-B78D-DCA6D3B5E578}" srcId="{43FDFD34-C8B4-47D4-B229-E9FD35FA1119}" destId="{0E96141C-02A0-4097-B78C-EC424A82563E}" srcOrd="1" destOrd="0" parTransId="{D07E5B99-29AB-4FFD-AC5F-343A31E1D837}" sibTransId="{73723305-0BA1-4B27-ACCF-4FAB14466445}"/>
    <dgm:cxn modelId="{7E260C36-8BD1-4742-B820-CC1B0B84A45C}" type="presOf" srcId="{F6335E75-66E0-4BD0-835D-CED0E2FE8E72}" destId="{587E1B18-9E8E-42C4-ADAE-71B14571FB0D}" srcOrd="0" destOrd="0" presId="urn:microsoft.com/office/officeart/2005/8/layout/equation2"/>
    <dgm:cxn modelId="{406E2A86-35DE-4497-8897-FC8447227749}" type="presParOf" srcId="{64286292-3E39-4421-BF15-CC7D445472AB}" destId="{DEB79C84-8D4E-4B2F-8917-80BDD96CE61F}" srcOrd="0" destOrd="0" presId="urn:microsoft.com/office/officeart/2005/8/layout/equation2"/>
    <dgm:cxn modelId="{1E3CB2F3-EA2A-4CDA-AC1F-BEDFABEE78C8}" type="presParOf" srcId="{DEB79C84-8D4E-4B2F-8917-80BDD96CE61F}" destId="{19374567-D727-4585-855E-75B8C46E8982}" srcOrd="0" destOrd="0" presId="urn:microsoft.com/office/officeart/2005/8/layout/equation2"/>
    <dgm:cxn modelId="{C8C5AB58-3DDB-4430-BE33-069A373F4A4C}" type="presParOf" srcId="{DEB79C84-8D4E-4B2F-8917-80BDD96CE61F}" destId="{6C71DBCB-79C5-4068-AF8E-F09F3B987517}" srcOrd="1" destOrd="0" presId="urn:microsoft.com/office/officeart/2005/8/layout/equation2"/>
    <dgm:cxn modelId="{2C9E6A06-6F14-48DB-A9E2-D51839BE452A}" type="presParOf" srcId="{DEB79C84-8D4E-4B2F-8917-80BDD96CE61F}" destId="{53DE9320-7CD1-420E-980F-F5737A2CEB5C}" srcOrd="2" destOrd="0" presId="urn:microsoft.com/office/officeart/2005/8/layout/equation2"/>
    <dgm:cxn modelId="{A5D98498-FE0D-4159-BC14-3C85DC7BD808}" type="presParOf" srcId="{DEB79C84-8D4E-4B2F-8917-80BDD96CE61F}" destId="{CC4F94B3-6916-4421-8174-D5E12597975A}" srcOrd="3" destOrd="0" presId="urn:microsoft.com/office/officeart/2005/8/layout/equation2"/>
    <dgm:cxn modelId="{22F911CB-7A4F-4AFD-9A5D-266959BB0EF4}" type="presParOf" srcId="{DEB79C84-8D4E-4B2F-8917-80BDD96CE61F}" destId="{B6570E18-C3A5-4F28-9332-2C62063728F4}" srcOrd="4" destOrd="0" presId="urn:microsoft.com/office/officeart/2005/8/layout/equation2"/>
    <dgm:cxn modelId="{C0EDDB45-E69A-4A9E-9F3B-DA0CF3A0E186}" type="presParOf" srcId="{64286292-3E39-4421-BF15-CC7D445472AB}" destId="{72D2CDFA-DA93-4BF4-8A4D-BC3A29B0F533}" srcOrd="1" destOrd="0" presId="urn:microsoft.com/office/officeart/2005/8/layout/equation2"/>
    <dgm:cxn modelId="{7BED02F4-C9C1-4A55-B116-F774563B5B6F}" type="presParOf" srcId="{72D2CDFA-DA93-4BF4-8A4D-BC3A29B0F533}" destId="{1B233508-C6FD-4787-8AC4-7AF17F7E1304}" srcOrd="0" destOrd="0" presId="urn:microsoft.com/office/officeart/2005/8/layout/equation2"/>
    <dgm:cxn modelId="{5BED9BE8-A414-416E-B4AF-35D33B493EE1}" type="presParOf" srcId="{64286292-3E39-4421-BF15-CC7D445472AB}" destId="{587E1B18-9E8E-42C4-ADAE-71B14571FB0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88AFDF-B82B-4A39-BD92-836C787BF80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83F2086-9B37-4BAD-B39F-466E4692004B}">
      <dgm:prSet phldrT="[Текст]"/>
      <dgm:spPr/>
      <dgm:t>
        <a:bodyPr/>
        <a:lstStyle/>
        <a:p>
          <a:r>
            <a:rPr lang="ru-RU" dirty="0"/>
            <a:t>Чистая прибыль</a:t>
          </a:r>
        </a:p>
      </dgm:t>
    </dgm:pt>
    <dgm:pt modelId="{56BBF508-9002-40AB-9D22-F16D26307CBC}" type="parTrans" cxnId="{626A5FFD-30CF-47AA-9B1A-27D2FCBE27B7}">
      <dgm:prSet/>
      <dgm:spPr/>
      <dgm:t>
        <a:bodyPr/>
        <a:lstStyle/>
        <a:p>
          <a:endParaRPr lang="ru-RU"/>
        </a:p>
      </dgm:t>
    </dgm:pt>
    <dgm:pt modelId="{D3F3DF63-5DF3-4077-B0D4-DFB6CC243F31}" type="sibTrans" cxnId="{626A5FFD-30CF-47AA-9B1A-27D2FCBE27B7}">
      <dgm:prSet/>
      <dgm:spPr/>
      <dgm:t>
        <a:bodyPr/>
        <a:lstStyle/>
        <a:p>
          <a:endParaRPr lang="ru-RU"/>
        </a:p>
      </dgm:t>
    </dgm:pt>
    <dgm:pt modelId="{784EFB81-A4EE-4DBE-BA79-74A3B982929F}">
      <dgm:prSet phldrT="[Текст]"/>
      <dgm:spPr/>
      <dgm:t>
        <a:bodyPr/>
        <a:lstStyle/>
        <a:p>
          <a:r>
            <a:rPr lang="ru-RU" dirty="0"/>
            <a:t>Коэффициент покрытия (оборотные активы / краткосрочная задолженность)</a:t>
          </a:r>
        </a:p>
      </dgm:t>
    </dgm:pt>
    <dgm:pt modelId="{F13DC377-CD09-4FAB-963D-EA2EB0E94A56}" type="parTrans" cxnId="{57EBEFE0-B057-4C07-9AA7-CAF8D90115D3}">
      <dgm:prSet/>
      <dgm:spPr/>
      <dgm:t>
        <a:bodyPr/>
        <a:lstStyle/>
        <a:p>
          <a:endParaRPr lang="ru-RU"/>
        </a:p>
      </dgm:t>
    </dgm:pt>
    <dgm:pt modelId="{98C18F59-91CD-46DD-B163-B373D0D1ECD3}" type="sibTrans" cxnId="{57EBEFE0-B057-4C07-9AA7-CAF8D90115D3}">
      <dgm:prSet/>
      <dgm:spPr/>
      <dgm:t>
        <a:bodyPr/>
        <a:lstStyle/>
        <a:p>
          <a:endParaRPr lang="ru-RU"/>
        </a:p>
      </dgm:t>
    </dgm:pt>
    <dgm:pt modelId="{33CF2A5E-73B6-4A70-B0C3-85A799F6F107}">
      <dgm:prSet phldrT="[Текст]"/>
      <dgm:spPr/>
      <dgm:t>
        <a:bodyPr/>
        <a:lstStyle/>
        <a:p>
          <a:r>
            <a:rPr lang="ru-RU" dirty="0"/>
            <a:t>Объем и направление капиталовложений</a:t>
          </a:r>
        </a:p>
      </dgm:t>
    </dgm:pt>
    <dgm:pt modelId="{41442066-D2FE-4993-93CB-12F334FF2EB4}" type="parTrans" cxnId="{49CECB37-2211-4888-974C-94038FE5BBBC}">
      <dgm:prSet/>
      <dgm:spPr/>
      <dgm:t>
        <a:bodyPr/>
        <a:lstStyle/>
        <a:p>
          <a:endParaRPr lang="ru-RU"/>
        </a:p>
      </dgm:t>
    </dgm:pt>
    <dgm:pt modelId="{66A5F28E-D3B8-4BD3-B978-7722D33E44F3}" type="sibTrans" cxnId="{49CECB37-2211-4888-974C-94038FE5BBBC}">
      <dgm:prSet/>
      <dgm:spPr/>
      <dgm:t>
        <a:bodyPr/>
        <a:lstStyle/>
        <a:p>
          <a:endParaRPr lang="ru-RU"/>
        </a:p>
      </dgm:t>
    </dgm:pt>
    <dgm:pt modelId="{EAC315CC-5316-4FF7-81D1-A3793DA2A28D}">
      <dgm:prSet phldrT="[Текст]"/>
      <dgm:spPr/>
      <dgm:t>
        <a:bodyPr/>
        <a:lstStyle/>
        <a:p>
          <a:r>
            <a:rPr lang="ru-RU" dirty="0"/>
            <a:t>Отношение собственного капитала к итогу баланса</a:t>
          </a:r>
        </a:p>
      </dgm:t>
    </dgm:pt>
    <dgm:pt modelId="{D561517F-196D-4EB3-9857-D4539E861FEA}" type="parTrans" cxnId="{72150EAA-14E2-4CE5-A426-9A5E768B0081}">
      <dgm:prSet/>
      <dgm:spPr/>
      <dgm:t>
        <a:bodyPr/>
        <a:lstStyle/>
        <a:p>
          <a:endParaRPr lang="ru-RU"/>
        </a:p>
      </dgm:t>
    </dgm:pt>
    <dgm:pt modelId="{64C8E871-AA80-44A7-A90B-F1BA3C0B28E3}" type="sibTrans" cxnId="{72150EAA-14E2-4CE5-A426-9A5E768B0081}">
      <dgm:prSet/>
      <dgm:spPr/>
      <dgm:t>
        <a:bodyPr/>
        <a:lstStyle/>
        <a:p>
          <a:endParaRPr lang="ru-RU"/>
        </a:p>
      </dgm:t>
    </dgm:pt>
    <dgm:pt modelId="{8C3F9412-785D-48E0-A130-5B0C4066CE98}">
      <dgm:prSet phldrT="[Текст]"/>
      <dgm:spPr/>
      <dgm:t>
        <a:bodyPr/>
        <a:lstStyle/>
        <a:p>
          <a:r>
            <a:rPr lang="ru-RU" dirty="0"/>
            <a:t>Выручка (тыс. </a:t>
          </a:r>
          <a:r>
            <a:rPr lang="ru-RU" dirty="0" err="1"/>
            <a:t>грн</a:t>
          </a:r>
          <a:r>
            <a:rPr lang="ru-RU" dirty="0"/>
            <a:t>)</a:t>
          </a:r>
        </a:p>
      </dgm:t>
    </dgm:pt>
    <dgm:pt modelId="{DE66C991-F815-49DA-B1B2-6E208EC0032F}" type="parTrans" cxnId="{29FF0AB7-956C-4D09-8C15-2D69F3CD0846}">
      <dgm:prSet/>
      <dgm:spPr/>
      <dgm:t>
        <a:bodyPr/>
        <a:lstStyle/>
        <a:p>
          <a:endParaRPr lang="ru-RU"/>
        </a:p>
      </dgm:t>
    </dgm:pt>
    <dgm:pt modelId="{8BD685AA-D3AD-4539-836B-7580A44119B9}" type="sibTrans" cxnId="{29FF0AB7-956C-4D09-8C15-2D69F3CD0846}">
      <dgm:prSet/>
      <dgm:spPr/>
      <dgm:t>
        <a:bodyPr/>
        <a:lstStyle/>
        <a:p>
          <a:endParaRPr lang="ru-RU"/>
        </a:p>
      </dgm:t>
    </dgm:pt>
    <dgm:pt modelId="{443245A5-F3FB-4F83-9F92-77A2DADC1609}">
      <dgm:prSet phldrT="[Текст]"/>
      <dgm:spPr/>
      <dgm:t>
        <a:bodyPr/>
        <a:lstStyle/>
        <a:p>
          <a:r>
            <a:rPr lang="ru-RU" dirty="0"/>
            <a:t>Отношение прибыли к объему продаж</a:t>
          </a:r>
        </a:p>
      </dgm:t>
    </dgm:pt>
    <dgm:pt modelId="{08CB1522-F8DD-4880-B328-DD2E85D0C319}" type="parTrans" cxnId="{091A9063-4CCB-468B-9695-C410220CCBCB}">
      <dgm:prSet/>
      <dgm:spPr/>
      <dgm:t>
        <a:bodyPr/>
        <a:lstStyle/>
        <a:p>
          <a:endParaRPr lang="ru-RU"/>
        </a:p>
      </dgm:t>
    </dgm:pt>
    <dgm:pt modelId="{B57A11CF-6664-4ECC-B2A3-6ACE7B187D25}" type="sibTrans" cxnId="{091A9063-4CCB-468B-9695-C410220CCBCB}">
      <dgm:prSet/>
      <dgm:spPr/>
      <dgm:t>
        <a:bodyPr/>
        <a:lstStyle/>
        <a:p>
          <a:endParaRPr lang="ru-RU"/>
        </a:p>
      </dgm:t>
    </dgm:pt>
    <dgm:pt modelId="{2C197379-ED88-41B9-BA95-47CCACCCF11D}">
      <dgm:prSet phldrT="[Текст]"/>
      <dgm:spPr/>
      <dgm:t>
        <a:bodyPr/>
        <a:lstStyle/>
        <a:p>
          <a:r>
            <a:rPr lang="ru-RU" dirty="0"/>
            <a:t>Отношение к всей задолженности к собственному капиталу</a:t>
          </a:r>
        </a:p>
      </dgm:t>
    </dgm:pt>
    <dgm:pt modelId="{D464D525-B62C-45C1-AB37-0865AB094E8F}" type="parTrans" cxnId="{A5C2C226-1A10-4CD4-AC6F-3E1B30842261}">
      <dgm:prSet/>
      <dgm:spPr/>
      <dgm:t>
        <a:bodyPr/>
        <a:lstStyle/>
        <a:p>
          <a:endParaRPr lang="ru-RU"/>
        </a:p>
      </dgm:t>
    </dgm:pt>
    <dgm:pt modelId="{FC0DB6B8-44E7-42BB-8261-1B7E609F656A}" type="sibTrans" cxnId="{A5C2C226-1A10-4CD4-AC6F-3E1B30842261}">
      <dgm:prSet/>
      <dgm:spPr/>
      <dgm:t>
        <a:bodyPr/>
        <a:lstStyle/>
        <a:p>
          <a:endParaRPr lang="ru-RU"/>
        </a:p>
      </dgm:t>
    </dgm:pt>
    <dgm:pt modelId="{D57F0016-532D-4ACC-A9DF-35E3508BF2CE}" type="pres">
      <dgm:prSet presAssocID="{1B88AFDF-B82B-4A39-BD92-836C787BF80E}" presName="linear" presStyleCnt="0">
        <dgm:presLayoutVars>
          <dgm:dir/>
          <dgm:animLvl val="lvl"/>
          <dgm:resizeHandles val="exact"/>
        </dgm:presLayoutVars>
      </dgm:prSet>
      <dgm:spPr/>
    </dgm:pt>
    <dgm:pt modelId="{EBBD9C7C-9186-4607-A78D-F4394C07B806}" type="pres">
      <dgm:prSet presAssocID="{583F2086-9B37-4BAD-B39F-466E4692004B}" presName="parentLin" presStyleCnt="0"/>
      <dgm:spPr/>
    </dgm:pt>
    <dgm:pt modelId="{BD6A3024-3005-4230-99AA-6DC9B79152F6}" type="pres">
      <dgm:prSet presAssocID="{583F2086-9B37-4BAD-B39F-466E4692004B}" presName="parentLeftMargin" presStyleLbl="node1" presStyleIdx="0" presStyleCnt="7"/>
      <dgm:spPr/>
    </dgm:pt>
    <dgm:pt modelId="{26A592C4-8F35-4F68-963E-17DB8B82EBD6}" type="pres">
      <dgm:prSet presAssocID="{583F2086-9B37-4BAD-B39F-466E4692004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9AE62EC-8BBD-4946-8F28-AB9663F499FD}" type="pres">
      <dgm:prSet presAssocID="{583F2086-9B37-4BAD-B39F-466E4692004B}" presName="negativeSpace" presStyleCnt="0"/>
      <dgm:spPr/>
    </dgm:pt>
    <dgm:pt modelId="{0DDF4184-CFCF-4092-A803-BE375DC55E52}" type="pres">
      <dgm:prSet presAssocID="{583F2086-9B37-4BAD-B39F-466E4692004B}" presName="childText" presStyleLbl="conFgAcc1" presStyleIdx="0" presStyleCnt="7">
        <dgm:presLayoutVars>
          <dgm:bulletEnabled val="1"/>
        </dgm:presLayoutVars>
      </dgm:prSet>
      <dgm:spPr/>
    </dgm:pt>
    <dgm:pt modelId="{AFB2A0B1-3E09-44F7-8480-699B4CEF855A}" type="pres">
      <dgm:prSet presAssocID="{D3F3DF63-5DF3-4077-B0D4-DFB6CC243F31}" presName="spaceBetweenRectangles" presStyleCnt="0"/>
      <dgm:spPr/>
    </dgm:pt>
    <dgm:pt modelId="{76937E78-67C2-4851-9B16-60702786820A}" type="pres">
      <dgm:prSet presAssocID="{784EFB81-A4EE-4DBE-BA79-74A3B982929F}" presName="parentLin" presStyleCnt="0"/>
      <dgm:spPr/>
    </dgm:pt>
    <dgm:pt modelId="{C521A042-139C-487E-B7C4-3BF418DA0F87}" type="pres">
      <dgm:prSet presAssocID="{784EFB81-A4EE-4DBE-BA79-74A3B982929F}" presName="parentLeftMargin" presStyleLbl="node1" presStyleIdx="0" presStyleCnt="7"/>
      <dgm:spPr/>
    </dgm:pt>
    <dgm:pt modelId="{E75AB361-57C5-4A6F-8073-74BEC7F02F57}" type="pres">
      <dgm:prSet presAssocID="{784EFB81-A4EE-4DBE-BA79-74A3B982929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CEB489D-F850-4E93-9F7A-6FA2E0ED53C0}" type="pres">
      <dgm:prSet presAssocID="{784EFB81-A4EE-4DBE-BA79-74A3B982929F}" presName="negativeSpace" presStyleCnt="0"/>
      <dgm:spPr/>
    </dgm:pt>
    <dgm:pt modelId="{F7AFC36B-CE06-4BB7-8F39-7DC70ACDF37B}" type="pres">
      <dgm:prSet presAssocID="{784EFB81-A4EE-4DBE-BA79-74A3B982929F}" presName="childText" presStyleLbl="conFgAcc1" presStyleIdx="1" presStyleCnt="7">
        <dgm:presLayoutVars>
          <dgm:bulletEnabled val="1"/>
        </dgm:presLayoutVars>
      </dgm:prSet>
      <dgm:spPr/>
    </dgm:pt>
    <dgm:pt modelId="{110DA1B9-6ABC-413C-B4D4-15664B2353F8}" type="pres">
      <dgm:prSet presAssocID="{98C18F59-91CD-46DD-B163-B373D0D1ECD3}" presName="spaceBetweenRectangles" presStyleCnt="0"/>
      <dgm:spPr/>
    </dgm:pt>
    <dgm:pt modelId="{416460D4-83DF-454A-BA41-55B1BE44655B}" type="pres">
      <dgm:prSet presAssocID="{33CF2A5E-73B6-4A70-B0C3-85A799F6F107}" presName="parentLin" presStyleCnt="0"/>
      <dgm:spPr/>
    </dgm:pt>
    <dgm:pt modelId="{8D24D19B-E7D2-47BA-A205-7E6767A9BDB0}" type="pres">
      <dgm:prSet presAssocID="{33CF2A5E-73B6-4A70-B0C3-85A799F6F107}" presName="parentLeftMargin" presStyleLbl="node1" presStyleIdx="1" presStyleCnt="7"/>
      <dgm:spPr/>
    </dgm:pt>
    <dgm:pt modelId="{06B8809B-9145-411D-BD7E-6532E16CAE27}" type="pres">
      <dgm:prSet presAssocID="{33CF2A5E-73B6-4A70-B0C3-85A799F6F10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AFC897A-0A3B-4815-903E-AAFC557E77FC}" type="pres">
      <dgm:prSet presAssocID="{33CF2A5E-73B6-4A70-B0C3-85A799F6F107}" presName="negativeSpace" presStyleCnt="0"/>
      <dgm:spPr/>
    </dgm:pt>
    <dgm:pt modelId="{7CD6F4BA-26F8-40E2-B264-48FF9A43D1CF}" type="pres">
      <dgm:prSet presAssocID="{33CF2A5E-73B6-4A70-B0C3-85A799F6F107}" presName="childText" presStyleLbl="conFgAcc1" presStyleIdx="2" presStyleCnt="7">
        <dgm:presLayoutVars>
          <dgm:bulletEnabled val="1"/>
        </dgm:presLayoutVars>
      </dgm:prSet>
      <dgm:spPr/>
    </dgm:pt>
    <dgm:pt modelId="{091472C0-DAF0-4717-9E44-3158F646FF26}" type="pres">
      <dgm:prSet presAssocID="{66A5F28E-D3B8-4BD3-B978-7722D33E44F3}" presName="spaceBetweenRectangles" presStyleCnt="0"/>
      <dgm:spPr/>
    </dgm:pt>
    <dgm:pt modelId="{99869EFA-8EAD-458F-A37C-F1C863DFB92F}" type="pres">
      <dgm:prSet presAssocID="{EAC315CC-5316-4FF7-81D1-A3793DA2A28D}" presName="parentLin" presStyleCnt="0"/>
      <dgm:spPr/>
    </dgm:pt>
    <dgm:pt modelId="{0F67F3BA-EF26-4173-9C3C-36CFAC57E38C}" type="pres">
      <dgm:prSet presAssocID="{EAC315CC-5316-4FF7-81D1-A3793DA2A28D}" presName="parentLeftMargin" presStyleLbl="node1" presStyleIdx="2" presStyleCnt="7"/>
      <dgm:spPr/>
    </dgm:pt>
    <dgm:pt modelId="{FCEE7B1C-05A2-4400-9A40-2AA8274EBAE5}" type="pres">
      <dgm:prSet presAssocID="{EAC315CC-5316-4FF7-81D1-A3793DA2A28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9B400A4-26D2-4B57-B828-754D71C6A953}" type="pres">
      <dgm:prSet presAssocID="{EAC315CC-5316-4FF7-81D1-A3793DA2A28D}" presName="negativeSpace" presStyleCnt="0"/>
      <dgm:spPr/>
    </dgm:pt>
    <dgm:pt modelId="{42070347-533E-4B75-A50E-9B028FB5B3C0}" type="pres">
      <dgm:prSet presAssocID="{EAC315CC-5316-4FF7-81D1-A3793DA2A28D}" presName="childText" presStyleLbl="conFgAcc1" presStyleIdx="3" presStyleCnt="7">
        <dgm:presLayoutVars>
          <dgm:bulletEnabled val="1"/>
        </dgm:presLayoutVars>
      </dgm:prSet>
      <dgm:spPr/>
    </dgm:pt>
    <dgm:pt modelId="{633BAA12-3425-492F-9C4F-966782FFA87F}" type="pres">
      <dgm:prSet presAssocID="{64C8E871-AA80-44A7-A90B-F1BA3C0B28E3}" presName="spaceBetweenRectangles" presStyleCnt="0"/>
      <dgm:spPr/>
    </dgm:pt>
    <dgm:pt modelId="{87C3B42E-04F4-4F6D-8C43-DE03F2AD0DBC}" type="pres">
      <dgm:prSet presAssocID="{8C3F9412-785D-48E0-A130-5B0C4066CE98}" presName="parentLin" presStyleCnt="0"/>
      <dgm:spPr/>
    </dgm:pt>
    <dgm:pt modelId="{9145E723-CF1B-4029-8DDE-7CCDB1EFC2DA}" type="pres">
      <dgm:prSet presAssocID="{8C3F9412-785D-48E0-A130-5B0C4066CE98}" presName="parentLeftMargin" presStyleLbl="node1" presStyleIdx="3" presStyleCnt="7"/>
      <dgm:spPr/>
    </dgm:pt>
    <dgm:pt modelId="{F8C007E4-BF83-4574-8819-279B4B2E013C}" type="pres">
      <dgm:prSet presAssocID="{8C3F9412-785D-48E0-A130-5B0C4066CE9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8628AFC-3833-4F56-93DF-AA96296DF558}" type="pres">
      <dgm:prSet presAssocID="{8C3F9412-785D-48E0-A130-5B0C4066CE98}" presName="negativeSpace" presStyleCnt="0"/>
      <dgm:spPr/>
    </dgm:pt>
    <dgm:pt modelId="{6B167BBF-FFB4-4159-A0C0-B58DB9CA3032}" type="pres">
      <dgm:prSet presAssocID="{8C3F9412-785D-48E0-A130-5B0C4066CE98}" presName="childText" presStyleLbl="conFgAcc1" presStyleIdx="4" presStyleCnt="7">
        <dgm:presLayoutVars>
          <dgm:bulletEnabled val="1"/>
        </dgm:presLayoutVars>
      </dgm:prSet>
      <dgm:spPr/>
    </dgm:pt>
    <dgm:pt modelId="{DA65FED7-19FA-43E7-8624-F7F5AA90AAAE}" type="pres">
      <dgm:prSet presAssocID="{8BD685AA-D3AD-4539-836B-7580A44119B9}" presName="spaceBetweenRectangles" presStyleCnt="0"/>
      <dgm:spPr/>
    </dgm:pt>
    <dgm:pt modelId="{2E905C55-60AE-40B0-B358-D1D5DDCB4FD3}" type="pres">
      <dgm:prSet presAssocID="{443245A5-F3FB-4F83-9F92-77A2DADC1609}" presName="parentLin" presStyleCnt="0"/>
      <dgm:spPr/>
    </dgm:pt>
    <dgm:pt modelId="{B5306EE5-876B-40CC-8879-920E92ADCB30}" type="pres">
      <dgm:prSet presAssocID="{443245A5-F3FB-4F83-9F92-77A2DADC1609}" presName="parentLeftMargin" presStyleLbl="node1" presStyleIdx="4" presStyleCnt="7"/>
      <dgm:spPr/>
    </dgm:pt>
    <dgm:pt modelId="{82651A76-8195-4A69-8BDE-0DA832F1BE8B}" type="pres">
      <dgm:prSet presAssocID="{443245A5-F3FB-4F83-9F92-77A2DADC160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D4D69EA-E46C-43CE-91C9-69B46F79135E}" type="pres">
      <dgm:prSet presAssocID="{443245A5-F3FB-4F83-9F92-77A2DADC1609}" presName="negativeSpace" presStyleCnt="0"/>
      <dgm:spPr/>
    </dgm:pt>
    <dgm:pt modelId="{99FBE180-D418-454D-90F9-7A6CA1757C79}" type="pres">
      <dgm:prSet presAssocID="{443245A5-F3FB-4F83-9F92-77A2DADC1609}" presName="childText" presStyleLbl="conFgAcc1" presStyleIdx="5" presStyleCnt="7">
        <dgm:presLayoutVars>
          <dgm:bulletEnabled val="1"/>
        </dgm:presLayoutVars>
      </dgm:prSet>
      <dgm:spPr/>
    </dgm:pt>
    <dgm:pt modelId="{6A046217-7C5C-48E8-B04F-AE3F9783BC53}" type="pres">
      <dgm:prSet presAssocID="{B57A11CF-6664-4ECC-B2A3-6ACE7B187D25}" presName="spaceBetweenRectangles" presStyleCnt="0"/>
      <dgm:spPr/>
    </dgm:pt>
    <dgm:pt modelId="{60D01A20-1B31-4BD8-A250-303B9077C9AA}" type="pres">
      <dgm:prSet presAssocID="{2C197379-ED88-41B9-BA95-47CCACCCF11D}" presName="parentLin" presStyleCnt="0"/>
      <dgm:spPr/>
    </dgm:pt>
    <dgm:pt modelId="{9F40DA0B-14D5-4712-BF93-9F5C7CF63353}" type="pres">
      <dgm:prSet presAssocID="{2C197379-ED88-41B9-BA95-47CCACCCF11D}" presName="parentLeftMargin" presStyleLbl="node1" presStyleIdx="5" presStyleCnt="7"/>
      <dgm:spPr/>
    </dgm:pt>
    <dgm:pt modelId="{6F2A4249-3D44-4B6F-AB1F-F21BCB9B4055}" type="pres">
      <dgm:prSet presAssocID="{2C197379-ED88-41B9-BA95-47CCACCCF11D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D45F112-C2F4-4759-B4D0-ECB049973BBC}" type="pres">
      <dgm:prSet presAssocID="{2C197379-ED88-41B9-BA95-47CCACCCF11D}" presName="negativeSpace" presStyleCnt="0"/>
      <dgm:spPr/>
    </dgm:pt>
    <dgm:pt modelId="{A59E96DD-8EC4-4376-95E1-15BCFDA62325}" type="pres">
      <dgm:prSet presAssocID="{2C197379-ED88-41B9-BA95-47CCACCCF11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37AE7AA-CD8A-4648-91D3-3BBFE70F96EF}" type="presOf" srcId="{EAC315CC-5316-4FF7-81D1-A3793DA2A28D}" destId="{0F67F3BA-EF26-4173-9C3C-36CFAC57E38C}" srcOrd="0" destOrd="0" presId="urn:microsoft.com/office/officeart/2005/8/layout/list1"/>
    <dgm:cxn modelId="{57618FD1-FAE4-4301-9BF8-DF0663CF7F9E}" type="presOf" srcId="{784EFB81-A4EE-4DBE-BA79-74A3B982929F}" destId="{C521A042-139C-487E-B7C4-3BF418DA0F87}" srcOrd="0" destOrd="0" presId="urn:microsoft.com/office/officeart/2005/8/layout/list1"/>
    <dgm:cxn modelId="{2CD25EDD-C577-4E5B-8303-46EC252FA29F}" type="presOf" srcId="{784EFB81-A4EE-4DBE-BA79-74A3B982929F}" destId="{E75AB361-57C5-4A6F-8073-74BEC7F02F57}" srcOrd="1" destOrd="0" presId="urn:microsoft.com/office/officeart/2005/8/layout/list1"/>
    <dgm:cxn modelId="{3DCED9BB-0FEB-4EA5-AB1F-50D19DA21F03}" type="presOf" srcId="{583F2086-9B37-4BAD-B39F-466E4692004B}" destId="{BD6A3024-3005-4230-99AA-6DC9B79152F6}" srcOrd="0" destOrd="0" presId="urn:microsoft.com/office/officeart/2005/8/layout/list1"/>
    <dgm:cxn modelId="{72150EAA-14E2-4CE5-A426-9A5E768B0081}" srcId="{1B88AFDF-B82B-4A39-BD92-836C787BF80E}" destId="{EAC315CC-5316-4FF7-81D1-A3793DA2A28D}" srcOrd="3" destOrd="0" parTransId="{D561517F-196D-4EB3-9857-D4539E861FEA}" sibTransId="{64C8E871-AA80-44A7-A90B-F1BA3C0B28E3}"/>
    <dgm:cxn modelId="{E598D322-12C1-47F3-8BE4-5205C3E7710A}" type="presOf" srcId="{583F2086-9B37-4BAD-B39F-466E4692004B}" destId="{26A592C4-8F35-4F68-963E-17DB8B82EBD6}" srcOrd="1" destOrd="0" presId="urn:microsoft.com/office/officeart/2005/8/layout/list1"/>
    <dgm:cxn modelId="{05AB93FB-7769-48D1-9384-4091E75FE277}" type="presOf" srcId="{33CF2A5E-73B6-4A70-B0C3-85A799F6F107}" destId="{8D24D19B-E7D2-47BA-A205-7E6767A9BDB0}" srcOrd="0" destOrd="0" presId="urn:microsoft.com/office/officeart/2005/8/layout/list1"/>
    <dgm:cxn modelId="{09AD63B2-1492-4DF0-8B5C-11345F22171E}" type="presOf" srcId="{2C197379-ED88-41B9-BA95-47CCACCCF11D}" destId="{6F2A4249-3D44-4B6F-AB1F-F21BCB9B4055}" srcOrd="1" destOrd="0" presId="urn:microsoft.com/office/officeart/2005/8/layout/list1"/>
    <dgm:cxn modelId="{49CECB37-2211-4888-974C-94038FE5BBBC}" srcId="{1B88AFDF-B82B-4A39-BD92-836C787BF80E}" destId="{33CF2A5E-73B6-4A70-B0C3-85A799F6F107}" srcOrd="2" destOrd="0" parTransId="{41442066-D2FE-4993-93CB-12F334FF2EB4}" sibTransId="{66A5F28E-D3B8-4BD3-B978-7722D33E44F3}"/>
    <dgm:cxn modelId="{29FF0AB7-956C-4D09-8C15-2D69F3CD0846}" srcId="{1B88AFDF-B82B-4A39-BD92-836C787BF80E}" destId="{8C3F9412-785D-48E0-A130-5B0C4066CE98}" srcOrd="4" destOrd="0" parTransId="{DE66C991-F815-49DA-B1B2-6E208EC0032F}" sibTransId="{8BD685AA-D3AD-4539-836B-7580A44119B9}"/>
    <dgm:cxn modelId="{626A5FFD-30CF-47AA-9B1A-27D2FCBE27B7}" srcId="{1B88AFDF-B82B-4A39-BD92-836C787BF80E}" destId="{583F2086-9B37-4BAD-B39F-466E4692004B}" srcOrd="0" destOrd="0" parTransId="{56BBF508-9002-40AB-9D22-F16D26307CBC}" sibTransId="{D3F3DF63-5DF3-4077-B0D4-DFB6CC243F31}"/>
    <dgm:cxn modelId="{712C4E0D-E80F-4F78-B9B3-B0F91EF8F098}" type="presOf" srcId="{443245A5-F3FB-4F83-9F92-77A2DADC1609}" destId="{82651A76-8195-4A69-8BDE-0DA832F1BE8B}" srcOrd="1" destOrd="0" presId="urn:microsoft.com/office/officeart/2005/8/layout/list1"/>
    <dgm:cxn modelId="{DC8927F2-9DD6-44EE-BD64-DB76201715C4}" type="presOf" srcId="{8C3F9412-785D-48E0-A130-5B0C4066CE98}" destId="{F8C007E4-BF83-4574-8819-279B4B2E013C}" srcOrd="1" destOrd="0" presId="urn:microsoft.com/office/officeart/2005/8/layout/list1"/>
    <dgm:cxn modelId="{97220C20-B7E8-4AB1-96CE-49F451F2F8B5}" type="presOf" srcId="{1B88AFDF-B82B-4A39-BD92-836C787BF80E}" destId="{D57F0016-532D-4ACC-A9DF-35E3508BF2CE}" srcOrd="0" destOrd="0" presId="urn:microsoft.com/office/officeart/2005/8/layout/list1"/>
    <dgm:cxn modelId="{A5C2C226-1A10-4CD4-AC6F-3E1B30842261}" srcId="{1B88AFDF-B82B-4A39-BD92-836C787BF80E}" destId="{2C197379-ED88-41B9-BA95-47CCACCCF11D}" srcOrd="6" destOrd="0" parTransId="{D464D525-B62C-45C1-AB37-0865AB094E8F}" sibTransId="{FC0DB6B8-44E7-42BB-8261-1B7E609F656A}"/>
    <dgm:cxn modelId="{E0833C8D-A620-48E8-B5B6-3F218867E2DC}" type="presOf" srcId="{2C197379-ED88-41B9-BA95-47CCACCCF11D}" destId="{9F40DA0B-14D5-4712-BF93-9F5C7CF63353}" srcOrd="0" destOrd="0" presId="urn:microsoft.com/office/officeart/2005/8/layout/list1"/>
    <dgm:cxn modelId="{E41796C5-CC0B-4575-B1E1-1A6AB161CB3E}" type="presOf" srcId="{EAC315CC-5316-4FF7-81D1-A3793DA2A28D}" destId="{FCEE7B1C-05A2-4400-9A40-2AA8274EBAE5}" srcOrd="1" destOrd="0" presId="urn:microsoft.com/office/officeart/2005/8/layout/list1"/>
    <dgm:cxn modelId="{A69173C4-6A7E-45E8-A7A3-7BB08B014B34}" type="presOf" srcId="{33CF2A5E-73B6-4A70-B0C3-85A799F6F107}" destId="{06B8809B-9145-411D-BD7E-6532E16CAE27}" srcOrd="1" destOrd="0" presId="urn:microsoft.com/office/officeart/2005/8/layout/list1"/>
    <dgm:cxn modelId="{1EB6EA0D-207F-482E-8D1E-3CF1236A86CC}" type="presOf" srcId="{443245A5-F3FB-4F83-9F92-77A2DADC1609}" destId="{B5306EE5-876B-40CC-8879-920E92ADCB30}" srcOrd="0" destOrd="0" presId="urn:microsoft.com/office/officeart/2005/8/layout/list1"/>
    <dgm:cxn modelId="{091A9063-4CCB-468B-9695-C410220CCBCB}" srcId="{1B88AFDF-B82B-4A39-BD92-836C787BF80E}" destId="{443245A5-F3FB-4F83-9F92-77A2DADC1609}" srcOrd="5" destOrd="0" parTransId="{08CB1522-F8DD-4880-B328-DD2E85D0C319}" sibTransId="{B57A11CF-6664-4ECC-B2A3-6ACE7B187D25}"/>
    <dgm:cxn modelId="{57EBEFE0-B057-4C07-9AA7-CAF8D90115D3}" srcId="{1B88AFDF-B82B-4A39-BD92-836C787BF80E}" destId="{784EFB81-A4EE-4DBE-BA79-74A3B982929F}" srcOrd="1" destOrd="0" parTransId="{F13DC377-CD09-4FAB-963D-EA2EB0E94A56}" sibTransId="{98C18F59-91CD-46DD-B163-B373D0D1ECD3}"/>
    <dgm:cxn modelId="{CDA32424-4500-4CD5-A1BD-D296F58F44FA}" type="presOf" srcId="{8C3F9412-785D-48E0-A130-5B0C4066CE98}" destId="{9145E723-CF1B-4029-8DDE-7CCDB1EFC2DA}" srcOrd="0" destOrd="0" presId="urn:microsoft.com/office/officeart/2005/8/layout/list1"/>
    <dgm:cxn modelId="{313320ED-C4EC-4CD0-BBB4-596A261CB218}" type="presParOf" srcId="{D57F0016-532D-4ACC-A9DF-35E3508BF2CE}" destId="{EBBD9C7C-9186-4607-A78D-F4394C07B806}" srcOrd="0" destOrd="0" presId="urn:microsoft.com/office/officeart/2005/8/layout/list1"/>
    <dgm:cxn modelId="{2F01E948-97F5-426C-9E05-111A8F48FF7A}" type="presParOf" srcId="{EBBD9C7C-9186-4607-A78D-F4394C07B806}" destId="{BD6A3024-3005-4230-99AA-6DC9B79152F6}" srcOrd="0" destOrd="0" presId="urn:microsoft.com/office/officeart/2005/8/layout/list1"/>
    <dgm:cxn modelId="{7E63B08F-580B-4388-B770-510602D76B5F}" type="presParOf" srcId="{EBBD9C7C-9186-4607-A78D-F4394C07B806}" destId="{26A592C4-8F35-4F68-963E-17DB8B82EBD6}" srcOrd="1" destOrd="0" presId="urn:microsoft.com/office/officeart/2005/8/layout/list1"/>
    <dgm:cxn modelId="{63A52792-1223-43B8-AAD1-159A3CFDD3B8}" type="presParOf" srcId="{D57F0016-532D-4ACC-A9DF-35E3508BF2CE}" destId="{A9AE62EC-8BBD-4946-8F28-AB9663F499FD}" srcOrd="1" destOrd="0" presId="urn:microsoft.com/office/officeart/2005/8/layout/list1"/>
    <dgm:cxn modelId="{DBE3CA09-CE8F-407A-8690-4D53121EFB29}" type="presParOf" srcId="{D57F0016-532D-4ACC-A9DF-35E3508BF2CE}" destId="{0DDF4184-CFCF-4092-A803-BE375DC55E52}" srcOrd="2" destOrd="0" presId="urn:microsoft.com/office/officeart/2005/8/layout/list1"/>
    <dgm:cxn modelId="{757657B4-460E-4B33-8023-4F213A5ED899}" type="presParOf" srcId="{D57F0016-532D-4ACC-A9DF-35E3508BF2CE}" destId="{AFB2A0B1-3E09-44F7-8480-699B4CEF855A}" srcOrd="3" destOrd="0" presId="urn:microsoft.com/office/officeart/2005/8/layout/list1"/>
    <dgm:cxn modelId="{A1B06A64-B18A-4D5D-A11F-1210BBB0D134}" type="presParOf" srcId="{D57F0016-532D-4ACC-A9DF-35E3508BF2CE}" destId="{76937E78-67C2-4851-9B16-60702786820A}" srcOrd="4" destOrd="0" presId="urn:microsoft.com/office/officeart/2005/8/layout/list1"/>
    <dgm:cxn modelId="{E57FE0C8-0811-48B3-8076-DD9F9535FA33}" type="presParOf" srcId="{76937E78-67C2-4851-9B16-60702786820A}" destId="{C521A042-139C-487E-B7C4-3BF418DA0F87}" srcOrd="0" destOrd="0" presId="urn:microsoft.com/office/officeart/2005/8/layout/list1"/>
    <dgm:cxn modelId="{B79D8E85-5EA2-4359-8817-27E58C67FE48}" type="presParOf" srcId="{76937E78-67C2-4851-9B16-60702786820A}" destId="{E75AB361-57C5-4A6F-8073-74BEC7F02F57}" srcOrd="1" destOrd="0" presId="urn:microsoft.com/office/officeart/2005/8/layout/list1"/>
    <dgm:cxn modelId="{F719BFE5-5B61-4358-B261-9D7B72031AA8}" type="presParOf" srcId="{D57F0016-532D-4ACC-A9DF-35E3508BF2CE}" destId="{DCEB489D-F850-4E93-9F7A-6FA2E0ED53C0}" srcOrd="5" destOrd="0" presId="urn:microsoft.com/office/officeart/2005/8/layout/list1"/>
    <dgm:cxn modelId="{37463BD0-395A-488B-B09A-F07D319A3CD0}" type="presParOf" srcId="{D57F0016-532D-4ACC-A9DF-35E3508BF2CE}" destId="{F7AFC36B-CE06-4BB7-8F39-7DC70ACDF37B}" srcOrd="6" destOrd="0" presId="urn:microsoft.com/office/officeart/2005/8/layout/list1"/>
    <dgm:cxn modelId="{3F4D9B6F-D45E-4025-90E7-78B4B0C0632C}" type="presParOf" srcId="{D57F0016-532D-4ACC-A9DF-35E3508BF2CE}" destId="{110DA1B9-6ABC-413C-B4D4-15664B2353F8}" srcOrd="7" destOrd="0" presId="urn:microsoft.com/office/officeart/2005/8/layout/list1"/>
    <dgm:cxn modelId="{D8FC7CBB-9EFF-4240-A8E3-19FC2F2D21CE}" type="presParOf" srcId="{D57F0016-532D-4ACC-A9DF-35E3508BF2CE}" destId="{416460D4-83DF-454A-BA41-55B1BE44655B}" srcOrd="8" destOrd="0" presId="urn:microsoft.com/office/officeart/2005/8/layout/list1"/>
    <dgm:cxn modelId="{DF1DF912-0553-49DF-AA22-B68626A73344}" type="presParOf" srcId="{416460D4-83DF-454A-BA41-55B1BE44655B}" destId="{8D24D19B-E7D2-47BA-A205-7E6767A9BDB0}" srcOrd="0" destOrd="0" presId="urn:microsoft.com/office/officeart/2005/8/layout/list1"/>
    <dgm:cxn modelId="{B8E6A894-600F-4057-A475-E468EEA86C5B}" type="presParOf" srcId="{416460D4-83DF-454A-BA41-55B1BE44655B}" destId="{06B8809B-9145-411D-BD7E-6532E16CAE27}" srcOrd="1" destOrd="0" presId="urn:microsoft.com/office/officeart/2005/8/layout/list1"/>
    <dgm:cxn modelId="{9EF69829-CBFD-4A50-9133-D28737664BDF}" type="presParOf" srcId="{D57F0016-532D-4ACC-A9DF-35E3508BF2CE}" destId="{4AFC897A-0A3B-4815-903E-AAFC557E77FC}" srcOrd="9" destOrd="0" presId="urn:microsoft.com/office/officeart/2005/8/layout/list1"/>
    <dgm:cxn modelId="{904C5878-829C-4C7E-B401-86E3CBC87414}" type="presParOf" srcId="{D57F0016-532D-4ACC-A9DF-35E3508BF2CE}" destId="{7CD6F4BA-26F8-40E2-B264-48FF9A43D1CF}" srcOrd="10" destOrd="0" presId="urn:microsoft.com/office/officeart/2005/8/layout/list1"/>
    <dgm:cxn modelId="{FE8076C9-F116-4A56-ADBA-D2C64838A9B9}" type="presParOf" srcId="{D57F0016-532D-4ACC-A9DF-35E3508BF2CE}" destId="{091472C0-DAF0-4717-9E44-3158F646FF26}" srcOrd="11" destOrd="0" presId="urn:microsoft.com/office/officeart/2005/8/layout/list1"/>
    <dgm:cxn modelId="{9EDCE215-D82B-4906-9455-2E6CC6F8A640}" type="presParOf" srcId="{D57F0016-532D-4ACC-A9DF-35E3508BF2CE}" destId="{99869EFA-8EAD-458F-A37C-F1C863DFB92F}" srcOrd="12" destOrd="0" presId="urn:microsoft.com/office/officeart/2005/8/layout/list1"/>
    <dgm:cxn modelId="{FBA9E824-4132-4D5B-88E1-120935E8AF42}" type="presParOf" srcId="{99869EFA-8EAD-458F-A37C-F1C863DFB92F}" destId="{0F67F3BA-EF26-4173-9C3C-36CFAC57E38C}" srcOrd="0" destOrd="0" presId="urn:microsoft.com/office/officeart/2005/8/layout/list1"/>
    <dgm:cxn modelId="{4FFAF3C0-A0E8-4185-BBED-F73B532F078A}" type="presParOf" srcId="{99869EFA-8EAD-458F-A37C-F1C863DFB92F}" destId="{FCEE7B1C-05A2-4400-9A40-2AA8274EBAE5}" srcOrd="1" destOrd="0" presId="urn:microsoft.com/office/officeart/2005/8/layout/list1"/>
    <dgm:cxn modelId="{749BED79-F21A-4FAE-8221-C86EA104D5A3}" type="presParOf" srcId="{D57F0016-532D-4ACC-A9DF-35E3508BF2CE}" destId="{59B400A4-26D2-4B57-B828-754D71C6A953}" srcOrd="13" destOrd="0" presId="urn:microsoft.com/office/officeart/2005/8/layout/list1"/>
    <dgm:cxn modelId="{F8271C2A-6554-4D66-9BD6-766182FBFB32}" type="presParOf" srcId="{D57F0016-532D-4ACC-A9DF-35E3508BF2CE}" destId="{42070347-533E-4B75-A50E-9B028FB5B3C0}" srcOrd="14" destOrd="0" presId="urn:microsoft.com/office/officeart/2005/8/layout/list1"/>
    <dgm:cxn modelId="{93282424-1F63-4E7D-9F2E-33212D1B5E7E}" type="presParOf" srcId="{D57F0016-532D-4ACC-A9DF-35E3508BF2CE}" destId="{633BAA12-3425-492F-9C4F-966782FFA87F}" srcOrd="15" destOrd="0" presId="urn:microsoft.com/office/officeart/2005/8/layout/list1"/>
    <dgm:cxn modelId="{29433F03-D3B9-482A-9776-9094A55A7120}" type="presParOf" srcId="{D57F0016-532D-4ACC-A9DF-35E3508BF2CE}" destId="{87C3B42E-04F4-4F6D-8C43-DE03F2AD0DBC}" srcOrd="16" destOrd="0" presId="urn:microsoft.com/office/officeart/2005/8/layout/list1"/>
    <dgm:cxn modelId="{CC131397-8B7A-40A3-87EE-650E0B4FD963}" type="presParOf" srcId="{87C3B42E-04F4-4F6D-8C43-DE03F2AD0DBC}" destId="{9145E723-CF1B-4029-8DDE-7CCDB1EFC2DA}" srcOrd="0" destOrd="0" presId="urn:microsoft.com/office/officeart/2005/8/layout/list1"/>
    <dgm:cxn modelId="{AA40BA1B-92F4-4C3F-B3B0-7DFC78CB07C1}" type="presParOf" srcId="{87C3B42E-04F4-4F6D-8C43-DE03F2AD0DBC}" destId="{F8C007E4-BF83-4574-8819-279B4B2E013C}" srcOrd="1" destOrd="0" presId="urn:microsoft.com/office/officeart/2005/8/layout/list1"/>
    <dgm:cxn modelId="{0A2DF1A0-524D-4619-A08B-F30F9783C187}" type="presParOf" srcId="{D57F0016-532D-4ACC-A9DF-35E3508BF2CE}" destId="{48628AFC-3833-4F56-93DF-AA96296DF558}" srcOrd="17" destOrd="0" presId="urn:microsoft.com/office/officeart/2005/8/layout/list1"/>
    <dgm:cxn modelId="{E5BC46F2-D1E4-4206-A8A5-2C5EF08994CC}" type="presParOf" srcId="{D57F0016-532D-4ACC-A9DF-35E3508BF2CE}" destId="{6B167BBF-FFB4-4159-A0C0-B58DB9CA3032}" srcOrd="18" destOrd="0" presId="urn:microsoft.com/office/officeart/2005/8/layout/list1"/>
    <dgm:cxn modelId="{DCFD006B-5988-4635-B63E-031EB63148D1}" type="presParOf" srcId="{D57F0016-532D-4ACC-A9DF-35E3508BF2CE}" destId="{DA65FED7-19FA-43E7-8624-F7F5AA90AAAE}" srcOrd="19" destOrd="0" presId="urn:microsoft.com/office/officeart/2005/8/layout/list1"/>
    <dgm:cxn modelId="{7067AEB6-440A-428A-8472-6B20C0997649}" type="presParOf" srcId="{D57F0016-532D-4ACC-A9DF-35E3508BF2CE}" destId="{2E905C55-60AE-40B0-B358-D1D5DDCB4FD3}" srcOrd="20" destOrd="0" presId="urn:microsoft.com/office/officeart/2005/8/layout/list1"/>
    <dgm:cxn modelId="{3D02EC8E-33A0-4658-8682-1BEC73D73C28}" type="presParOf" srcId="{2E905C55-60AE-40B0-B358-D1D5DDCB4FD3}" destId="{B5306EE5-876B-40CC-8879-920E92ADCB30}" srcOrd="0" destOrd="0" presId="urn:microsoft.com/office/officeart/2005/8/layout/list1"/>
    <dgm:cxn modelId="{9D701C02-808B-4D17-848F-F1BC24F47D69}" type="presParOf" srcId="{2E905C55-60AE-40B0-B358-D1D5DDCB4FD3}" destId="{82651A76-8195-4A69-8BDE-0DA832F1BE8B}" srcOrd="1" destOrd="0" presId="urn:microsoft.com/office/officeart/2005/8/layout/list1"/>
    <dgm:cxn modelId="{FD4D0DC2-B39F-4FDD-9192-CF40109DB758}" type="presParOf" srcId="{D57F0016-532D-4ACC-A9DF-35E3508BF2CE}" destId="{DD4D69EA-E46C-43CE-91C9-69B46F79135E}" srcOrd="21" destOrd="0" presId="urn:microsoft.com/office/officeart/2005/8/layout/list1"/>
    <dgm:cxn modelId="{9E59D7A7-796D-4801-93ED-21A66FCCDBFB}" type="presParOf" srcId="{D57F0016-532D-4ACC-A9DF-35E3508BF2CE}" destId="{99FBE180-D418-454D-90F9-7A6CA1757C79}" srcOrd="22" destOrd="0" presId="urn:microsoft.com/office/officeart/2005/8/layout/list1"/>
    <dgm:cxn modelId="{D134841C-97E7-420A-AAC5-DAFA6E307ABC}" type="presParOf" srcId="{D57F0016-532D-4ACC-A9DF-35E3508BF2CE}" destId="{6A046217-7C5C-48E8-B04F-AE3F9783BC53}" srcOrd="23" destOrd="0" presId="urn:microsoft.com/office/officeart/2005/8/layout/list1"/>
    <dgm:cxn modelId="{9481EF94-7416-4543-A8F5-EDA891AA3B53}" type="presParOf" srcId="{D57F0016-532D-4ACC-A9DF-35E3508BF2CE}" destId="{60D01A20-1B31-4BD8-A250-303B9077C9AA}" srcOrd="24" destOrd="0" presId="urn:microsoft.com/office/officeart/2005/8/layout/list1"/>
    <dgm:cxn modelId="{E4DA4FA8-F8C0-446B-89F8-1C4AF1BCF334}" type="presParOf" srcId="{60D01A20-1B31-4BD8-A250-303B9077C9AA}" destId="{9F40DA0B-14D5-4712-BF93-9F5C7CF63353}" srcOrd="0" destOrd="0" presId="urn:microsoft.com/office/officeart/2005/8/layout/list1"/>
    <dgm:cxn modelId="{8FD815CA-3300-48D1-8C80-13F41EF6B557}" type="presParOf" srcId="{60D01A20-1B31-4BD8-A250-303B9077C9AA}" destId="{6F2A4249-3D44-4B6F-AB1F-F21BCB9B4055}" srcOrd="1" destOrd="0" presId="urn:microsoft.com/office/officeart/2005/8/layout/list1"/>
    <dgm:cxn modelId="{42C83C1A-0834-4EC5-990B-B1606F679679}" type="presParOf" srcId="{D57F0016-532D-4ACC-A9DF-35E3508BF2CE}" destId="{9D45F112-C2F4-4759-B4D0-ECB049973BBC}" srcOrd="25" destOrd="0" presId="urn:microsoft.com/office/officeart/2005/8/layout/list1"/>
    <dgm:cxn modelId="{0EE42F70-922A-414F-88FF-6403FFEF28D3}" type="presParOf" srcId="{D57F0016-532D-4ACC-A9DF-35E3508BF2CE}" destId="{A59E96DD-8EC4-4376-95E1-15BCFDA6232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88AFDF-B82B-4A39-BD92-836C787BF80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AB3A3D9-E229-40A0-B84C-7B2623D1D656}">
      <dgm:prSet phldrT="[Текст]"/>
      <dgm:spPr/>
      <dgm:t>
        <a:bodyPr/>
        <a:lstStyle/>
        <a:p>
          <a:r>
            <a:rPr lang="ru-RU" dirty="0"/>
            <a:t>Количество предлагаемых направлений</a:t>
          </a:r>
        </a:p>
      </dgm:t>
    </dgm:pt>
    <dgm:pt modelId="{1F2693FE-E056-4BBA-9551-DC571B074E89}" type="parTrans" cxnId="{68897358-6EAE-4F7C-8F15-9BA0D0B76B03}">
      <dgm:prSet/>
      <dgm:spPr/>
      <dgm:t>
        <a:bodyPr/>
        <a:lstStyle/>
        <a:p>
          <a:endParaRPr lang="ru-RU"/>
        </a:p>
      </dgm:t>
    </dgm:pt>
    <dgm:pt modelId="{DFBDBD74-582A-4503-87A6-2056CC3F0927}" type="sibTrans" cxnId="{68897358-6EAE-4F7C-8F15-9BA0D0B76B03}">
      <dgm:prSet/>
      <dgm:spPr/>
      <dgm:t>
        <a:bodyPr/>
        <a:lstStyle/>
        <a:p>
          <a:endParaRPr lang="ru-RU"/>
        </a:p>
      </dgm:t>
    </dgm:pt>
    <dgm:pt modelId="{3ACFD8CB-FD2C-47BB-88C1-FA47FA31A4B3}">
      <dgm:prSet phldrT="[Текст]"/>
      <dgm:spPr/>
      <dgm:t>
        <a:bodyPr/>
        <a:lstStyle/>
        <a:p>
          <a:r>
            <a:rPr lang="ru-RU" dirty="0"/>
            <a:t>Количество крупных партнеров на туристическом рынке</a:t>
          </a:r>
        </a:p>
      </dgm:t>
    </dgm:pt>
    <dgm:pt modelId="{D0223263-DF51-4F88-8B44-E581C31C794C}" type="parTrans" cxnId="{34C71238-28C3-4878-A9D3-6BB4A6ED1F51}">
      <dgm:prSet/>
      <dgm:spPr/>
      <dgm:t>
        <a:bodyPr/>
        <a:lstStyle/>
        <a:p>
          <a:endParaRPr lang="ru-RU"/>
        </a:p>
      </dgm:t>
    </dgm:pt>
    <dgm:pt modelId="{3BD9B0A7-D66A-415F-926A-4703B106E822}" type="sibTrans" cxnId="{34C71238-28C3-4878-A9D3-6BB4A6ED1F51}">
      <dgm:prSet/>
      <dgm:spPr/>
      <dgm:t>
        <a:bodyPr/>
        <a:lstStyle/>
        <a:p>
          <a:endParaRPr lang="ru-RU"/>
        </a:p>
      </dgm:t>
    </dgm:pt>
    <dgm:pt modelId="{DEC64ACB-7B54-4CAE-AAD8-FD8F6BE6EE25}">
      <dgm:prSet phldrT="[Текст]"/>
      <dgm:spPr/>
      <dgm:t>
        <a:bodyPr/>
        <a:lstStyle/>
        <a:p>
          <a:r>
            <a:rPr lang="ru-RU" dirty="0"/>
            <a:t>Объем продаж (тыс. чел.)</a:t>
          </a:r>
        </a:p>
      </dgm:t>
    </dgm:pt>
    <dgm:pt modelId="{261596D8-6F79-442E-BA32-6690C0D2FB59}" type="parTrans" cxnId="{8CF815CB-1306-4F0B-A9FC-CA04AE528446}">
      <dgm:prSet/>
      <dgm:spPr/>
      <dgm:t>
        <a:bodyPr/>
        <a:lstStyle/>
        <a:p>
          <a:endParaRPr lang="ru-RU"/>
        </a:p>
      </dgm:t>
    </dgm:pt>
    <dgm:pt modelId="{DA365337-4CA4-4418-832A-052520556284}" type="sibTrans" cxnId="{8CF815CB-1306-4F0B-A9FC-CA04AE528446}">
      <dgm:prSet/>
      <dgm:spPr/>
      <dgm:t>
        <a:bodyPr/>
        <a:lstStyle/>
        <a:p>
          <a:endParaRPr lang="ru-RU"/>
        </a:p>
      </dgm:t>
    </dgm:pt>
    <dgm:pt modelId="{1BD9FD50-2ABC-4CE8-A2A3-E5A5826496EF}">
      <dgm:prSet phldrT="[Текст]"/>
      <dgm:spPr/>
      <dgm:t>
        <a:bodyPr/>
        <a:lstStyle/>
        <a:p>
          <a:r>
            <a:rPr lang="ru-RU" dirty="0"/>
            <a:t>Количество голосов клиентов</a:t>
          </a:r>
        </a:p>
      </dgm:t>
    </dgm:pt>
    <dgm:pt modelId="{5F9B72EB-AFDB-4511-9977-ED6795EAB00C}" type="parTrans" cxnId="{87434FE7-C2BA-4A8A-AF9D-989AF950B74C}">
      <dgm:prSet/>
      <dgm:spPr/>
      <dgm:t>
        <a:bodyPr/>
        <a:lstStyle/>
        <a:p>
          <a:endParaRPr lang="ru-RU"/>
        </a:p>
      </dgm:t>
    </dgm:pt>
    <dgm:pt modelId="{D3FD0BBD-A1C0-4E90-B7FA-8D3005A04F3B}" type="sibTrans" cxnId="{87434FE7-C2BA-4A8A-AF9D-989AF950B74C}">
      <dgm:prSet/>
      <dgm:spPr/>
      <dgm:t>
        <a:bodyPr/>
        <a:lstStyle/>
        <a:p>
          <a:endParaRPr lang="ru-RU"/>
        </a:p>
      </dgm:t>
    </dgm:pt>
    <dgm:pt modelId="{D57F0016-532D-4ACC-A9DF-35E3508BF2CE}" type="pres">
      <dgm:prSet presAssocID="{1B88AFDF-B82B-4A39-BD92-836C787BF80E}" presName="linear" presStyleCnt="0">
        <dgm:presLayoutVars>
          <dgm:dir/>
          <dgm:animLvl val="lvl"/>
          <dgm:resizeHandles val="exact"/>
        </dgm:presLayoutVars>
      </dgm:prSet>
      <dgm:spPr/>
    </dgm:pt>
    <dgm:pt modelId="{263F0D01-C1F0-49F4-B1AA-01BA2AE94896}" type="pres">
      <dgm:prSet presAssocID="{8AB3A3D9-E229-40A0-B84C-7B2623D1D656}" presName="parentLin" presStyleCnt="0"/>
      <dgm:spPr/>
    </dgm:pt>
    <dgm:pt modelId="{32D1C1F2-CC1D-4D98-8A1D-FD634850FE03}" type="pres">
      <dgm:prSet presAssocID="{8AB3A3D9-E229-40A0-B84C-7B2623D1D656}" presName="parentLeftMargin" presStyleLbl="node1" presStyleIdx="0" presStyleCnt="4"/>
      <dgm:spPr/>
    </dgm:pt>
    <dgm:pt modelId="{7C586462-6694-4244-9527-9FD84F079DB8}" type="pres">
      <dgm:prSet presAssocID="{8AB3A3D9-E229-40A0-B84C-7B2623D1D6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21CD16F-7916-47CB-A196-848B40175821}" type="pres">
      <dgm:prSet presAssocID="{8AB3A3D9-E229-40A0-B84C-7B2623D1D656}" presName="negativeSpace" presStyleCnt="0"/>
      <dgm:spPr/>
    </dgm:pt>
    <dgm:pt modelId="{01C3CFBD-A69C-4A72-BB71-2AD1DE6F98F0}" type="pres">
      <dgm:prSet presAssocID="{8AB3A3D9-E229-40A0-B84C-7B2623D1D656}" presName="childText" presStyleLbl="conFgAcc1" presStyleIdx="0" presStyleCnt="4">
        <dgm:presLayoutVars>
          <dgm:bulletEnabled val="1"/>
        </dgm:presLayoutVars>
      </dgm:prSet>
      <dgm:spPr/>
    </dgm:pt>
    <dgm:pt modelId="{2F5BCDE6-A566-4767-94E0-DC889A4F6BB7}" type="pres">
      <dgm:prSet presAssocID="{DFBDBD74-582A-4503-87A6-2056CC3F0927}" presName="spaceBetweenRectangles" presStyleCnt="0"/>
      <dgm:spPr/>
    </dgm:pt>
    <dgm:pt modelId="{582D6281-4D01-44FF-91C2-8007A0CF16DA}" type="pres">
      <dgm:prSet presAssocID="{3ACFD8CB-FD2C-47BB-88C1-FA47FA31A4B3}" presName="parentLin" presStyleCnt="0"/>
      <dgm:spPr/>
    </dgm:pt>
    <dgm:pt modelId="{A5109707-3C36-43EB-A558-6DA7C8C36B8A}" type="pres">
      <dgm:prSet presAssocID="{3ACFD8CB-FD2C-47BB-88C1-FA47FA31A4B3}" presName="parentLeftMargin" presStyleLbl="node1" presStyleIdx="0" presStyleCnt="4"/>
      <dgm:spPr/>
    </dgm:pt>
    <dgm:pt modelId="{BA7D8678-BD50-4A38-89B5-CBDA76AABA64}" type="pres">
      <dgm:prSet presAssocID="{3ACFD8CB-FD2C-47BB-88C1-FA47FA31A4B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7A91806-FA5A-4E19-AE0D-321BE213819B}" type="pres">
      <dgm:prSet presAssocID="{3ACFD8CB-FD2C-47BB-88C1-FA47FA31A4B3}" presName="negativeSpace" presStyleCnt="0"/>
      <dgm:spPr/>
    </dgm:pt>
    <dgm:pt modelId="{14CB8205-5599-47B4-839D-D9B90C6B93BD}" type="pres">
      <dgm:prSet presAssocID="{3ACFD8CB-FD2C-47BB-88C1-FA47FA31A4B3}" presName="childText" presStyleLbl="conFgAcc1" presStyleIdx="1" presStyleCnt="4">
        <dgm:presLayoutVars>
          <dgm:bulletEnabled val="1"/>
        </dgm:presLayoutVars>
      </dgm:prSet>
      <dgm:spPr/>
    </dgm:pt>
    <dgm:pt modelId="{17EDE19A-9320-4CE3-8D7F-A04AC3B9AB19}" type="pres">
      <dgm:prSet presAssocID="{3BD9B0A7-D66A-415F-926A-4703B106E822}" presName="spaceBetweenRectangles" presStyleCnt="0"/>
      <dgm:spPr/>
    </dgm:pt>
    <dgm:pt modelId="{D08C808C-EF16-4D1C-8B88-04BFE34ECFF8}" type="pres">
      <dgm:prSet presAssocID="{DEC64ACB-7B54-4CAE-AAD8-FD8F6BE6EE25}" presName="parentLin" presStyleCnt="0"/>
      <dgm:spPr/>
    </dgm:pt>
    <dgm:pt modelId="{E817E101-BD5A-4868-8B5E-2F4F4136C0D4}" type="pres">
      <dgm:prSet presAssocID="{DEC64ACB-7B54-4CAE-AAD8-FD8F6BE6EE25}" presName="parentLeftMargin" presStyleLbl="node1" presStyleIdx="1" presStyleCnt="4"/>
      <dgm:spPr/>
    </dgm:pt>
    <dgm:pt modelId="{76910BC3-5865-4500-AF38-DBF321716968}" type="pres">
      <dgm:prSet presAssocID="{DEC64ACB-7B54-4CAE-AAD8-FD8F6BE6EE2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0B0A264-00CB-4291-8FBE-19D921758258}" type="pres">
      <dgm:prSet presAssocID="{DEC64ACB-7B54-4CAE-AAD8-FD8F6BE6EE25}" presName="negativeSpace" presStyleCnt="0"/>
      <dgm:spPr/>
    </dgm:pt>
    <dgm:pt modelId="{6A5720D4-49DB-4573-AC4C-BA4252904D16}" type="pres">
      <dgm:prSet presAssocID="{DEC64ACB-7B54-4CAE-AAD8-FD8F6BE6EE25}" presName="childText" presStyleLbl="conFgAcc1" presStyleIdx="2" presStyleCnt="4">
        <dgm:presLayoutVars>
          <dgm:bulletEnabled val="1"/>
        </dgm:presLayoutVars>
      </dgm:prSet>
      <dgm:spPr/>
    </dgm:pt>
    <dgm:pt modelId="{EAF34228-55A3-4129-8553-926C01581DBB}" type="pres">
      <dgm:prSet presAssocID="{DA365337-4CA4-4418-832A-052520556284}" presName="spaceBetweenRectangles" presStyleCnt="0"/>
      <dgm:spPr/>
    </dgm:pt>
    <dgm:pt modelId="{45EE7096-52B8-4553-B634-5FAF839B6068}" type="pres">
      <dgm:prSet presAssocID="{1BD9FD50-2ABC-4CE8-A2A3-E5A5826496EF}" presName="parentLin" presStyleCnt="0"/>
      <dgm:spPr/>
    </dgm:pt>
    <dgm:pt modelId="{8CCCEFD2-19CC-4448-B2FE-8465CC2CC27B}" type="pres">
      <dgm:prSet presAssocID="{1BD9FD50-2ABC-4CE8-A2A3-E5A5826496EF}" presName="parentLeftMargin" presStyleLbl="node1" presStyleIdx="2" presStyleCnt="4"/>
      <dgm:spPr/>
    </dgm:pt>
    <dgm:pt modelId="{3CEF9FCC-3A06-4B22-A728-CD8D7A8B8729}" type="pres">
      <dgm:prSet presAssocID="{1BD9FD50-2ABC-4CE8-A2A3-E5A5826496E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AE45058-0AA3-4D57-A177-070D86056908}" type="pres">
      <dgm:prSet presAssocID="{1BD9FD50-2ABC-4CE8-A2A3-E5A5826496EF}" presName="negativeSpace" presStyleCnt="0"/>
      <dgm:spPr/>
    </dgm:pt>
    <dgm:pt modelId="{770DE21F-ECA0-4ECF-B4CA-F65F88D8DE91}" type="pres">
      <dgm:prSet presAssocID="{1BD9FD50-2ABC-4CE8-A2A3-E5A5826496E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8897358-6EAE-4F7C-8F15-9BA0D0B76B03}" srcId="{1B88AFDF-B82B-4A39-BD92-836C787BF80E}" destId="{8AB3A3D9-E229-40A0-B84C-7B2623D1D656}" srcOrd="0" destOrd="0" parTransId="{1F2693FE-E056-4BBA-9551-DC571B074E89}" sibTransId="{DFBDBD74-582A-4503-87A6-2056CC3F0927}"/>
    <dgm:cxn modelId="{DEF85158-5531-4019-9AC1-7DF023F87DA3}" type="presOf" srcId="{3ACFD8CB-FD2C-47BB-88C1-FA47FA31A4B3}" destId="{BA7D8678-BD50-4A38-89B5-CBDA76AABA64}" srcOrd="1" destOrd="0" presId="urn:microsoft.com/office/officeart/2005/8/layout/list1"/>
    <dgm:cxn modelId="{EAF4AE8C-5A80-4C94-9C9B-457E4D2D5BB7}" type="presOf" srcId="{8AB3A3D9-E229-40A0-B84C-7B2623D1D656}" destId="{32D1C1F2-CC1D-4D98-8A1D-FD634850FE03}" srcOrd="0" destOrd="0" presId="urn:microsoft.com/office/officeart/2005/8/layout/list1"/>
    <dgm:cxn modelId="{87434FE7-C2BA-4A8A-AF9D-989AF950B74C}" srcId="{1B88AFDF-B82B-4A39-BD92-836C787BF80E}" destId="{1BD9FD50-2ABC-4CE8-A2A3-E5A5826496EF}" srcOrd="3" destOrd="0" parTransId="{5F9B72EB-AFDB-4511-9977-ED6795EAB00C}" sibTransId="{D3FD0BBD-A1C0-4E90-B7FA-8D3005A04F3B}"/>
    <dgm:cxn modelId="{97220C20-B7E8-4AB1-96CE-49F451F2F8B5}" type="presOf" srcId="{1B88AFDF-B82B-4A39-BD92-836C787BF80E}" destId="{D57F0016-532D-4ACC-A9DF-35E3508BF2CE}" srcOrd="0" destOrd="0" presId="urn:microsoft.com/office/officeart/2005/8/layout/list1"/>
    <dgm:cxn modelId="{F7D2F58D-01EA-48D1-94A8-41D569BCA94E}" type="presOf" srcId="{8AB3A3D9-E229-40A0-B84C-7B2623D1D656}" destId="{7C586462-6694-4244-9527-9FD84F079DB8}" srcOrd="1" destOrd="0" presId="urn:microsoft.com/office/officeart/2005/8/layout/list1"/>
    <dgm:cxn modelId="{8CF815CB-1306-4F0B-A9FC-CA04AE528446}" srcId="{1B88AFDF-B82B-4A39-BD92-836C787BF80E}" destId="{DEC64ACB-7B54-4CAE-AAD8-FD8F6BE6EE25}" srcOrd="2" destOrd="0" parTransId="{261596D8-6F79-442E-BA32-6690C0D2FB59}" sibTransId="{DA365337-4CA4-4418-832A-052520556284}"/>
    <dgm:cxn modelId="{29DAE4DF-BA25-40EB-A187-49D5E6E10EB8}" type="presOf" srcId="{DEC64ACB-7B54-4CAE-AAD8-FD8F6BE6EE25}" destId="{E817E101-BD5A-4868-8B5E-2F4F4136C0D4}" srcOrd="0" destOrd="0" presId="urn:microsoft.com/office/officeart/2005/8/layout/list1"/>
    <dgm:cxn modelId="{A2EE7D19-67E8-4EEA-AB2F-98C559F5DAEA}" type="presOf" srcId="{3ACFD8CB-FD2C-47BB-88C1-FA47FA31A4B3}" destId="{A5109707-3C36-43EB-A558-6DA7C8C36B8A}" srcOrd="0" destOrd="0" presId="urn:microsoft.com/office/officeart/2005/8/layout/list1"/>
    <dgm:cxn modelId="{34C71238-28C3-4878-A9D3-6BB4A6ED1F51}" srcId="{1B88AFDF-B82B-4A39-BD92-836C787BF80E}" destId="{3ACFD8CB-FD2C-47BB-88C1-FA47FA31A4B3}" srcOrd="1" destOrd="0" parTransId="{D0223263-DF51-4F88-8B44-E581C31C794C}" sibTransId="{3BD9B0A7-D66A-415F-926A-4703B106E822}"/>
    <dgm:cxn modelId="{016FB34B-41BD-463E-B810-E6A50B31EDE6}" type="presOf" srcId="{1BD9FD50-2ABC-4CE8-A2A3-E5A5826496EF}" destId="{3CEF9FCC-3A06-4B22-A728-CD8D7A8B8729}" srcOrd="1" destOrd="0" presId="urn:microsoft.com/office/officeart/2005/8/layout/list1"/>
    <dgm:cxn modelId="{B0470780-7B17-4D78-8850-BF86120603C6}" type="presOf" srcId="{DEC64ACB-7B54-4CAE-AAD8-FD8F6BE6EE25}" destId="{76910BC3-5865-4500-AF38-DBF321716968}" srcOrd="1" destOrd="0" presId="urn:microsoft.com/office/officeart/2005/8/layout/list1"/>
    <dgm:cxn modelId="{0B97FA9A-FD21-4602-AEBF-68CF16C6E60F}" type="presOf" srcId="{1BD9FD50-2ABC-4CE8-A2A3-E5A5826496EF}" destId="{8CCCEFD2-19CC-4448-B2FE-8465CC2CC27B}" srcOrd="0" destOrd="0" presId="urn:microsoft.com/office/officeart/2005/8/layout/list1"/>
    <dgm:cxn modelId="{65E18791-0E2D-4ED1-8996-5FCA1178147A}" type="presParOf" srcId="{D57F0016-532D-4ACC-A9DF-35E3508BF2CE}" destId="{263F0D01-C1F0-49F4-B1AA-01BA2AE94896}" srcOrd="0" destOrd="0" presId="urn:microsoft.com/office/officeart/2005/8/layout/list1"/>
    <dgm:cxn modelId="{CF0BBC54-F06B-4457-8583-7C09771983D4}" type="presParOf" srcId="{263F0D01-C1F0-49F4-B1AA-01BA2AE94896}" destId="{32D1C1F2-CC1D-4D98-8A1D-FD634850FE03}" srcOrd="0" destOrd="0" presId="urn:microsoft.com/office/officeart/2005/8/layout/list1"/>
    <dgm:cxn modelId="{7B4700C4-02C3-4BA0-8B7D-2B6FB8C7BCCD}" type="presParOf" srcId="{263F0D01-C1F0-49F4-B1AA-01BA2AE94896}" destId="{7C586462-6694-4244-9527-9FD84F079DB8}" srcOrd="1" destOrd="0" presId="urn:microsoft.com/office/officeart/2005/8/layout/list1"/>
    <dgm:cxn modelId="{6D27E45E-5A53-42F4-97A0-25184E50096B}" type="presParOf" srcId="{D57F0016-532D-4ACC-A9DF-35E3508BF2CE}" destId="{C21CD16F-7916-47CB-A196-848B40175821}" srcOrd="1" destOrd="0" presId="urn:microsoft.com/office/officeart/2005/8/layout/list1"/>
    <dgm:cxn modelId="{005F7494-D1FB-47C6-B7DF-16A434C3AF6B}" type="presParOf" srcId="{D57F0016-532D-4ACC-A9DF-35E3508BF2CE}" destId="{01C3CFBD-A69C-4A72-BB71-2AD1DE6F98F0}" srcOrd="2" destOrd="0" presId="urn:microsoft.com/office/officeart/2005/8/layout/list1"/>
    <dgm:cxn modelId="{7CA3A03F-47BF-4BE8-BD12-BAA3CAE3C817}" type="presParOf" srcId="{D57F0016-532D-4ACC-A9DF-35E3508BF2CE}" destId="{2F5BCDE6-A566-4767-94E0-DC889A4F6BB7}" srcOrd="3" destOrd="0" presId="urn:microsoft.com/office/officeart/2005/8/layout/list1"/>
    <dgm:cxn modelId="{9A7B724D-14F9-4285-9C25-EC186B7989B3}" type="presParOf" srcId="{D57F0016-532D-4ACC-A9DF-35E3508BF2CE}" destId="{582D6281-4D01-44FF-91C2-8007A0CF16DA}" srcOrd="4" destOrd="0" presId="urn:microsoft.com/office/officeart/2005/8/layout/list1"/>
    <dgm:cxn modelId="{C7C9A8B9-1A39-4CFD-AB01-9CC285C243CE}" type="presParOf" srcId="{582D6281-4D01-44FF-91C2-8007A0CF16DA}" destId="{A5109707-3C36-43EB-A558-6DA7C8C36B8A}" srcOrd="0" destOrd="0" presId="urn:microsoft.com/office/officeart/2005/8/layout/list1"/>
    <dgm:cxn modelId="{F0BE899E-85C2-406E-A0B7-4E6870DD8885}" type="presParOf" srcId="{582D6281-4D01-44FF-91C2-8007A0CF16DA}" destId="{BA7D8678-BD50-4A38-89B5-CBDA76AABA64}" srcOrd="1" destOrd="0" presId="urn:microsoft.com/office/officeart/2005/8/layout/list1"/>
    <dgm:cxn modelId="{EF6C94A0-9290-4CF0-997F-52424B8270E0}" type="presParOf" srcId="{D57F0016-532D-4ACC-A9DF-35E3508BF2CE}" destId="{B7A91806-FA5A-4E19-AE0D-321BE213819B}" srcOrd="5" destOrd="0" presId="urn:microsoft.com/office/officeart/2005/8/layout/list1"/>
    <dgm:cxn modelId="{DF7F1313-8E62-415D-94A2-29A93A611EFE}" type="presParOf" srcId="{D57F0016-532D-4ACC-A9DF-35E3508BF2CE}" destId="{14CB8205-5599-47B4-839D-D9B90C6B93BD}" srcOrd="6" destOrd="0" presId="urn:microsoft.com/office/officeart/2005/8/layout/list1"/>
    <dgm:cxn modelId="{32B1673D-A170-462C-AC54-F3311CBE1EAB}" type="presParOf" srcId="{D57F0016-532D-4ACC-A9DF-35E3508BF2CE}" destId="{17EDE19A-9320-4CE3-8D7F-A04AC3B9AB19}" srcOrd="7" destOrd="0" presId="urn:microsoft.com/office/officeart/2005/8/layout/list1"/>
    <dgm:cxn modelId="{9D2A57FE-B11A-4F86-856C-CB721C1E2D25}" type="presParOf" srcId="{D57F0016-532D-4ACC-A9DF-35E3508BF2CE}" destId="{D08C808C-EF16-4D1C-8B88-04BFE34ECFF8}" srcOrd="8" destOrd="0" presId="urn:microsoft.com/office/officeart/2005/8/layout/list1"/>
    <dgm:cxn modelId="{7FD878B7-61FC-4861-A805-DE4DE815CDB4}" type="presParOf" srcId="{D08C808C-EF16-4D1C-8B88-04BFE34ECFF8}" destId="{E817E101-BD5A-4868-8B5E-2F4F4136C0D4}" srcOrd="0" destOrd="0" presId="urn:microsoft.com/office/officeart/2005/8/layout/list1"/>
    <dgm:cxn modelId="{E74DAA64-5BE4-48A4-944D-D48ED1B18557}" type="presParOf" srcId="{D08C808C-EF16-4D1C-8B88-04BFE34ECFF8}" destId="{76910BC3-5865-4500-AF38-DBF321716968}" srcOrd="1" destOrd="0" presId="urn:microsoft.com/office/officeart/2005/8/layout/list1"/>
    <dgm:cxn modelId="{3042DA53-7261-44D1-B624-2694109D44AA}" type="presParOf" srcId="{D57F0016-532D-4ACC-A9DF-35E3508BF2CE}" destId="{20B0A264-00CB-4291-8FBE-19D921758258}" srcOrd="9" destOrd="0" presId="urn:microsoft.com/office/officeart/2005/8/layout/list1"/>
    <dgm:cxn modelId="{FD8D9FE1-0B14-4929-8EB3-BD3D2A8B668A}" type="presParOf" srcId="{D57F0016-532D-4ACC-A9DF-35E3508BF2CE}" destId="{6A5720D4-49DB-4573-AC4C-BA4252904D16}" srcOrd="10" destOrd="0" presId="urn:microsoft.com/office/officeart/2005/8/layout/list1"/>
    <dgm:cxn modelId="{9292DB41-8AE4-443E-850C-DC4C0BDB8083}" type="presParOf" srcId="{D57F0016-532D-4ACC-A9DF-35E3508BF2CE}" destId="{EAF34228-55A3-4129-8553-926C01581DBB}" srcOrd="11" destOrd="0" presId="urn:microsoft.com/office/officeart/2005/8/layout/list1"/>
    <dgm:cxn modelId="{1536FE02-FB45-4E48-9E3E-1CA729240BAB}" type="presParOf" srcId="{D57F0016-532D-4ACC-A9DF-35E3508BF2CE}" destId="{45EE7096-52B8-4553-B634-5FAF839B6068}" srcOrd="12" destOrd="0" presId="urn:microsoft.com/office/officeart/2005/8/layout/list1"/>
    <dgm:cxn modelId="{61703CBD-3F9D-4638-82B5-079CCE1D2DEF}" type="presParOf" srcId="{45EE7096-52B8-4553-B634-5FAF839B6068}" destId="{8CCCEFD2-19CC-4448-B2FE-8465CC2CC27B}" srcOrd="0" destOrd="0" presId="urn:microsoft.com/office/officeart/2005/8/layout/list1"/>
    <dgm:cxn modelId="{66790EE8-3665-4BFF-9DCF-8DCB9704EAAE}" type="presParOf" srcId="{45EE7096-52B8-4553-B634-5FAF839B6068}" destId="{3CEF9FCC-3A06-4B22-A728-CD8D7A8B8729}" srcOrd="1" destOrd="0" presId="urn:microsoft.com/office/officeart/2005/8/layout/list1"/>
    <dgm:cxn modelId="{E8ABB27D-BAAC-4C89-B25A-E7FF7CFF40F1}" type="presParOf" srcId="{D57F0016-532D-4ACC-A9DF-35E3508BF2CE}" destId="{7AE45058-0AA3-4D57-A177-070D86056908}" srcOrd="13" destOrd="0" presId="urn:microsoft.com/office/officeart/2005/8/layout/list1"/>
    <dgm:cxn modelId="{6C7ADFF2-5950-4985-99AA-A7F0DAE6C587}" type="presParOf" srcId="{D57F0016-532D-4ACC-A9DF-35E3508BF2CE}" destId="{770DE21F-ECA0-4ECF-B4CA-F65F88D8DE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35B018-9B22-46E2-B8B0-53CB618AD10D}" type="doc">
      <dgm:prSet loTypeId="urn:microsoft.com/office/officeart/2008/layout/VerticalAccent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C0E3527-0511-43CB-8244-2A9413079454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A800C760-59CE-452C-92ED-C356FDE982DA}" type="parTrans" cxnId="{7CC01A7B-08F7-44E3-A83E-74474A5A47CF}">
      <dgm:prSet/>
      <dgm:spPr/>
      <dgm:t>
        <a:bodyPr/>
        <a:lstStyle/>
        <a:p>
          <a:endParaRPr lang="ru-RU" sz="2400"/>
        </a:p>
      </dgm:t>
    </dgm:pt>
    <dgm:pt modelId="{DCA5E3E6-B424-49E9-BD83-DCA2CC60437B}" type="sibTrans" cxnId="{7CC01A7B-08F7-44E3-A83E-74474A5A47CF}">
      <dgm:prSet/>
      <dgm:spPr/>
      <dgm:t>
        <a:bodyPr/>
        <a:lstStyle/>
        <a:p>
          <a:endParaRPr lang="ru-RU" sz="2400"/>
        </a:p>
      </dgm:t>
    </dgm:pt>
    <dgm:pt modelId="{E0AFA2E0-352B-4BCD-893B-F797D8E4A276}">
      <dgm:prSet phldrT="[Текст]" custT="1"/>
      <dgm:spPr/>
      <dgm:t>
        <a:bodyPr/>
        <a:lstStyle/>
        <a:p>
          <a:r>
            <a:rPr lang="ru-RU" sz="1600" dirty="0"/>
            <a:t>Старейшая российская туристическая компания</a:t>
          </a:r>
        </a:p>
      </dgm:t>
    </dgm:pt>
    <dgm:pt modelId="{C0CCCDD5-00E6-450A-95F3-A40C8FEF60A1}" type="parTrans" cxnId="{9C1E09C9-0EF5-4FF7-B0B6-B72363E37A4A}">
      <dgm:prSet/>
      <dgm:spPr/>
      <dgm:t>
        <a:bodyPr/>
        <a:lstStyle/>
        <a:p>
          <a:endParaRPr lang="ru-RU" sz="2400"/>
        </a:p>
      </dgm:t>
    </dgm:pt>
    <dgm:pt modelId="{CD7830D8-0B32-4DD8-B103-1175F7B14C92}" type="sibTrans" cxnId="{9C1E09C9-0EF5-4FF7-B0B6-B72363E37A4A}">
      <dgm:prSet/>
      <dgm:spPr/>
      <dgm:t>
        <a:bodyPr/>
        <a:lstStyle/>
        <a:p>
          <a:endParaRPr lang="ru-RU" sz="2400"/>
        </a:p>
      </dgm:t>
    </dgm:pt>
    <dgm:pt modelId="{EFB5494B-93C9-40C7-8FBB-5C784CC621FE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DE422B1B-3A2B-4450-B625-FBFD9B23F5E4}" type="parTrans" cxnId="{DD5D146B-A828-441E-8146-8DEC143EB169}">
      <dgm:prSet/>
      <dgm:spPr/>
      <dgm:t>
        <a:bodyPr/>
        <a:lstStyle/>
        <a:p>
          <a:endParaRPr lang="ru-RU" sz="2400"/>
        </a:p>
      </dgm:t>
    </dgm:pt>
    <dgm:pt modelId="{2BA3AC70-20C2-451D-96A9-B9803CACCF10}" type="sibTrans" cxnId="{DD5D146B-A828-441E-8146-8DEC143EB169}">
      <dgm:prSet/>
      <dgm:spPr/>
      <dgm:t>
        <a:bodyPr/>
        <a:lstStyle/>
        <a:p>
          <a:endParaRPr lang="ru-RU" sz="2400"/>
        </a:p>
      </dgm:t>
    </dgm:pt>
    <dgm:pt modelId="{5835ADD0-E001-4EA5-9C69-219155CE8739}">
      <dgm:prSet phldrT="[Текст]" custT="1"/>
      <dgm:spPr/>
      <dgm:t>
        <a:bodyPr/>
        <a:lstStyle/>
        <a:p>
          <a:r>
            <a:rPr lang="ru-RU" sz="1600" dirty="0"/>
            <a:t>Туроператоры + гостиничный бизнес + розничная продажа туристических продуктов</a:t>
          </a:r>
        </a:p>
      </dgm:t>
    </dgm:pt>
    <dgm:pt modelId="{CC1EF53A-018D-4D00-977A-7CF5183BE6B4}" type="parTrans" cxnId="{A52B5E9E-86F8-4918-9A55-516C793E5A85}">
      <dgm:prSet/>
      <dgm:spPr/>
      <dgm:t>
        <a:bodyPr/>
        <a:lstStyle/>
        <a:p>
          <a:endParaRPr lang="ru-RU" sz="2400"/>
        </a:p>
      </dgm:t>
    </dgm:pt>
    <dgm:pt modelId="{71DD2896-DBEA-44B1-AE46-92DAD06FD713}" type="sibTrans" cxnId="{A52B5E9E-86F8-4918-9A55-516C793E5A85}">
      <dgm:prSet/>
      <dgm:spPr/>
      <dgm:t>
        <a:bodyPr/>
        <a:lstStyle/>
        <a:p>
          <a:endParaRPr lang="ru-RU" sz="2400"/>
        </a:p>
      </dgm:t>
    </dgm:pt>
    <dgm:pt modelId="{DB7999C0-72DE-4CFF-82C0-960D4F151766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060E5813-E5E2-442F-8DF0-28A13197ECED}" type="parTrans" cxnId="{79EB2C9A-CB5B-4B1A-9D5E-3F4FD50D6818}">
      <dgm:prSet/>
      <dgm:spPr/>
      <dgm:t>
        <a:bodyPr/>
        <a:lstStyle/>
        <a:p>
          <a:endParaRPr lang="ru-RU" sz="2400"/>
        </a:p>
      </dgm:t>
    </dgm:pt>
    <dgm:pt modelId="{B3468763-5F0E-4BE9-AA7B-32511001FA36}" type="sibTrans" cxnId="{79EB2C9A-CB5B-4B1A-9D5E-3F4FD50D6818}">
      <dgm:prSet/>
      <dgm:spPr/>
      <dgm:t>
        <a:bodyPr/>
        <a:lstStyle/>
        <a:p>
          <a:endParaRPr lang="ru-RU" sz="2400"/>
        </a:p>
      </dgm:t>
    </dgm:pt>
    <dgm:pt modelId="{416E5D2E-B8DC-4A8B-9454-60675736037B}">
      <dgm:prSet phldrT="[Текст]" custT="1"/>
      <dgm:spPr/>
      <dgm:t>
        <a:bodyPr/>
        <a:lstStyle/>
        <a:p>
          <a:r>
            <a:rPr lang="ru-RU" sz="1600" dirty="0"/>
            <a:t>46 дочерних региональных компаний</a:t>
          </a:r>
        </a:p>
      </dgm:t>
    </dgm:pt>
    <dgm:pt modelId="{C9704F3E-9120-437D-821C-74B5070B8B7A}" type="parTrans" cxnId="{9002DFAC-5EF3-42B0-A1BC-4342BC50372E}">
      <dgm:prSet/>
      <dgm:spPr/>
      <dgm:t>
        <a:bodyPr/>
        <a:lstStyle/>
        <a:p>
          <a:endParaRPr lang="ru-RU" sz="2400"/>
        </a:p>
      </dgm:t>
    </dgm:pt>
    <dgm:pt modelId="{9C38E2A4-CD0E-4648-B040-365401F9CCFC}" type="sibTrans" cxnId="{9002DFAC-5EF3-42B0-A1BC-4342BC50372E}">
      <dgm:prSet/>
      <dgm:spPr/>
      <dgm:t>
        <a:bodyPr/>
        <a:lstStyle/>
        <a:p>
          <a:endParaRPr lang="ru-RU" sz="2400"/>
        </a:p>
      </dgm:t>
    </dgm:pt>
    <dgm:pt modelId="{8E8C1772-29CB-4EE3-AD54-CDC93D5FCBE3}">
      <dgm:prSet phldrT="[Текст]" custT="1"/>
      <dgm:spPr/>
      <dgm:t>
        <a:bodyPr/>
        <a:lstStyle/>
        <a:p>
          <a:r>
            <a:rPr lang="ru-RU" sz="1600" dirty="0"/>
            <a:t>80 регионов РФ</a:t>
          </a:r>
        </a:p>
      </dgm:t>
    </dgm:pt>
    <dgm:pt modelId="{E909ED35-E662-4FD9-8CF7-9C4A5C22C762}" type="parTrans" cxnId="{F3BDA3D6-AC9F-4D0E-BD74-FBA1D1B52D66}">
      <dgm:prSet/>
      <dgm:spPr/>
      <dgm:t>
        <a:bodyPr/>
        <a:lstStyle/>
        <a:p>
          <a:endParaRPr lang="ru-RU" sz="2400"/>
        </a:p>
      </dgm:t>
    </dgm:pt>
    <dgm:pt modelId="{DCFF2580-3FFF-4577-B7F2-4A2DEDA5CA02}" type="sibTrans" cxnId="{F3BDA3D6-AC9F-4D0E-BD74-FBA1D1B52D66}">
      <dgm:prSet/>
      <dgm:spPr/>
      <dgm:t>
        <a:bodyPr/>
        <a:lstStyle/>
        <a:p>
          <a:endParaRPr lang="ru-RU" sz="2400"/>
        </a:p>
      </dgm:t>
    </dgm:pt>
    <dgm:pt modelId="{65B8D4D1-AC91-4B16-8954-D90D7674D796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52A65514-0BF8-4F84-8436-57E90BA4C66A}" type="parTrans" cxnId="{1F454A5F-658C-46FD-85CE-834BB3223CE1}">
      <dgm:prSet/>
      <dgm:spPr/>
      <dgm:t>
        <a:bodyPr/>
        <a:lstStyle/>
        <a:p>
          <a:endParaRPr lang="ru-RU" sz="2400"/>
        </a:p>
      </dgm:t>
    </dgm:pt>
    <dgm:pt modelId="{173A41C5-81B1-4241-A4F0-386398ECE6D5}" type="sibTrans" cxnId="{1F454A5F-658C-46FD-85CE-834BB3223CE1}">
      <dgm:prSet/>
      <dgm:spPr/>
      <dgm:t>
        <a:bodyPr/>
        <a:lstStyle/>
        <a:p>
          <a:endParaRPr lang="ru-RU" sz="2400"/>
        </a:p>
      </dgm:t>
    </dgm:pt>
    <dgm:pt modelId="{BA1375BB-DED1-4846-884F-3D5CB5C69F37}">
      <dgm:prSet phldrT="[Текст]" custT="1"/>
      <dgm:spPr/>
      <dgm:t>
        <a:bodyPr/>
        <a:lstStyle/>
        <a:p>
          <a:r>
            <a:rPr lang="ru-RU" sz="1600" dirty="0"/>
            <a:t>700 партнеров в 168 странах мира</a:t>
          </a:r>
        </a:p>
      </dgm:t>
    </dgm:pt>
    <dgm:pt modelId="{54958EC7-79BE-4F2E-B980-2BFCD6FF0F9D}" type="parTrans" cxnId="{3EEC7846-84D3-4BF6-A183-2A270C58A8FD}">
      <dgm:prSet/>
      <dgm:spPr/>
      <dgm:t>
        <a:bodyPr/>
        <a:lstStyle/>
        <a:p>
          <a:endParaRPr lang="ru-RU" sz="2400"/>
        </a:p>
      </dgm:t>
    </dgm:pt>
    <dgm:pt modelId="{E20FFAFA-B828-451B-B516-D789A6953633}" type="sibTrans" cxnId="{3EEC7846-84D3-4BF6-A183-2A270C58A8FD}">
      <dgm:prSet/>
      <dgm:spPr/>
      <dgm:t>
        <a:bodyPr/>
        <a:lstStyle/>
        <a:p>
          <a:endParaRPr lang="ru-RU" sz="2400"/>
        </a:p>
      </dgm:t>
    </dgm:pt>
    <dgm:pt modelId="{ADC95ED2-B52D-4BD8-899E-5A686617C2AA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17795494-89BC-483D-86BF-53465283593B}" type="parTrans" cxnId="{6B9A43D4-65EA-4B86-B207-8B9D62FED912}">
      <dgm:prSet/>
      <dgm:spPr/>
      <dgm:t>
        <a:bodyPr/>
        <a:lstStyle/>
        <a:p>
          <a:endParaRPr lang="ru-RU" sz="2400"/>
        </a:p>
      </dgm:t>
    </dgm:pt>
    <dgm:pt modelId="{96ED8B4F-4EF5-43D4-B26A-7065A93BFD1C}" type="sibTrans" cxnId="{6B9A43D4-65EA-4B86-B207-8B9D62FED912}">
      <dgm:prSet/>
      <dgm:spPr/>
      <dgm:t>
        <a:bodyPr/>
        <a:lstStyle/>
        <a:p>
          <a:endParaRPr lang="ru-RU" sz="2400"/>
        </a:p>
      </dgm:t>
    </dgm:pt>
    <dgm:pt modelId="{4A530091-E7BB-4F98-8FE5-9D476B10F160}" type="pres">
      <dgm:prSet presAssocID="{3035B018-9B22-46E2-B8B0-53CB618AD10D}" presName="Name0" presStyleCnt="0">
        <dgm:presLayoutVars>
          <dgm:chMax/>
          <dgm:chPref/>
          <dgm:dir/>
        </dgm:presLayoutVars>
      </dgm:prSet>
      <dgm:spPr/>
    </dgm:pt>
    <dgm:pt modelId="{312B2FF8-9B00-40B7-8081-6A88B503873B}" type="pres">
      <dgm:prSet presAssocID="{8C0E3527-0511-43CB-8244-2A9413079454}" presName="parenttextcomposite" presStyleCnt="0"/>
      <dgm:spPr/>
    </dgm:pt>
    <dgm:pt modelId="{5C2B9773-DE26-4C23-A1D1-9D1879C06C44}" type="pres">
      <dgm:prSet presAssocID="{8C0E3527-0511-43CB-8244-2A9413079454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22B34AC7-472D-44C6-863D-2C34D559DDD3}" type="pres">
      <dgm:prSet presAssocID="{8C0E3527-0511-43CB-8244-2A9413079454}" presName="composite" presStyleCnt="0"/>
      <dgm:spPr/>
    </dgm:pt>
    <dgm:pt modelId="{0DE41DAF-7727-4206-B8A5-3DDF3D13A5A8}" type="pres">
      <dgm:prSet presAssocID="{8C0E3527-0511-43CB-8244-2A9413079454}" presName="chevron1" presStyleLbl="alignNode1" presStyleIdx="0" presStyleCnt="35"/>
      <dgm:spPr/>
    </dgm:pt>
    <dgm:pt modelId="{103E6001-9E99-4165-8FAC-2CAF0A67BD4A}" type="pres">
      <dgm:prSet presAssocID="{8C0E3527-0511-43CB-8244-2A9413079454}" presName="chevron2" presStyleLbl="alignNode1" presStyleIdx="1" presStyleCnt="35"/>
      <dgm:spPr/>
    </dgm:pt>
    <dgm:pt modelId="{F8876F97-5DCA-48A9-9A8C-9C7D4860C9C1}" type="pres">
      <dgm:prSet presAssocID="{8C0E3527-0511-43CB-8244-2A9413079454}" presName="chevron3" presStyleLbl="alignNode1" presStyleIdx="2" presStyleCnt="35"/>
      <dgm:spPr/>
    </dgm:pt>
    <dgm:pt modelId="{F08E215C-4749-4778-9D4A-68C78C076511}" type="pres">
      <dgm:prSet presAssocID="{8C0E3527-0511-43CB-8244-2A9413079454}" presName="chevron4" presStyleLbl="alignNode1" presStyleIdx="3" presStyleCnt="35"/>
      <dgm:spPr/>
    </dgm:pt>
    <dgm:pt modelId="{32009B40-2472-48FA-950F-3F781596A3C1}" type="pres">
      <dgm:prSet presAssocID="{8C0E3527-0511-43CB-8244-2A9413079454}" presName="chevron5" presStyleLbl="alignNode1" presStyleIdx="4" presStyleCnt="35"/>
      <dgm:spPr/>
    </dgm:pt>
    <dgm:pt modelId="{742DA09C-0DF1-4E08-9653-A2EFAD3779A6}" type="pres">
      <dgm:prSet presAssocID="{8C0E3527-0511-43CB-8244-2A9413079454}" presName="chevron6" presStyleLbl="alignNode1" presStyleIdx="5" presStyleCnt="35"/>
      <dgm:spPr/>
    </dgm:pt>
    <dgm:pt modelId="{A6C0F6CF-5C7E-4230-9412-B250BEB78A07}" type="pres">
      <dgm:prSet presAssocID="{8C0E3527-0511-43CB-8244-2A9413079454}" presName="chevron7" presStyleLbl="alignNode1" presStyleIdx="6" presStyleCnt="35"/>
      <dgm:spPr/>
    </dgm:pt>
    <dgm:pt modelId="{922D4FEA-7D6D-4554-9D69-AC6AF3504F21}" type="pres">
      <dgm:prSet presAssocID="{8C0E3527-0511-43CB-8244-2A9413079454}" presName="childtext" presStyleLbl="solidFgAcc1" presStyleIdx="0" presStyleCnt="5">
        <dgm:presLayoutVars>
          <dgm:chMax/>
          <dgm:chPref val="0"/>
          <dgm:bulletEnabled val="1"/>
        </dgm:presLayoutVars>
      </dgm:prSet>
      <dgm:spPr/>
    </dgm:pt>
    <dgm:pt modelId="{43037866-E658-4E9C-9BD2-FF0871D0AA3E}" type="pres">
      <dgm:prSet presAssocID="{DCA5E3E6-B424-49E9-BD83-DCA2CC60437B}" presName="sibTrans" presStyleCnt="0"/>
      <dgm:spPr/>
    </dgm:pt>
    <dgm:pt modelId="{134F1B2F-25AE-4865-8402-2568D9513042}" type="pres">
      <dgm:prSet presAssocID="{EFB5494B-93C9-40C7-8FBB-5C784CC621FE}" presName="parenttextcomposite" presStyleCnt="0"/>
      <dgm:spPr/>
    </dgm:pt>
    <dgm:pt modelId="{D5750E02-584B-43F4-94AF-682184B3200E}" type="pres">
      <dgm:prSet presAssocID="{EFB5494B-93C9-40C7-8FBB-5C784CC621FE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BCC8B818-FDBA-428D-B52D-0293AD9DE562}" type="pres">
      <dgm:prSet presAssocID="{EFB5494B-93C9-40C7-8FBB-5C784CC621FE}" presName="composite" presStyleCnt="0"/>
      <dgm:spPr/>
    </dgm:pt>
    <dgm:pt modelId="{1182E0F0-AFA5-43FB-B385-E8E2B64D6D7C}" type="pres">
      <dgm:prSet presAssocID="{EFB5494B-93C9-40C7-8FBB-5C784CC621FE}" presName="chevron1" presStyleLbl="alignNode1" presStyleIdx="7" presStyleCnt="35"/>
      <dgm:spPr/>
    </dgm:pt>
    <dgm:pt modelId="{BAB9A3C2-96BC-4C03-A2CF-81124BF1E4C0}" type="pres">
      <dgm:prSet presAssocID="{EFB5494B-93C9-40C7-8FBB-5C784CC621FE}" presName="chevron2" presStyleLbl="alignNode1" presStyleIdx="8" presStyleCnt="35"/>
      <dgm:spPr/>
    </dgm:pt>
    <dgm:pt modelId="{5F2D8CDB-3BAB-4883-B993-0C16D809E9BB}" type="pres">
      <dgm:prSet presAssocID="{EFB5494B-93C9-40C7-8FBB-5C784CC621FE}" presName="chevron3" presStyleLbl="alignNode1" presStyleIdx="9" presStyleCnt="35"/>
      <dgm:spPr/>
    </dgm:pt>
    <dgm:pt modelId="{3F892F96-3629-4739-9FB1-62A4C84717EA}" type="pres">
      <dgm:prSet presAssocID="{EFB5494B-93C9-40C7-8FBB-5C784CC621FE}" presName="chevron4" presStyleLbl="alignNode1" presStyleIdx="10" presStyleCnt="35"/>
      <dgm:spPr/>
    </dgm:pt>
    <dgm:pt modelId="{E976EBC0-D144-4DE9-97BD-3BE14E97C6DD}" type="pres">
      <dgm:prSet presAssocID="{EFB5494B-93C9-40C7-8FBB-5C784CC621FE}" presName="chevron5" presStyleLbl="alignNode1" presStyleIdx="11" presStyleCnt="35"/>
      <dgm:spPr/>
    </dgm:pt>
    <dgm:pt modelId="{DB5F9A21-C0E3-4164-9AB8-6E05A4D8C985}" type="pres">
      <dgm:prSet presAssocID="{EFB5494B-93C9-40C7-8FBB-5C784CC621FE}" presName="chevron6" presStyleLbl="alignNode1" presStyleIdx="12" presStyleCnt="35"/>
      <dgm:spPr/>
    </dgm:pt>
    <dgm:pt modelId="{0B900381-BA1C-4931-A674-7F74A0F410E9}" type="pres">
      <dgm:prSet presAssocID="{EFB5494B-93C9-40C7-8FBB-5C784CC621FE}" presName="chevron7" presStyleLbl="alignNode1" presStyleIdx="13" presStyleCnt="35"/>
      <dgm:spPr/>
    </dgm:pt>
    <dgm:pt modelId="{ABE98803-89BA-4459-BB40-00861D43CA8F}" type="pres">
      <dgm:prSet presAssocID="{EFB5494B-93C9-40C7-8FBB-5C784CC621FE}" presName="childtext" presStyleLbl="solidFgAcc1" presStyleIdx="1" presStyleCnt="5" custScaleY="133146">
        <dgm:presLayoutVars>
          <dgm:chMax/>
          <dgm:chPref val="0"/>
          <dgm:bulletEnabled val="1"/>
        </dgm:presLayoutVars>
      </dgm:prSet>
      <dgm:spPr/>
    </dgm:pt>
    <dgm:pt modelId="{03BD0834-E132-4943-A905-41DCE67E0822}" type="pres">
      <dgm:prSet presAssocID="{2BA3AC70-20C2-451D-96A9-B9803CACCF10}" presName="sibTrans" presStyleCnt="0"/>
      <dgm:spPr/>
    </dgm:pt>
    <dgm:pt modelId="{920679F4-328D-4255-91D1-7706EC1874BF}" type="pres">
      <dgm:prSet presAssocID="{DB7999C0-72DE-4CFF-82C0-960D4F151766}" presName="parenttextcomposite" presStyleCnt="0"/>
      <dgm:spPr/>
    </dgm:pt>
    <dgm:pt modelId="{27635F86-B911-4DBD-BF6D-55E061227DD0}" type="pres">
      <dgm:prSet presAssocID="{DB7999C0-72DE-4CFF-82C0-960D4F151766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5EAE51FD-F3FC-48A8-9490-B41621243AFC}" type="pres">
      <dgm:prSet presAssocID="{DB7999C0-72DE-4CFF-82C0-960D4F151766}" presName="composite" presStyleCnt="0"/>
      <dgm:spPr/>
    </dgm:pt>
    <dgm:pt modelId="{30F30E57-56C1-495A-91B0-3014BD74295A}" type="pres">
      <dgm:prSet presAssocID="{DB7999C0-72DE-4CFF-82C0-960D4F151766}" presName="chevron1" presStyleLbl="alignNode1" presStyleIdx="14" presStyleCnt="35"/>
      <dgm:spPr/>
    </dgm:pt>
    <dgm:pt modelId="{0EB3C0B6-C48F-43F3-AD29-064F216237CF}" type="pres">
      <dgm:prSet presAssocID="{DB7999C0-72DE-4CFF-82C0-960D4F151766}" presName="chevron2" presStyleLbl="alignNode1" presStyleIdx="15" presStyleCnt="35"/>
      <dgm:spPr/>
    </dgm:pt>
    <dgm:pt modelId="{55F9B251-EDB6-4AA4-AE1D-CD2689399290}" type="pres">
      <dgm:prSet presAssocID="{DB7999C0-72DE-4CFF-82C0-960D4F151766}" presName="chevron3" presStyleLbl="alignNode1" presStyleIdx="16" presStyleCnt="35"/>
      <dgm:spPr/>
    </dgm:pt>
    <dgm:pt modelId="{7561A7AC-9990-4CCC-BF13-9D811FFAB0A3}" type="pres">
      <dgm:prSet presAssocID="{DB7999C0-72DE-4CFF-82C0-960D4F151766}" presName="chevron4" presStyleLbl="alignNode1" presStyleIdx="17" presStyleCnt="35"/>
      <dgm:spPr/>
    </dgm:pt>
    <dgm:pt modelId="{C49392FF-5427-4B67-B9AC-11F134D277A9}" type="pres">
      <dgm:prSet presAssocID="{DB7999C0-72DE-4CFF-82C0-960D4F151766}" presName="chevron5" presStyleLbl="alignNode1" presStyleIdx="18" presStyleCnt="35"/>
      <dgm:spPr/>
    </dgm:pt>
    <dgm:pt modelId="{93369B91-DC3E-4740-8A95-94CE29183DD8}" type="pres">
      <dgm:prSet presAssocID="{DB7999C0-72DE-4CFF-82C0-960D4F151766}" presName="chevron6" presStyleLbl="alignNode1" presStyleIdx="19" presStyleCnt="35"/>
      <dgm:spPr/>
    </dgm:pt>
    <dgm:pt modelId="{C9EA5C8A-96CF-43F5-9326-F54A8D36453A}" type="pres">
      <dgm:prSet presAssocID="{DB7999C0-72DE-4CFF-82C0-960D4F151766}" presName="chevron7" presStyleLbl="alignNode1" presStyleIdx="20" presStyleCnt="35"/>
      <dgm:spPr/>
    </dgm:pt>
    <dgm:pt modelId="{A063643C-3E14-4E23-A2F9-96DE1539E251}" type="pres">
      <dgm:prSet presAssocID="{DB7999C0-72DE-4CFF-82C0-960D4F151766}" presName="childtext" presStyleLbl="solidFgAcc1" presStyleIdx="2" presStyleCnt="5">
        <dgm:presLayoutVars>
          <dgm:chMax/>
          <dgm:chPref val="0"/>
          <dgm:bulletEnabled val="1"/>
        </dgm:presLayoutVars>
      </dgm:prSet>
      <dgm:spPr/>
    </dgm:pt>
    <dgm:pt modelId="{6887B969-9D48-4158-87E1-E618E46AD1A8}" type="pres">
      <dgm:prSet presAssocID="{B3468763-5F0E-4BE9-AA7B-32511001FA36}" presName="sibTrans" presStyleCnt="0"/>
      <dgm:spPr/>
    </dgm:pt>
    <dgm:pt modelId="{088DB49C-1BF6-413F-82B2-2E5CE1C05506}" type="pres">
      <dgm:prSet presAssocID="{65B8D4D1-AC91-4B16-8954-D90D7674D796}" presName="parenttextcomposite" presStyleCnt="0"/>
      <dgm:spPr/>
    </dgm:pt>
    <dgm:pt modelId="{6726F8B9-E244-4E96-B871-C81B81A3891C}" type="pres">
      <dgm:prSet presAssocID="{65B8D4D1-AC91-4B16-8954-D90D7674D796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468A6501-10D6-4F32-972A-E83C4D488FBD}" type="pres">
      <dgm:prSet presAssocID="{65B8D4D1-AC91-4B16-8954-D90D7674D796}" presName="composite" presStyleCnt="0"/>
      <dgm:spPr/>
    </dgm:pt>
    <dgm:pt modelId="{2F44B3A3-D5B1-414C-9167-9F1E1411D126}" type="pres">
      <dgm:prSet presAssocID="{65B8D4D1-AC91-4B16-8954-D90D7674D796}" presName="chevron1" presStyleLbl="alignNode1" presStyleIdx="21" presStyleCnt="35"/>
      <dgm:spPr/>
    </dgm:pt>
    <dgm:pt modelId="{74D70185-A8BE-430A-B0B1-2E5990584E82}" type="pres">
      <dgm:prSet presAssocID="{65B8D4D1-AC91-4B16-8954-D90D7674D796}" presName="chevron2" presStyleLbl="alignNode1" presStyleIdx="22" presStyleCnt="35"/>
      <dgm:spPr/>
    </dgm:pt>
    <dgm:pt modelId="{9792F249-79DE-4A95-A80F-2D4772CCC9A0}" type="pres">
      <dgm:prSet presAssocID="{65B8D4D1-AC91-4B16-8954-D90D7674D796}" presName="chevron3" presStyleLbl="alignNode1" presStyleIdx="23" presStyleCnt="35"/>
      <dgm:spPr/>
    </dgm:pt>
    <dgm:pt modelId="{985CE287-C1B3-403D-A1B2-EF9661EFED1B}" type="pres">
      <dgm:prSet presAssocID="{65B8D4D1-AC91-4B16-8954-D90D7674D796}" presName="chevron4" presStyleLbl="alignNode1" presStyleIdx="24" presStyleCnt="35"/>
      <dgm:spPr/>
    </dgm:pt>
    <dgm:pt modelId="{74E2227A-ECC9-4DF9-8BF4-32338E47F416}" type="pres">
      <dgm:prSet presAssocID="{65B8D4D1-AC91-4B16-8954-D90D7674D796}" presName="chevron5" presStyleLbl="alignNode1" presStyleIdx="25" presStyleCnt="35"/>
      <dgm:spPr/>
    </dgm:pt>
    <dgm:pt modelId="{B1749439-FFE3-4332-A8F2-7C387BEC298A}" type="pres">
      <dgm:prSet presAssocID="{65B8D4D1-AC91-4B16-8954-D90D7674D796}" presName="chevron6" presStyleLbl="alignNode1" presStyleIdx="26" presStyleCnt="35"/>
      <dgm:spPr/>
    </dgm:pt>
    <dgm:pt modelId="{5927E7D2-2342-420A-A8F3-F30DEB8340E2}" type="pres">
      <dgm:prSet presAssocID="{65B8D4D1-AC91-4B16-8954-D90D7674D796}" presName="chevron7" presStyleLbl="alignNode1" presStyleIdx="27" presStyleCnt="35"/>
      <dgm:spPr/>
    </dgm:pt>
    <dgm:pt modelId="{FBBE3EFF-0DCD-448A-8C63-95D0ED638B9B}" type="pres">
      <dgm:prSet presAssocID="{65B8D4D1-AC91-4B16-8954-D90D7674D796}" presName="childtext" presStyleLbl="solidFgAcc1" presStyleIdx="3" presStyleCnt="5">
        <dgm:presLayoutVars>
          <dgm:chMax/>
          <dgm:chPref val="0"/>
          <dgm:bulletEnabled val="1"/>
        </dgm:presLayoutVars>
      </dgm:prSet>
      <dgm:spPr/>
    </dgm:pt>
    <dgm:pt modelId="{366D18C2-02AC-4F39-9125-2028BA13AF15}" type="pres">
      <dgm:prSet presAssocID="{173A41C5-81B1-4241-A4F0-386398ECE6D5}" presName="sibTrans" presStyleCnt="0"/>
      <dgm:spPr/>
    </dgm:pt>
    <dgm:pt modelId="{AE9086C2-912E-40DC-8A4C-05584537205F}" type="pres">
      <dgm:prSet presAssocID="{ADC95ED2-B52D-4BD8-899E-5A686617C2AA}" presName="parenttextcomposite" presStyleCnt="0"/>
      <dgm:spPr/>
    </dgm:pt>
    <dgm:pt modelId="{11C7B4CB-5862-4F3D-8D31-C6462FD5F857}" type="pres">
      <dgm:prSet presAssocID="{ADC95ED2-B52D-4BD8-899E-5A686617C2AA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E1930179-4FA8-465F-8E4C-8BB37326EC89}" type="pres">
      <dgm:prSet presAssocID="{ADC95ED2-B52D-4BD8-899E-5A686617C2AA}" presName="composite" presStyleCnt="0"/>
      <dgm:spPr/>
    </dgm:pt>
    <dgm:pt modelId="{359F315A-E46E-4CC0-BED5-58B8B0329076}" type="pres">
      <dgm:prSet presAssocID="{ADC95ED2-B52D-4BD8-899E-5A686617C2AA}" presName="chevron1" presStyleLbl="alignNode1" presStyleIdx="28" presStyleCnt="35"/>
      <dgm:spPr/>
    </dgm:pt>
    <dgm:pt modelId="{CB15C345-BAAA-4439-98BB-A6ED2B7CA687}" type="pres">
      <dgm:prSet presAssocID="{ADC95ED2-B52D-4BD8-899E-5A686617C2AA}" presName="chevron2" presStyleLbl="alignNode1" presStyleIdx="29" presStyleCnt="35"/>
      <dgm:spPr/>
    </dgm:pt>
    <dgm:pt modelId="{809E7E37-ACA0-4C82-8033-97BD719F6308}" type="pres">
      <dgm:prSet presAssocID="{ADC95ED2-B52D-4BD8-899E-5A686617C2AA}" presName="chevron3" presStyleLbl="alignNode1" presStyleIdx="30" presStyleCnt="35"/>
      <dgm:spPr/>
    </dgm:pt>
    <dgm:pt modelId="{8951B966-F645-4EEB-BA01-0B4BCBC20CB2}" type="pres">
      <dgm:prSet presAssocID="{ADC95ED2-B52D-4BD8-899E-5A686617C2AA}" presName="chevron4" presStyleLbl="alignNode1" presStyleIdx="31" presStyleCnt="35"/>
      <dgm:spPr/>
    </dgm:pt>
    <dgm:pt modelId="{97E83C79-7C62-4480-8FDB-5A70A4224A3C}" type="pres">
      <dgm:prSet presAssocID="{ADC95ED2-B52D-4BD8-899E-5A686617C2AA}" presName="chevron5" presStyleLbl="alignNode1" presStyleIdx="32" presStyleCnt="35"/>
      <dgm:spPr/>
    </dgm:pt>
    <dgm:pt modelId="{E7CA272C-A51D-431E-842E-0330B5299763}" type="pres">
      <dgm:prSet presAssocID="{ADC95ED2-B52D-4BD8-899E-5A686617C2AA}" presName="chevron6" presStyleLbl="alignNode1" presStyleIdx="33" presStyleCnt="35"/>
      <dgm:spPr/>
    </dgm:pt>
    <dgm:pt modelId="{83B63DA3-8C08-461A-8C3A-9550B25EA834}" type="pres">
      <dgm:prSet presAssocID="{ADC95ED2-B52D-4BD8-899E-5A686617C2AA}" presName="chevron7" presStyleLbl="alignNode1" presStyleIdx="34" presStyleCnt="35"/>
      <dgm:spPr/>
    </dgm:pt>
    <dgm:pt modelId="{80EBB68C-463E-4977-B5F6-0CF026352F9A}" type="pres">
      <dgm:prSet presAssocID="{ADC95ED2-B52D-4BD8-899E-5A686617C2AA}" presName="childtext" presStyleLbl="solidFgAcc1" presStyleIdx="4" presStyleCnt="5">
        <dgm:presLayoutVars>
          <dgm:chMax/>
          <dgm:chPref val="0"/>
          <dgm:bulletEnabled val="1"/>
        </dgm:presLayoutVars>
      </dgm:prSet>
      <dgm:spPr/>
    </dgm:pt>
  </dgm:ptLst>
  <dgm:cxnLst>
    <dgm:cxn modelId="{79EB2C9A-CB5B-4B1A-9D5E-3F4FD50D6818}" srcId="{3035B018-9B22-46E2-B8B0-53CB618AD10D}" destId="{DB7999C0-72DE-4CFF-82C0-960D4F151766}" srcOrd="2" destOrd="0" parTransId="{060E5813-E5E2-442F-8DF0-28A13197ECED}" sibTransId="{B3468763-5F0E-4BE9-AA7B-32511001FA36}"/>
    <dgm:cxn modelId="{EFFA2141-E819-4345-824E-0B5A1D4A7460}" type="presOf" srcId="{EFB5494B-93C9-40C7-8FBB-5C784CC621FE}" destId="{D5750E02-584B-43F4-94AF-682184B3200E}" srcOrd="0" destOrd="0" presId="urn:microsoft.com/office/officeart/2008/layout/VerticalAccentList"/>
    <dgm:cxn modelId="{DC67052C-29E5-4592-908A-55EB1CB7590F}" type="presOf" srcId="{E0AFA2E0-352B-4BCD-893B-F797D8E4A276}" destId="{922D4FEA-7D6D-4554-9D69-AC6AF3504F21}" srcOrd="0" destOrd="0" presId="urn:microsoft.com/office/officeart/2008/layout/VerticalAccentList"/>
    <dgm:cxn modelId="{1F454A5F-658C-46FD-85CE-834BB3223CE1}" srcId="{3035B018-9B22-46E2-B8B0-53CB618AD10D}" destId="{65B8D4D1-AC91-4B16-8954-D90D7674D796}" srcOrd="3" destOrd="0" parTransId="{52A65514-0BF8-4F84-8436-57E90BA4C66A}" sibTransId="{173A41C5-81B1-4241-A4F0-386398ECE6D5}"/>
    <dgm:cxn modelId="{DD5D146B-A828-441E-8146-8DEC143EB169}" srcId="{3035B018-9B22-46E2-B8B0-53CB618AD10D}" destId="{EFB5494B-93C9-40C7-8FBB-5C784CC621FE}" srcOrd="1" destOrd="0" parTransId="{DE422B1B-3A2B-4450-B625-FBFD9B23F5E4}" sibTransId="{2BA3AC70-20C2-451D-96A9-B9803CACCF10}"/>
    <dgm:cxn modelId="{F3BDA3D6-AC9F-4D0E-BD74-FBA1D1B52D66}" srcId="{65B8D4D1-AC91-4B16-8954-D90D7674D796}" destId="{8E8C1772-29CB-4EE3-AD54-CDC93D5FCBE3}" srcOrd="0" destOrd="0" parTransId="{E909ED35-E662-4FD9-8CF7-9C4A5C22C762}" sibTransId="{DCFF2580-3FFF-4577-B7F2-4A2DEDA5CA02}"/>
    <dgm:cxn modelId="{6EB5A516-6A08-4DEF-B774-6892C8C59D70}" type="presOf" srcId="{416E5D2E-B8DC-4A8B-9454-60675736037B}" destId="{A063643C-3E14-4E23-A2F9-96DE1539E251}" srcOrd="0" destOrd="0" presId="urn:microsoft.com/office/officeart/2008/layout/VerticalAccentList"/>
    <dgm:cxn modelId="{3EEC7846-84D3-4BF6-A183-2A270C58A8FD}" srcId="{ADC95ED2-B52D-4BD8-899E-5A686617C2AA}" destId="{BA1375BB-DED1-4846-884F-3D5CB5C69F37}" srcOrd="0" destOrd="0" parTransId="{54958EC7-79BE-4F2E-B980-2BFCD6FF0F9D}" sibTransId="{E20FFAFA-B828-451B-B516-D789A6953633}"/>
    <dgm:cxn modelId="{17872AD1-E581-40CB-B1A3-582949575CAC}" type="presOf" srcId="{65B8D4D1-AC91-4B16-8954-D90D7674D796}" destId="{6726F8B9-E244-4E96-B871-C81B81A3891C}" srcOrd="0" destOrd="0" presId="urn:microsoft.com/office/officeart/2008/layout/VerticalAccentList"/>
    <dgm:cxn modelId="{A52B5E9E-86F8-4918-9A55-516C793E5A85}" srcId="{EFB5494B-93C9-40C7-8FBB-5C784CC621FE}" destId="{5835ADD0-E001-4EA5-9C69-219155CE8739}" srcOrd="0" destOrd="0" parTransId="{CC1EF53A-018D-4D00-977A-7CF5183BE6B4}" sibTransId="{71DD2896-DBEA-44B1-AE46-92DAD06FD713}"/>
    <dgm:cxn modelId="{9002DFAC-5EF3-42B0-A1BC-4342BC50372E}" srcId="{DB7999C0-72DE-4CFF-82C0-960D4F151766}" destId="{416E5D2E-B8DC-4A8B-9454-60675736037B}" srcOrd="0" destOrd="0" parTransId="{C9704F3E-9120-437D-821C-74B5070B8B7A}" sibTransId="{9C38E2A4-CD0E-4648-B040-365401F9CCFC}"/>
    <dgm:cxn modelId="{2A274447-29B7-4307-B7D3-5BB944AA0BB7}" type="presOf" srcId="{ADC95ED2-B52D-4BD8-899E-5A686617C2AA}" destId="{11C7B4CB-5862-4F3D-8D31-C6462FD5F857}" srcOrd="0" destOrd="0" presId="urn:microsoft.com/office/officeart/2008/layout/VerticalAccentList"/>
    <dgm:cxn modelId="{E43C9100-807C-45F3-ADE1-B025CB690946}" type="presOf" srcId="{8C0E3527-0511-43CB-8244-2A9413079454}" destId="{5C2B9773-DE26-4C23-A1D1-9D1879C06C44}" srcOrd="0" destOrd="0" presId="urn:microsoft.com/office/officeart/2008/layout/VerticalAccentList"/>
    <dgm:cxn modelId="{A0CEF3E6-2056-499F-A7DC-2D1646110344}" type="presOf" srcId="{8E8C1772-29CB-4EE3-AD54-CDC93D5FCBE3}" destId="{FBBE3EFF-0DCD-448A-8C63-95D0ED638B9B}" srcOrd="0" destOrd="0" presId="urn:microsoft.com/office/officeart/2008/layout/VerticalAccentList"/>
    <dgm:cxn modelId="{1B80929B-9EC5-4498-B56C-651DD21DC51E}" type="presOf" srcId="{5835ADD0-E001-4EA5-9C69-219155CE8739}" destId="{ABE98803-89BA-4459-BB40-00861D43CA8F}" srcOrd="0" destOrd="0" presId="urn:microsoft.com/office/officeart/2008/layout/VerticalAccentList"/>
    <dgm:cxn modelId="{6B9A43D4-65EA-4B86-B207-8B9D62FED912}" srcId="{3035B018-9B22-46E2-B8B0-53CB618AD10D}" destId="{ADC95ED2-B52D-4BD8-899E-5A686617C2AA}" srcOrd="4" destOrd="0" parTransId="{17795494-89BC-483D-86BF-53465283593B}" sibTransId="{96ED8B4F-4EF5-43D4-B26A-7065A93BFD1C}"/>
    <dgm:cxn modelId="{97A6AE67-95D9-4378-A122-C246DB1231EA}" type="presOf" srcId="{BA1375BB-DED1-4846-884F-3D5CB5C69F37}" destId="{80EBB68C-463E-4977-B5F6-0CF026352F9A}" srcOrd="0" destOrd="0" presId="urn:microsoft.com/office/officeart/2008/layout/VerticalAccentList"/>
    <dgm:cxn modelId="{7CC01A7B-08F7-44E3-A83E-74474A5A47CF}" srcId="{3035B018-9B22-46E2-B8B0-53CB618AD10D}" destId="{8C0E3527-0511-43CB-8244-2A9413079454}" srcOrd="0" destOrd="0" parTransId="{A800C760-59CE-452C-92ED-C356FDE982DA}" sibTransId="{DCA5E3E6-B424-49E9-BD83-DCA2CC60437B}"/>
    <dgm:cxn modelId="{9C1E09C9-0EF5-4FF7-B0B6-B72363E37A4A}" srcId="{8C0E3527-0511-43CB-8244-2A9413079454}" destId="{E0AFA2E0-352B-4BCD-893B-F797D8E4A276}" srcOrd="0" destOrd="0" parTransId="{C0CCCDD5-00E6-450A-95F3-A40C8FEF60A1}" sibTransId="{CD7830D8-0B32-4DD8-B103-1175F7B14C92}"/>
    <dgm:cxn modelId="{F489457D-D42F-4AB1-B11E-A8982AEC0EE9}" type="presOf" srcId="{DB7999C0-72DE-4CFF-82C0-960D4F151766}" destId="{27635F86-B911-4DBD-BF6D-55E061227DD0}" srcOrd="0" destOrd="0" presId="urn:microsoft.com/office/officeart/2008/layout/VerticalAccentList"/>
    <dgm:cxn modelId="{663DCFCF-99F4-43C7-AB49-3D84998B5DD8}" type="presOf" srcId="{3035B018-9B22-46E2-B8B0-53CB618AD10D}" destId="{4A530091-E7BB-4F98-8FE5-9D476B10F160}" srcOrd="0" destOrd="0" presId="urn:microsoft.com/office/officeart/2008/layout/VerticalAccentList"/>
    <dgm:cxn modelId="{C980F70D-5E58-42AF-B318-72155863E927}" type="presParOf" srcId="{4A530091-E7BB-4F98-8FE5-9D476B10F160}" destId="{312B2FF8-9B00-40B7-8081-6A88B503873B}" srcOrd="0" destOrd="0" presId="urn:microsoft.com/office/officeart/2008/layout/VerticalAccentList"/>
    <dgm:cxn modelId="{B5DCAC70-19BC-4F0C-B86C-3D6C8BB8DC07}" type="presParOf" srcId="{312B2FF8-9B00-40B7-8081-6A88B503873B}" destId="{5C2B9773-DE26-4C23-A1D1-9D1879C06C44}" srcOrd="0" destOrd="0" presId="urn:microsoft.com/office/officeart/2008/layout/VerticalAccentList"/>
    <dgm:cxn modelId="{6B499962-BDFD-43AC-B462-D95BF07AC725}" type="presParOf" srcId="{4A530091-E7BB-4F98-8FE5-9D476B10F160}" destId="{22B34AC7-472D-44C6-863D-2C34D559DDD3}" srcOrd="1" destOrd="0" presId="urn:microsoft.com/office/officeart/2008/layout/VerticalAccentList"/>
    <dgm:cxn modelId="{74BD88FE-6FCA-4C15-8BF6-F4D22B7E408B}" type="presParOf" srcId="{22B34AC7-472D-44C6-863D-2C34D559DDD3}" destId="{0DE41DAF-7727-4206-B8A5-3DDF3D13A5A8}" srcOrd="0" destOrd="0" presId="urn:microsoft.com/office/officeart/2008/layout/VerticalAccentList"/>
    <dgm:cxn modelId="{ABD642CA-7D9D-4E0A-9CDF-7D9B4C24C6F3}" type="presParOf" srcId="{22B34AC7-472D-44C6-863D-2C34D559DDD3}" destId="{103E6001-9E99-4165-8FAC-2CAF0A67BD4A}" srcOrd="1" destOrd="0" presId="urn:microsoft.com/office/officeart/2008/layout/VerticalAccentList"/>
    <dgm:cxn modelId="{F50F685A-5F7C-456A-AB92-1F8B68259DCB}" type="presParOf" srcId="{22B34AC7-472D-44C6-863D-2C34D559DDD3}" destId="{F8876F97-5DCA-48A9-9A8C-9C7D4860C9C1}" srcOrd="2" destOrd="0" presId="urn:microsoft.com/office/officeart/2008/layout/VerticalAccentList"/>
    <dgm:cxn modelId="{77232279-92C3-4475-B36E-54ECE2D5E858}" type="presParOf" srcId="{22B34AC7-472D-44C6-863D-2C34D559DDD3}" destId="{F08E215C-4749-4778-9D4A-68C78C076511}" srcOrd="3" destOrd="0" presId="urn:microsoft.com/office/officeart/2008/layout/VerticalAccentList"/>
    <dgm:cxn modelId="{57AECC69-5EC9-43CF-9911-C8BA601642C5}" type="presParOf" srcId="{22B34AC7-472D-44C6-863D-2C34D559DDD3}" destId="{32009B40-2472-48FA-950F-3F781596A3C1}" srcOrd="4" destOrd="0" presId="urn:microsoft.com/office/officeart/2008/layout/VerticalAccentList"/>
    <dgm:cxn modelId="{CF81F3A8-C63A-44B3-B83E-81D6855B7700}" type="presParOf" srcId="{22B34AC7-472D-44C6-863D-2C34D559DDD3}" destId="{742DA09C-0DF1-4E08-9653-A2EFAD3779A6}" srcOrd="5" destOrd="0" presId="urn:microsoft.com/office/officeart/2008/layout/VerticalAccentList"/>
    <dgm:cxn modelId="{476AC62C-E0E9-4491-B4A9-7F1800F006BA}" type="presParOf" srcId="{22B34AC7-472D-44C6-863D-2C34D559DDD3}" destId="{A6C0F6CF-5C7E-4230-9412-B250BEB78A07}" srcOrd="6" destOrd="0" presId="urn:microsoft.com/office/officeart/2008/layout/VerticalAccentList"/>
    <dgm:cxn modelId="{B0AB4239-3382-4B8E-B0F4-FAD83294FA22}" type="presParOf" srcId="{22B34AC7-472D-44C6-863D-2C34D559DDD3}" destId="{922D4FEA-7D6D-4554-9D69-AC6AF3504F21}" srcOrd="7" destOrd="0" presId="urn:microsoft.com/office/officeart/2008/layout/VerticalAccentList"/>
    <dgm:cxn modelId="{0D7F9F59-85B2-4E57-9FA9-20746A25FCFE}" type="presParOf" srcId="{4A530091-E7BB-4F98-8FE5-9D476B10F160}" destId="{43037866-E658-4E9C-9BD2-FF0871D0AA3E}" srcOrd="2" destOrd="0" presId="urn:microsoft.com/office/officeart/2008/layout/VerticalAccentList"/>
    <dgm:cxn modelId="{3E0DB388-7A9D-4DBA-9B48-2E7B64A96EC1}" type="presParOf" srcId="{4A530091-E7BB-4F98-8FE5-9D476B10F160}" destId="{134F1B2F-25AE-4865-8402-2568D9513042}" srcOrd="3" destOrd="0" presId="urn:microsoft.com/office/officeart/2008/layout/VerticalAccentList"/>
    <dgm:cxn modelId="{08070C25-BF1C-46D4-B001-936F83195222}" type="presParOf" srcId="{134F1B2F-25AE-4865-8402-2568D9513042}" destId="{D5750E02-584B-43F4-94AF-682184B3200E}" srcOrd="0" destOrd="0" presId="urn:microsoft.com/office/officeart/2008/layout/VerticalAccentList"/>
    <dgm:cxn modelId="{486FF3EC-7447-483A-A8C9-AEC54CB4D777}" type="presParOf" srcId="{4A530091-E7BB-4F98-8FE5-9D476B10F160}" destId="{BCC8B818-FDBA-428D-B52D-0293AD9DE562}" srcOrd="4" destOrd="0" presId="urn:microsoft.com/office/officeart/2008/layout/VerticalAccentList"/>
    <dgm:cxn modelId="{024DE82A-F3DA-40B1-93D3-2FEE32B81C45}" type="presParOf" srcId="{BCC8B818-FDBA-428D-B52D-0293AD9DE562}" destId="{1182E0F0-AFA5-43FB-B385-E8E2B64D6D7C}" srcOrd="0" destOrd="0" presId="urn:microsoft.com/office/officeart/2008/layout/VerticalAccentList"/>
    <dgm:cxn modelId="{C8D000F3-9DFF-46EA-AA66-54DF47237CA6}" type="presParOf" srcId="{BCC8B818-FDBA-428D-B52D-0293AD9DE562}" destId="{BAB9A3C2-96BC-4C03-A2CF-81124BF1E4C0}" srcOrd="1" destOrd="0" presId="urn:microsoft.com/office/officeart/2008/layout/VerticalAccentList"/>
    <dgm:cxn modelId="{D2254388-1702-4765-BBB8-E3A863C00092}" type="presParOf" srcId="{BCC8B818-FDBA-428D-B52D-0293AD9DE562}" destId="{5F2D8CDB-3BAB-4883-B993-0C16D809E9BB}" srcOrd="2" destOrd="0" presId="urn:microsoft.com/office/officeart/2008/layout/VerticalAccentList"/>
    <dgm:cxn modelId="{D6096E6B-0EFD-4688-8EFD-A6381AE3B212}" type="presParOf" srcId="{BCC8B818-FDBA-428D-B52D-0293AD9DE562}" destId="{3F892F96-3629-4739-9FB1-62A4C84717EA}" srcOrd="3" destOrd="0" presId="urn:microsoft.com/office/officeart/2008/layout/VerticalAccentList"/>
    <dgm:cxn modelId="{4F0BFDEC-4D42-4BE2-A775-28F471A8C115}" type="presParOf" srcId="{BCC8B818-FDBA-428D-B52D-0293AD9DE562}" destId="{E976EBC0-D144-4DE9-97BD-3BE14E97C6DD}" srcOrd="4" destOrd="0" presId="urn:microsoft.com/office/officeart/2008/layout/VerticalAccentList"/>
    <dgm:cxn modelId="{70B77450-0C00-46DE-A35C-F76D5CC35115}" type="presParOf" srcId="{BCC8B818-FDBA-428D-B52D-0293AD9DE562}" destId="{DB5F9A21-C0E3-4164-9AB8-6E05A4D8C985}" srcOrd="5" destOrd="0" presId="urn:microsoft.com/office/officeart/2008/layout/VerticalAccentList"/>
    <dgm:cxn modelId="{1A420AA0-5E45-493B-A45A-3FF6D2F702CF}" type="presParOf" srcId="{BCC8B818-FDBA-428D-B52D-0293AD9DE562}" destId="{0B900381-BA1C-4931-A674-7F74A0F410E9}" srcOrd="6" destOrd="0" presId="urn:microsoft.com/office/officeart/2008/layout/VerticalAccentList"/>
    <dgm:cxn modelId="{32808593-FF9C-491F-807F-0E7E145E2D73}" type="presParOf" srcId="{BCC8B818-FDBA-428D-B52D-0293AD9DE562}" destId="{ABE98803-89BA-4459-BB40-00861D43CA8F}" srcOrd="7" destOrd="0" presId="urn:microsoft.com/office/officeart/2008/layout/VerticalAccentList"/>
    <dgm:cxn modelId="{6FF7AEB6-4B04-44BD-93F7-34F227C807D1}" type="presParOf" srcId="{4A530091-E7BB-4F98-8FE5-9D476B10F160}" destId="{03BD0834-E132-4943-A905-41DCE67E0822}" srcOrd="5" destOrd="0" presId="urn:microsoft.com/office/officeart/2008/layout/VerticalAccentList"/>
    <dgm:cxn modelId="{B08C6450-D148-4824-8705-C72661B18B13}" type="presParOf" srcId="{4A530091-E7BB-4F98-8FE5-9D476B10F160}" destId="{920679F4-328D-4255-91D1-7706EC1874BF}" srcOrd="6" destOrd="0" presId="urn:microsoft.com/office/officeart/2008/layout/VerticalAccentList"/>
    <dgm:cxn modelId="{CE156AEC-D898-46E1-8324-2E1379912430}" type="presParOf" srcId="{920679F4-328D-4255-91D1-7706EC1874BF}" destId="{27635F86-B911-4DBD-BF6D-55E061227DD0}" srcOrd="0" destOrd="0" presId="urn:microsoft.com/office/officeart/2008/layout/VerticalAccentList"/>
    <dgm:cxn modelId="{F46C7A3F-F665-46BD-B451-55560DB71AEB}" type="presParOf" srcId="{4A530091-E7BB-4F98-8FE5-9D476B10F160}" destId="{5EAE51FD-F3FC-48A8-9490-B41621243AFC}" srcOrd="7" destOrd="0" presId="urn:microsoft.com/office/officeart/2008/layout/VerticalAccentList"/>
    <dgm:cxn modelId="{9DFCFD25-AF45-4EE2-943A-5F231C148ED9}" type="presParOf" srcId="{5EAE51FD-F3FC-48A8-9490-B41621243AFC}" destId="{30F30E57-56C1-495A-91B0-3014BD74295A}" srcOrd="0" destOrd="0" presId="urn:microsoft.com/office/officeart/2008/layout/VerticalAccentList"/>
    <dgm:cxn modelId="{B2CD00AF-397F-45F3-A0FF-166DE0D1DA65}" type="presParOf" srcId="{5EAE51FD-F3FC-48A8-9490-B41621243AFC}" destId="{0EB3C0B6-C48F-43F3-AD29-064F216237CF}" srcOrd="1" destOrd="0" presId="urn:microsoft.com/office/officeart/2008/layout/VerticalAccentList"/>
    <dgm:cxn modelId="{96925141-221A-476C-B5E7-57AC8FC5309E}" type="presParOf" srcId="{5EAE51FD-F3FC-48A8-9490-B41621243AFC}" destId="{55F9B251-EDB6-4AA4-AE1D-CD2689399290}" srcOrd="2" destOrd="0" presId="urn:microsoft.com/office/officeart/2008/layout/VerticalAccentList"/>
    <dgm:cxn modelId="{31DD4A49-2FC1-4A4A-A43F-000B97F68423}" type="presParOf" srcId="{5EAE51FD-F3FC-48A8-9490-B41621243AFC}" destId="{7561A7AC-9990-4CCC-BF13-9D811FFAB0A3}" srcOrd="3" destOrd="0" presId="urn:microsoft.com/office/officeart/2008/layout/VerticalAccentList"/>
    <dgm:cxn modelId="{ACCB74DF-DBAB-4725-9E53-484CE219A939}" type="presParOf" srcId="{5EAE51FD-F3FC-48A8-9490-B41621243AFC}" destId="{C49392FF-5427-4B67-B9AC-11F134D277A9}" srcOrd="4" destOrd="0" presId="urn:microsoft.com/office/officeart/2008/layout/VerticalAccentList"/>
    <dgm:cxn modelId="{C7BCDDC4-95FD-49A9-9975-A71853E9584B}" type="presParOf" srcId="{5EAE51FD-F3FC-48A8-9490-B41621243AFC}" destId="{93369B91-DC3E-4740-8A95-94CE29183DD8}" srcOrd="5" destOrd="0" presId="urn:microsoft.com/office/officeart/2008/layout/VerticalAccentList"/>
    <dgm:cxn modelId="{11C2F96F-B685-4CD6-93C7-EAF226394E8B}" type="presParOf" srcId="{5EAE51FD-F3FC-48A8-9490-B41621243AFC}" destId="{C9EA5C8A-96CF-43F5-9326-F54A8D36453A}" srcOrd="6" destOrd="0" presId="urn:microsoft.com/office/officeart/2008/layout/VerticalAccentList"/>
    <dgm:cxn modelId="{6867B078-4AB6-43E7-AF98-DA3031DD2870}" type="presParOf" srcId="{5EAE51FD-F3FC-48A8-9490-B41621243AFC}" destId="{A063643C-3E14-4E23-A2F9-96DE1539E251}" srcOrd="7" destOrd="0" presId="urn:microsoft.com/office/officeart/2008/layout/VerticalAccentList"/>
    <dgm:cxn modelId="{ABF84667-A518-48F6-883C-0C267640E4D3}" type="presParOf" srcId="{4A530091-E7BB-4F98-8FE5-9D476B10F160}" destId="{6887B969-9D48-4158-87E1-E618E46AD1A8}" srcOrd="8" destOrd="0" presId="urn:microsoft.com/office/officeart/2008/layout/VerticalAccentList"/>
    <dgm:cxn modelId="{DB4BCBCC-E671-47A8-833F-2128E45A7373}" type="presParOf" srcId="{4A530091-E7BB-4F98-8FE5-9D476B10F160}" destId="{088DB49C-1BF6-413F-82B2-2E5CE1C05506}" srcOrd="9" destOrd="0" presId="urn:microsoft.com/office/officeart/2008/layout/VerticalAccentList"/>
    <dgm:cxn modelId="{2228B1ED-972E-4266-8C4E-21B8AF8BEC36}" type="presParOf" srcId="{088DB49C-1BF6-413F-82B2-2E5CE1C05506}" destId="{6726F8B9-E244-4E96-B871-C81B81A3891C}" srcOrd="0" destOrd="0" presId="urn:microsoft.com/office/officeart/2008/layout/VerticalAccentList"/>
    <dgm:cxn modelId="{05C0EEDC-0BAF-4AA6-AA70-B3E424D6A822}" type="presParOf" srcId="{4A530091-E7BB-4F98-8FE5-9D476B10F160}" destId="{468A6501-10D6-4F32-972A-E83C4D488FBD}" srcOrd="10" destOrd="0" presId="urn:microsoft.com/office/officeart/2008/layout/VerticalAccentList"/>
    <dgm:cxn modelId="{6596F08D-6956-4BD7-AC1B-166DD8166D6A}" type="presParOf" srcId="{468A6501-10D6-4F32-972A-E83C4D488FBD}" destId="{2F44B3A3-D5B1-414C-9167-9F1E1411D126}" srcOrd="0" destOrd="0" presId="urn:microsoft.com/office/officeart/2008/layout/VerticalAccentList"/>
    <dgm:cxn modelId="{D25A1959-2107-4558-A66E-5000F293975B}" type="presParOf" srcId="{468A6501-10D6-4F32-972A-E83C4D488FBD}" destId="{74D70185-A8BE-430A-B0B1-2E5990584E82}" srcOrd="1" destOrd="0" presId="urn:microsoft.com/office/officeart/2008/layout/VerticalAccentList"/>
    <dgm:cxn modelId="{9E8FF882-56BE-4BBB-A435-93B240B24B55}" type="presParOf" srcId="{468A6501-10D6-4F32-972A-E83C4D488FBD}" destId="{9792F249-79DE-4A95-A80F-2D4772CCC9A0}" srcOrd="2" destOrd="0" presId="urn:microsoft.com/office/officeart/2008/layout/VerticalAccentList"/>
    <dgm:cxn modelId="{CDAB42AF-FAFD-4BFE-B89A-C4B09DD6EB3C}" type="presParOf" srcId="{468A6501-10D6-4F32-972A-E83C4D488FBD}" destId="{985CE287-C1B3-403D-A1B2-EF9661EFED1B}" srcOrd="3" destOrd="0" presId="urn:microsoft.com/office/officeart/2008/layout/VerticalAccentList"/>
    <dgm:cxn modelId="{9466C58B-DFA7-4FED-B502-5509A0FBD597}" type="presParOf" srcId="{468A6501-10D6-4F32-972A-E83C4D488FBD}" destId="{74E2227A-ECC9-4DF9-8BF4-32338E47F416}" srcOrd="4" destOrd="0" presId="urn:microsoft.com/office/officeart/2008/layout/VerticalAccentList"/>
    <dgm:cxn modelId="{1FFB47B7-B53D-4014-93F1-1C40119A5DC6}" type="presParOf" srcId="{468A6501-10D6-4F32-972A-E83C4D488FBD}" destId="{B1749439-FFE3-4332-A8F2-7C387BEC298A}" srcOrd="5" destOrd="0" presId="urn:microsoft.com/office/officeart/2008/layout/VerticalAccentList"/>
    <dgm:cxn modelId="{BC715E7C-92C3-4271-AE22-237816697500}" type="presParOf" srcId="{468A6501-10D6-4F32-972A-E83C4D488FBD}" destId="{5927E7D2-2342-420A-A8F3-F30DEB8340E2}" srcOrd="6" destOrd="0" presId="urn:microsoft.com/office/officeart/2008/layout/VerticalAccentList"/>
    <dgm:cxn modelId="{C39B700C-518E-46D8-BE53-70EE61E6F1AC}" type="presParOf" srcId="{468A6501-10D6-4F32-972A-E83C4D488FBD}" destId="{FBBE3EFF-0DCD-448A-8C63-95D0ED638B9B}" srcOrd="7" destOrd="0" presId="urn:microsoft.com/office/officeart/2008/layout/VerticalAccentList"/>
    <dgm:cxn modelId="{AAA287DF-7167-4C12-BB76-79D01F28D187}" type="presParOf" srcId="{4A530091-E7BB-4F98-8FE5-9D476B10F160}" destId="{366D18C2-02AC-4F39-9125-2028BA13AF15}" srcOrd="11" destOrd="0" presId="urn:microsoft.com/office/officeart/2008/layout/VerticalAccentList"/>
    <dgm:cxn modelId="{4D4E7B89-E7C8-4BA4-94C6-EE0A803C818C}" type="presParOf" srcId="{4A530091-E7BB-4F98-8FE5-9D476B10F160}" destId="{AE9086C2-912E-40DC-8A4C-05584537205F}" srcOrd="12" destOrd="0" presId="urn:microsoft.com/office/officeart/2008/layout/VerticalAccentList"/>
    <dgm:cxn modelId="{5492ABAC-E51B-4B43-B9DC-6649D0C660A9}" type="presParOf" srcId="{AE9086C2-912E-40DC-8A4C-05584537205F}" destId="{11C7B4CB-5862-4F3D-8D31-C6462FD5F857}" srcOrd="0" destOrd="0" presId="urn:microsoft.com/office/officeart/2008/layout/VerticalAccentList"/>
    <dgm:cxn modelId="{7F70E028-C9F7-47B5-9918-472FD34BCAAA}" type="presParOf" srcId="{4A530091-E7BB-4F98-8FE5-9D476B10F160}" destId="{E1930179-4FA8-465F-8E4C-8BB37326EC89}" srcOrd="13" destOrd="0" presId="urn:microsoft.com/office/officeart/2008/layout/VerticalAccentList"/>
    <dgm:cxn modelId="{8D3B81ED-CE2F-4634-90E7-F7EE1448146E}" type="presParOf" srcId="{E1930179-4FA8-465F-8E4C-8BB37326EC89}" destId="{359F315A-E46E-4CC0-BED5-58B8B0329076}" srcOrd="0" destOrd="0" presId="urn:microsoft.com/office/officeart/2008/layout/VerticalAccentList"/>
    <dgm:cxn modelId="{DE45E253-E391-46CE-A6BF-DB77C856FCD2}" type="presParOf" srcId="{E1930179-4FA8-465F-8E4C-8BB37326EC89}" destId="{CB15C345-BAAA-4439-98BB-A6ED2B7CA687}" srcOrd="1" destOrd="0" presId="urn:microsoft.com/office/officeart/2008/layout/VerticalAccentList"/>
    <dgm:cxn modelId="{F90FF1F7-5DC3-4DF3-B425-6E0B02B4A686}" type="presParOf" srcId="{E1930179-4FA8-465F-8E4C-8BB37326EC89}" destId="{809E7E37-ACA0-4C82-8033-97BD719F6308}" srcOrd="2" destOrd="0" presId="urn:microsoft.com/office/officeart/2008/layout/VerticalAccentList"/>
    <dgm:cxn modelId="{0252A98F-70FA-4BF3-8DC2-AA0EE4F56542}" type="presParOf" srcId="{E1930179-4FA8-465F-8E4C-8BB37326EC89}" destId="{8951B966-F645-4EEB-BA01-0B4BCBC20CB2}" srcOrd="3" destOrd="0" presId="urn:microsoft.com/office/officeart/2008/layout/VerticalAccentList"/>
    <dgm:cxn modelId="{1C38ED51-05AB-4D00-AD53-AE22C5513480}" type="presParOf" srcId="{E1930179-4FA8-465F-8E4C-8BB37326EC89}" destId="{97E83C79-7C62-4480-8FDB-5A70A4224A3C}" srcOrd="4" destOrd="0" presId="urn:microsoft.com/office/officeart/2008/layout/VerticalAccentList"/>
    <dgm:cxn modelId="{E656B055-C136-4179-B70A-FA0D8F41FDAE}" type="presParOf" srcId="{E1930179-4FA8-465F-8E4C-8BB37326EC89}" destId="{E7CA272C-A51D-431E-842E-0330B5299763}" srcOrd="5" destOrd="0" presId="urn:microsoft.com/office/officeart/2008/layout/VerticalAccentList"/>
    <dgm:cxn modelId="{0E5CB1A2-E2FF-4E5C-BE7A-ED13647DFAEB}" type="presParOf" srcId="{E1930179-4FA8-465F-8E4C-8BB37326EC89}" destId="{83B63DA3-8C08-461A-8C3A-9550B25EA834}" srcOrd="6" destOrd="0" presId="urn:microsoft.com/office/officeart/2008/layout/VerticalAccentList"/>
    <dgm:cxn modelId="{DDA737E5-8792-4A67-9B23-42752CE641D7}" type="presParOf" srcId="{E1930179-4FA8-465F-8E4C-8BB37326EC89}" destId="{80EBB68C-463E-4977-B5F6-0CF026352F9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35B018-9B22-46E2-B8B0-53CB618AD10D}" type="doc">
      <dgm:prSet loTypeId="urn:microsoft.com/office/officeart/2008/layout/VerticalAccent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C0E3527-0511-43CB-8244-2A9413079454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A800C760-59CE-452C-92ED-C356FDE982DA}" type="parTrans" cxnId="{7CC01A7B-08F7-44E3-A83E-74474A5A47CF}">
      <dgm:prSet/>
      <dgm:spPr/>
      <dgm:t>
        <a:bodyPr/>
        <a:lstStyle/>
        <a:p>
          <a:endParaRPr lang="ru-RU" sz="2400"/>
        </a:p>
      </dgm:t>
    </dgm:pt>
    <dgm:pt modelId="{DCA5E3E6-B424-49E9-BD83-DCA2CC60437B}" type="sibTrans" cxnId="{7CC01A7B-08F7-44E3-A83E-74474A5A47CF}">
      <dgm:prSet/>
      <dgm:spPr/>
      <dgm:t>
        <a:bodyPr/>
        <a:lstStyle/>
        <a:p>
          <a:endParaRPr lang="ru-RU" sz="2400"/>
        </a:p>
      </dgm:t>
    </dgm:pt>
    <dgm:pt modelId="{E0AFA2E0-352B-4BCD-893B-F797D8E4A276}">
      <dgm:prSet phldrT="[Текст]" custT="1"/>
      <dgm:spPr/>
      <dgm:t>
        <a:bodyPr/>
        <a:lstStyle/>
        <a:p>
          <a:r>
            <a:rPr lang="ru-RU" sz="1600" dirty="0"/>
            <a:t>Российский туроператор</a:t>
          </a:r>
        </a:p>
      </dgm:t>
    </dgm:pt>
    <dgm:pt modelId="{C0CCCDD5-00E6-450A-95F3-A40C8FEF60A1}" type="parTrans" cxnId="{9C1E09C9-0EF5-4FF7-B0B6-B72363E37A4A}">
      <dgm:prSet/>
      <dgm:spPr/>
      <dgm:t>
        <a:bodyPr/>
        <a:lstStyle/>
        <a:p>
          <a:endParaRPr lang="ru-RU" sz="2400"/>
        </a:p>
      </dgm:t>
    </dgm:pt>
    <dgm:pt modelId="{CD7830D8-0B32-4DD8-B103-1175F7B14C92}" type="sibTrans" cxnId="{9C1E09C9-0EF5-4FF7-B0B6-B72363E37A4A}">
      <dgm:prSet/>
      <dgm:spPr/>
      <dgm:t>
        <a:bodyPr/>
        <a:lstStyle/>
        <a:p>
          <a:endParaRPr lang="ru-RU" sz="2400"/>
        </a:p>
      </dgm:t>
    </dgm:pt>
    <dgm:pt modelId="{EFB5494B-93C9-40C7-8FBB-5C784CC621FE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DE422B1B-3A2B-4450-B625-FBFD9B23F5E4}" type="parTrans" cxnId="{DD5D146B-A828-441E-8146-8DEC143EB169}">
      <dgm:prSet/>
      <dgm:spPr/>
      <dgm:t>
        <a:bodyPr/>
        <a:lstStyle/>
        <a:p>
          <a:endParaRPr lang="ru-RU" sz="2400"/>
        </a:p>
      </dgm:t>
    </dgm:pt>
    <dgm:pt modelId="{2BA3AC70-20C2-451D-96A9-B9803CACCF10}" type="sibTrans" cxnId="{DD5D146B-A828-441E-8146-8DEC143EB169}">
      <dgm:prSet/>
      <dgm:spPr/>
      <dgm:t>
        <a:bodyPr/>
        <a:lstStyle/>
        <a:p>
          <a:endParaRPr lang="ru-RU" sz="2400"/>
        </a:p>
      </dgm:t>
    </dgm:pt>
    <dgm:pt modelId="{5835ADD0-E001-4EA5-9C69-219155CE8739}">
      <dgm:prSet phldrT="[Текст]" custT="1"/>
      <dgm:spPr/>
      <dgm:t>
        <a:bodyPr/>
        <a:lstStyle/>
        <a:p>
          <a:r>
            <a:rPr lang="ru-RU" sz="1600" dirty="0"/>
            <a:t>50 офисов в регионах РФ</a:t>
          </a:r>
        </a:p>
      </dgm:t>
    </dgm:pt>
    <dgm:pt modelId="{CC1EF53A-018D-4D00-977A-7CF5183BE6B4}" type="parTrans" cxnId="{A52B5E9E-86F8-4918-9A55-516C793E5A85}">
      <dgm:prSet/>
      <dgm:spPr/>
      <dgm:t>
        <a:bodyPr/>
        <a:lstStyle/>
        <a:p>
          <a:endParaRPr lang="ru-RU" sz="2400"/>
        </a:p>
      </dgm:t>
    </dgm:pt>
    <dgm:pt modelId="{71DD2896-DBEA-44B1-AE46-92DAD06FD713}" type="sibTrans" cxnId="{A52B5E9E-86F8-4918-9A55-516C793E5A85}">
      <dgm:prSet/>
      <dgm:spPr/>
      <dgm:t>
        <a:bodyPr/>
        <a:lstStyle/>
        <a:p>
          <a:endParaRPr lang="ru-RU" sz="2400"/>
        </a:p>
      </dgm:t>
    </dgm:pt>
    <dgm:pt modelId="{DB7999C0-72DE-4CFF-82C0-960D4F151766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060E5813-E5E2-442F-8DF0-28A13197ECED}" type="parTrans" cxnId="{79EB2C9A-CB5B-4B1A-9D5E-3F4FD50D6818}">
      <dgm:prSet/>
      <dgm:spPr/>
      <dgm:t>
        <a:bodyPr/>
        <a:lstStyle/>
        <a:p>
          <a:endParaRPr lang="ru-RU" sz="2400"/>
        </a:p>
      </dgm:t>
    </dgm:pt>
    <dgm:pt modelId="{B3468763-5F0E-4BE9-AA7B-32511001FA36}" type="sibTrans" cxnId="{79EB2C9A-CB5B-4B1A-9D5E-3F4FD50D6818}">
      <dgm:prSet/>
      <dgm:spPr/>
      <dgm:t>
        <a:bodyPr/>
        <a:lstStyle/>
        <a:p>
          <a:endParaRPr lang="ru-RU" sz="2400"/>
        </a:p>
      </dgm:t>
    </dgm:pt>
    <dgm:pt modelId="{416E5D2E-B8DC-4A8B-9454-60675736037B}">
      <dgm:prSet phldrT="[Текст]" custT="1"/>
      <dgm:spPr/>
      <dgm:t>
        <a:bodyPr/>
        <a:lstStyle/>
        <a:p>
          <a:r>
            <a:rPr lang="ru-RU" sz="1600" dirty="0"/>
            <a:t>Представлены Украине, Белоруссии, Грузии и Казахстане</a:t>
          </a:r>
        </a:p>
      </dgm:t>
    </dgm:pt>
    <dgm:pt modelId="{C9704F3E-9120-437D-821C-74B5070B8B7A}" type="parTrans" cxnId="{9002DFAC-5EF3-42B0-A1BC-4342BC50372E}">
      <dgm:prSet/>
      <dgm:spPr/>
      <dgm:t>
        <a:bodyPr/>
        <a:lstStyle/>
        <a:p>
          <a:endParaRPr lang="ru-RU" sz="2400"/>
        </a:p>
      </dgm:t>
    </dgm:pt>
    <dgm:pt modelId="{9C38E2A4-CD0E-4648-B040-365401F9CCFC}" type="sibTrans" cxnId="{9002DFAC-5EF3-42B0-A1BC-4342BC50372E}">
      <dgm:prSet/>
      <dgm:spPr/>
      <dgm:t>
        <a:bodyPr/>
        <a:lstStyle/>
        <a:p>
          <a:endParaRPr lang="ru-RU" sz="2400"/>
        </a:p>
      </dgm:t>
    </dgm:pt>
    <dgm:pt modelId="{8E8C1772-29CB-4EE3-AD54-CDC93D5FCBE3}">
      <dgm:prSet phldrT="[Текст]" custT="1"/>
      <dgm:spPr/>
      <dgm:t>
        <a:bodyPr/>
        <a:lstStyle/>
        <a:p>
          <a:r>
            <a:rPr lang="ru-RU" sz="1600" dirty="0"/>
            <a:t>Принимающие офисы в Турции, Египте, Таиланде, Китае, ОАЭ и Израиле</a:t>
          </a:r>
        </a:p>
      </dgm:t>
    </dgm:pt>
    <dgm:pt modelId="{E909ED35-E662-4FD9-8CF7-9C4A5C22C762}" type="parTrans" cxnId="{F3BDA3D6-AC9F-4D0E-BD74-FBA1D1B52D66}">
      <dgm:prSet/>
      <dgm:spPr/>
      <dgm:t>
        <a:bodyPr/>
        <a:lstStyle/>
        <a:p>
          <a:endParaRPr lang="ru-RU" sz="2400"/>
        </a:p>
      </dgm:t>
    </dgm:pt>
    <dgm:pt modelId="{DCFF2580-3FFF-4577-B7F2-4A2DEDA5CA02}" type="sibTrans" cxnId="{F3BDA3D6-AC9F-4D0E-BD74-FBA1D1B52D66}">
      <dgm:prSet/>
      <dgm:spPr/>
      <dgm:t>
        <a:bodyPr/>
        <a:lstStyle/>
        <a:p>
          <a:endParaRPr lang="ru-RU" sz="2400"/>
        </a:p>
      </dgm:t>
    </dgm:pt>
    <dgm:pt modelId="{65B8D4D1-AC91-4B16-8954-D90D7674D796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52A65514-0BF8-4F84-8436-57E90BA4C66A}" type="parTrans" cxnId="{1F454A5F-658C-46FD-85CE-834BB3223CE1}">
      <dgm:prSet/>
      <dgm:spPr/>
      <dgm:t>
        <a:bodyPr/>
        <a:lstStyle/>
        <a:p>
          <a:endParaRPr lang="ru-RU" sz="2400"/>
        </a:p>
      </dgm:t>
    </dgm:pt>
    <dgm:pt modelId="{173A41C5-81B1-4241-A4F0-386398ECE6D5}" type="sibTrans" cxnId="{1F454A5F-658C-46FD-85CE-834BB3223CE1}">
      <dgm:prSet/>
      <dgm:spPr/>
      <dgm:t>
        <a:bodyPr/>
        <a:lstStyle/>
        <a:p>
          <a:endParaRPr lang="ru-RU" sz="2400"/>
        </a:p>
      </dgm:t>
    </dgm:pt>
    <dgm:pt modelId="{BA1375BB-DED1-4846-884F-3D5CB5C69F37}">
      <dgm:prSet phldrT="[Текст]" custT="1"/>
      <dgm:spPr/>
      <dgm:t>
        <a:bodyPr/>
        <a:lstStyle/>
        <a:p>
          <a:r>
            <a:rPr lang="ru-RU" sz="1600" dirty="0"/>
            <a:t>Собственная линейка отелей (Турция, Таиланд, Египет)</a:t>
          </a:r>
        </a:p>
      </dgm:t>
    </dgm:pt>
    <dgm:pt modelId="{54958EC7-79BE-4F2E-B980-2BFCD6FF0F9D}" type="parTrans" cxnId="{3EEC7846-84D3-4BF6-A183-2A270C58A8FD}">
      <dgm:prSet/>
      <dgm:spPr/>
      <dgm:t>
        <a:bodyPr/>
        <a:lstStyle/>
        <a:p>
          <a:endParaRPr lang="ru-RU" sz="2400"/>
        </a:p>
      </dgm:t>
    </dgm:pt>
    <dgm:pt modelId="{E20FFAFA-B828-451B-B516-D789A6953633}" type="sibTrans" cxnId="{3EEC7846-84D3-4BF6-A183-2A270C58A8FD}">
      <dgm:prSet/>
      <dgm:spPr/>
      <dgm:t>
        <a:bodyPr/>
        <a:lstStyle/>
        <a:p>
          <a:endParaRPr lang="ru-RU" sz="2400"/>
        </a:p>
      </dgm:t>
    </dgm:pt>
    <dgm:pt modelId="{ADC95ED2-B52D-4BD8-899E-5A686617C2AA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17795494-89BC-483D-86BF-53465283593B}" type="parTrans" cxnId="{6B9A43D4-65EA-4B86-B207-8B9D62FED912}">
      <dgm:prSet/>
      <dgm:spPr/>
      <dgm:t>
        <a:bodyPr/>
        <a:lstStyle/>
        <a:p>
          <a:endParaRPr lang="ru-RU" sz="2400"/>
        </a:p>
      </dgm:t>
    </dgm:pt>
    <dgm:pt modelId="{96ED8B4F-4EF5-43D4-B26A-7065A93BFD1C}" type="sibTrans" cxnId="{6B9A43D4-65EA-4B86-B207-8B9D62FED912}">
      <dgm:prSet/>
      <dgm:spPr/>
      <dgm:t>
        <a:bodyPr/>
        <a:lstStyle/>
        <a:p>
          <a:endParaRPr lang="ru-RU" sz="2400"/>
        </a:p>
      </dgm:t>
    </dgm:pt>
    <dgm:pt modelId="{4A530091-E7BB-4F98-8FE5-9D476B10F160}" type="pres">
      <dgm:prSet presAssocID="{3035B018-9B22-46E2-B8B0-53CB618AD10D}" presName="Name0" presStyleCnt="0">
        <dgm:presLayoutVars>
          <dgm:chMax/>
          <dgm:chPref/>
          <dgm:dir/>
        </dgm:presLayoutVars>
      </dgm:prSet>
      <dgm:spPr/>
    </dgm:pt>
    <dgm:pt modelId="{312B2FF8-9B00-40B7-8081-6A88B503873B}" type="pres">
      <dgm:prSet presAssocID="{8C0E3527-0511-43CB-8244-2A9413079454}" presName="parenttextcomposite" presStyleCnt="0"/>
      <dgm:spPr/>
    </dgm:pt>
    <dgm:pt modelId="{5C2B9773-DE26-4C23-A1D1-9D1879C06C44}" type="pres">
      <dgm:prSet presAssocID="{8C0E3527-0511-43CB-8244-2A9413079454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22B34AC7-472D-44C6-863D-2C34D559DDD3}" type="pres">
      <dgm:prSet presAssocID="{8C0E3527-0511-43CB-8244-2A9413079454}" presName="composite" presStyleCnt="0"/>
      <dgm:spPr/>
    </dgm:pt>
    <dgm:pt modelId="{0DE41DAF-7727-4206-B8A5-3DDF3D13A5A8}" type="pres">
      <dgm:prSet presAssocID="{8C0E3527-0511-43CB-8244-2A9413079454}" presName="chevron1" presStyleLbl="alignNode1" presStyleIdx="0" presStyleCnt="35"/>
      <dgm:spPr/>
    </dgm:pt>
    <dgm:pt modelId="{103E6001-9E99-4165-8FAC-2CAF0A67BD4A}" type="pres">
      <dgm:prSet presAssocID="{8C0E3527-0511-43CB-8244-2A9413079454}" presName="chevron2" presStyleLbl="alignNode1" presStyleIdx="1" presStyleCnt="35"/>
      <dgm:spPr/>
    </dgm:pt>
    <dgm:pt modelId="{F8876F97-5DCA-48A9-9A8C-9C7D4860C9C1}" type="pres">
      <dgm:prSet presAssocID="{8C0E3527-0511-43CB-8244-2A9413079454}" presName="chevron3" presStyleLbl="alignNode1" presStyleIdx="2" presStyleCnt="35"/>
      <dgm:spPr/>
    </dgm:pt>
    <dgm:pt modelId="{F08E215C-4749-4778-9D4A-68C78C076511}" type="pres">
      <dgm:prSet presAssocID="{8C0E3527-0511-43CB-8244-2A9413079454}" presName="chevron4" presStyleLbl="alignNode1" presStyleIdx="3" presStyleCnt="35"/>
      <dgm:spPr/>
    </dgm:pt>
    <dgm:pt modelId="{32009B40-2472-48FA-950F-3F781596A3C1}" type="pres">
      <dgm:prSet presAssocID="{8C0E3527-0511-43CB-8244-2A9413079454}" presName="chevron5" presStyleLbl="alignNode1" presStyleIdx="4" presStyleCnt="35"/>
      <dgm:spPr/>
    </dgm:pt>
    <dgm:pt modelId="{742DA09C-0DF1-4E08-9653-A2EFAD3779A6}" type="pres">
      <dgm:prSet presAssocID="{8C0E3527-0511-43CB-8244-2A9413079454}" presName="chevron6" presStyleLbl="alignNode1" presStyleIdx="5" presStyleCnt="35"/>
      <dgm:spPr/>
    </dgm:pt>
    <dgm:pt modelId="{A6C0F6CF-5C7E-4230-9412-B250BEB78A07}" type="pres">
      <dgm:prSet presAssocID="{8C0E3527-0511-43CB-8244-2A9413079454}" presName="chevron7" presStyleLbl="alignNode1" presStyleIdx="6" presStyleCnt="35"/>
      <dgm:spPr/>
    </dgm:pt>
    <dgm:pt modelId="{922D4FEA-7D6D-4554-9D69-AC6AF3504F21}" type="pres">
      <dgm:prSet presAssocID="{8C0E3527-0511-43CB-8244-2A9413079454}" presName="childtext" presStyleLbl="solidFgAcc1" presStyleIdx="0" presStyleCnt="5">
        <dgm:presLayoutVars>
          <dgm:chMax/>
          <dgm:chPref val="0"/>
          <dgm:bulletEnabled val="1"/>
        </dgm:presLayoutVars>
      </dgm:prSet>
      <dgm:spPr/>
    </dgm:pt>
    <dgm:pt modelId="{43037866-E658-4E9C-9BD2-FF0871D0AA3E}" type="pres">
      <dgm:prSet presAssocID="{DCA5E3E6-B424-49E9-BD83-DCA2CC60437B}" presName="sibTrans" presStyleCnt="0"/>
      <dgm:spPr/>
    </dgm:pt>
    <dgm:pt modelId="{134F1B2F-25AE-4865-8402-2568D9513042}" type="pres">
      <dgm:prSet presAssocID="{EFB5494B-93C9-40C7-8FBB-5C784CC621FE}" presName="parenttextcomposite" presStyleCnt="0"/>
      <dgm:spPr/>
    </dgm:pt>
    <dgm:pt modelId="{D5750E02-584B-43F4-94AF-682184B3200E}" type="pres">
      <dgm:prSet presAssocID="{EFB5494B-93C9-40C7-8FBB-5C784CC621FE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BCC8B818-FDBA-428D-B52D-0293AD9DE562}" type="pres">
      <dgm:prSet presAssocID="{EFB5494B-93C9-40C7-8FBB-5C784CC621FE}" presName="composite" presStyleCnt="0"/>
      <dgm:spPr/>
    </dgm:pt>
    <dgm:pt modelId="{1182E0F0-AFA5-43FB-B385-E8E2B64D6D7C}" type="pres">
      <dgm:prSet presAssocID="{EFB5494B-93C9-40C7-8FBB-5C784CC621FE}" presName="chevron1" presStyleLbl="alignNode1" presStyleIdx="7" presStyleCnt="35"/>
      <dgm:spPr/>
    </dgm:pt>
    <dgm:pt modelId="{BAB9A3C2-96BC-4C03-A2CF-81124BF1E4C0}" type="pres">
      <dgm:prSet presAssocID="{EFB5494B-93C9-40C7-8FBB-5C784CC621FE}" presName="chevron2" presStyleLbl="alignNode1" presStyleIdx="8" presStyleCnt="35"/>
      <dgm:spPr/>
    </dgm:pt>
    <dgm:pt modelId="{5F2D8CDB-3BAB-4883-B993-0C16D809E9BB}" type="pres">
      <dgm:prSet presAssocID="{EFB5494B-93C9-40C7-8FBB-5C784CC621FE}" presName="chevron3" presStyleLbl="alignNode1" presStyleIdx="9" presStyleCnt="35"/>
      <dgm:spPr/>
    </dgm:pt>
    <dgm:pt modelId="{3F892F96-3629-4739-9FB1-62A4C84717EA}" type="pres">
      <dgm:prSet presAssocID="{EFB5494B-93C9-40C7-8FBB-5C784CC621FE}" presName="chevron4" presStyleLbl="alignNode1" presStyleIdx="10" presStyleCnt="35"/>
      <dgm:spPr/>
    </dgm:pt>
    <dgm:pt modelId="{E976EBC0-D144-4DE9-97BD-3BE14E97C6DD}" type="pres">
      <dgm:prSet presAssocID="{EFB5494B-93C9-40C7-8FBB-5C784CC621FE}" presName="chevron5" presStyleLbl="alignNode1" presStyleIdx="11" presStyleCnt="35"/>
      <dgm:spPr/>
    </dgm:pt>
    <dgm:pt modelId="{DB5F9A21-C0E3-4164-9AB8-6E05A4D8C985}" type="pres">
      <dgm:prSet presAssocID="{EFB5494B-93C9-40C7-8FBB-5C784CC621FE}" presName="chevron6" presStyleLbl="alignNode1" presStyleIdx="12" presStyleCnt="35"/>
      <dgm:spPr/>
    </dgm:pt>
    <dgm:pt modelId="{0B900381-BA1C-4931-A674-7F74A0F410E9}" type="pres">
      <dgm:prSet presAssocID="{EFB5494B-93C9-40C7-8FBB-5C784CC621FE}" presName="chevron7" presStyleLbl="alignNode1" presStyleIdx="13" presStyleCnt="35"/>
      <dgm:spPr/>
    </dgm:pt>
    <dgm:pt modelId="{ABE98803-89BA-4459-BB40-00861D43CA8F}" type="pres">
      <dgm:prSet presAssocID="{EFB5494B-93C9-40C7-8FBB-5C784CC621FE}" presName="childtext" presStyleLbl="solidFgAcc1" presStyleIdx="1" presStyleCnt="5" custScaleX="98345" custScaleY="100982">
        <dgm:presLayoutVars>
          <dgm:chMax/>
          <dgm:chPref val="0"/>
          <dgm:bulletEnabled val="1"/>
        </dgm:presLayoutVars>
      </dgm:prSet>
      <dgm:spPr/>
    </dgm:pt>
    <dgm:pt modelId="{03BD0834-E132-4943-A905-41DCE67E0822}" type="pres">
      <dgm:prSet presAssocID="{2BA3AC70-20C2-451D-96A9-B9803CACCF10}" presName="sibTrans" presStyleCnt="0"/>
      <dgm:spPr/>
    </dgm:pt>
    <dgm:pt modelId="{920679F4-328D-4255-91D1-7706EC1874BF}" type="pres">
      <dgm:prSet presAssocID="{DB7999C0-72DE-4CFF-82C0-960D4F151766}" presName="parenttextcomposite" presStyleCnt="0"/>
      <dgm:spPr/>
    </dgm:pt>
    <dgm:pt modelId="{27635F86-B911-4DBD-BF6D-55E061227DD0}" type="pres">
      <dgm:prSet presAssocID="{DB7999C0-72DE-4CFF-82C0-960D4F151766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5EAE51FD-F3FC-48A8-9490-B41621243AFC}" type="pres">
      <dgm:prSet presAssocID="{DB7999C0-72DE-4CFF-82C0-960D4F151766}" presName="composite" presStyleCnt="0"/>
      <dgm:spPr/>
    </dgm:pt>
    <dgm:pt modelId="{30F30E57-56C1-495A-91B0-3014BD74295A}" type="pres">
      <dgm:prSet presAssocID="{DB7999C0-72DE-4CFF-82C0-960D4F151766}" presName="chevron1" presStyleLbl="alignNode1" presStyleIdx="14" presStyleCnt="35"/>
      <dgm:spPr/>
    </dgm:pt>
    <dgm:pt modelId="{0EB3C0B6-C48F-43F3-AD29-064F216237CF}" type="pres">
      <dgm:prSet presAssocID="{DB7999C0-72DE-4CFF-82C0-960D4F151766}" presName="chevron2" presStyleLbl="alignNode1" presStyleIdx="15" presStyleCnt="35"/>
      <dgm:spPr/>
    </dgm:pt>
    <dgm:pt modelId="{55F9B251-EDB6-4AA4-AE1D-CD2689399290}" type="pres">
      <dgm:prSet presAssocID="{DB7999C0-72DE-4CFF-82C0-960D4F151766}" presName="chevron3" presStyleLbl="alignNode1" presStyleIdx="16" presStyleCnt="35"/>
      <dgm:spPr/>
    </dgm:pt>
    <dgm:pt modelId="{7561A7AC-9990-4CCC-BF13-9D811FFAB0A3}" type="pres">
      <dgm:prSet presAssocID="{DB7999C0-72DE-4CFF-82C0-960D4F151766}" presName="chevron4" presStyleLbl="alignNode1" presStyleIdx="17" presStyleCnt="35"/>
      <dgm:spPr/>
    </dgm:pt>
    <dgm:pt modelId="{C49392FF-5427-4B67-B9AC-11F134D277A9}" type="pres">
      <dgm:prSet presAssocID="{DB7999C0-72DE-4CFF-82C0-960D4F151766}" presName="chevron5" presStyleLbl="alignNode1" presStyleIdx="18" presStyleCnt="35"/>
      <dgm:spPr/>
    </dgm:pt>
    <dgm:pt modelId="{93369B91-DC3E-4740-8A95-94CE29183DD8}" type="pres">
      <dgm:prSet presAssocID="{DB7999C0-72DE-4CFF-82C0-960D4F151766}" presName="chevron6" presStyleLbl="alignNode1" presStyleIdx="19" presStyleCnt="35"/>
      <dgm:spPr/>
    </dgm:pt>
    <dgm:pt modelId="{C9EA5C8A-96CF-43F5-9326-F54A8D36453A}" type="pres">
      <dgm:prSet presAssocID="{DB7999C0-72DE-4CFF-82C0-960D4F151766}" presName="chevron7" presStyleLbl="alignNode1" presStyleIdx="20" presStyleCnt="35"/>
      <dgm:spPr/>
    </dgm:pt>
    <dgm:pt modelId="{A063643C-3E14-4E23-A2F9-96DE1539E251}" type="pres">
      <dgm:prSet presAssocID="{DB7999C0-72DE-4CFF-82C0-960D4F151766}" presName="childtext" presStyleLbl="solidFgAcc1" presStyleIdx="2" presStyleCnt="5">
        <dgm:presLayoutVars>
          <dgm:chMax/>
          <dgm:chPref val="0"/>
          <dgm:bulletEnabled val="1"/>
        </dgm:presLayoutVars>
      </dgm:prSet>
      <dgm:spPr/>
    </dgm:pt>
    <dgm:pt modelId="{6887B969-9D48-4158-87E1-E618E46AD1A8}" type="pres">
      <dgm:prSet presAssocID="{B3468763-5F0E-4BE9-AA7B-32511001FA36}" presName="sibTrans" presStyleCnt="0"/>
      <dgm:spPr/>
    </dgm:pt>
    <dgm:pt modelId="{088DB49C-1BF6-413F-82B2-2E5CE1C05506}" type="pres">
      <dgm:prSet presAssocID="{65B8D4D1-AC91-4B16-8954-D90D7674D796}" presName="parenttextcomposite" presStyleCnt="0"/>
      <dgm:spPr/>
    </dgm:pt>
    <dgm:pt modelId="{6726F8B9-E244-4E96-B871-C81B81A3891C}" type="pres">
      <dgm:prSet presAssocID="{65B8D4D1-AC91-4B16-8954-D90D7674D796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468A6501-10D6-4F32-972A-E83C4D488FBD}" type="pres">
      <dgm:prSet presAssocID="{65B8D4D1-AC91-4B16-8954-D90D7674D796}" presName="composite" presStyleCnt="0"/>
      <dgm:spPr/>
    </dgm:pt>
    <dgm:pt modelId="{2F44B3A3-D5B1-414C-9167-9F1E1411D126}" type="pres">
      <dgm:prSet presAssocID="{65B8D4D1-AC91-4B16-8954-D90D7674D796}" presName="chevron1" presStyleLbl="alignNode1" presStyleIdx="21" presStyleCnt="35"/>
      <dgm:spPr/>
    </dgm:pt>
    <dgm:pt modelId="{74D70185-A8BE-430A-B0B1-2E5990584E82}" type="pres">
      <dgm:prSet presAssocID="{65B8D4D1-AC91-4B16-8954-D90D7674D796}" presName="chevron2" presStyleLbl="alignNode1" presStyleIdx="22" presStyleCnt="35"/>
      <dgm:spPr/>
    </dgm:pt>
    <dgm:pt modelId="{9792F249-79DE-4A95-A80F-2D4772CCC9A0}" type="pres">
      <dgm:prSet presAssocID="{65B8D4D1-AC91-4B16-8954-D90D7674D796}" presName="chevron3" presStyleLbl="alignNode1" presStyleIdx="23" presStyleCnt="35"/>
      <dgm:spPr/>
    </dgm:pt>
    <dgm:pt modelId="{985CE287-C1B3-403D-A1B2-EF9661EFED1B}" type="pres">
      <dgm:prSet presAssocID="{65B8D4D1-AC91-4B16-8954-D90D7674D796}" presName="chevron4" presStyleLbl="alignNode1" presStyleIdx="24" presStyleCnt="35"/>
      <dgm:spPr/>
    </dgm:pt>
    <dgm:pt modelId="{74E2227A-ECC9-4DF9-8BF4-32338E47F416}" type="pres">
      <dgm:prSet presAssocID="{65B8D4D1-AC91-4B16-8954-D90D7674D796}" presName="chevron5" presStyleLbl="alignNode1" presStyleIdx="25" presStyleCnt="35"/>
      <dgm:spPr/>
    </dgm:pt>
    <dgm:pt modelId="{B1749439-FFE3-4332-A8F2-7C387BEC298A}" type="pres">
      <dgm:prSet presAssocID="{65B8D4D1-AC91-4B16-8954-D90D7674D796}" presName="chevron6" presStyleLbl="alignNode1" presStyleIdx="26" presStyleCnt="35"/>
      <dgm:spPr/>
    </dgm:pt>
    <dgm:pt modelId="{5927E7D2-2342-420A-A8F3-F30DEB8340E2}" type="pres">
      <dgm:prSet presAssocID="{65B8D4D1-AC91-4B16-8954-D90D7674D796}" presName="chevron7" presStyleLbl="alignNode1" presStyleIdx="27" presStyleCnt="35"/>
      <dgm:spPr/>
    </dgm:pt>
    <dgm:pt modelId="{FBBE3EFF-0DCD-448A-8C63-95D0ED638B9B}" type="pres">
      <dgm:prSet presAssocID="{65B8D4D1-AC91-4B16-8954-D90D7674D796}" presName="childtext" presStyleLbl="solidFgAcc1" presStyleIdx="3" presStyleCnt="5" custScaleY="127887">
        <dgm:presLayoutVars>
          <dgm:chMax/>
          <dgm:chPref val="0"/>
          <dgm:bulletEnabled val="1"/>
        </dgm:presLayoutVars>
      </dgm:prSet>
      <dgm:spPr/>
    </dgm:pt>
    <dgm:pt modelId="{366D18C2-02AC-4F39-9125-2028BA13AF15}" type="pres">
      <dgm:prSet presAssocID="{173A41C5-81B1-4241-A4F0-386398ECE6D5}" presName="sibTrans" presStyleCnt="0"/>
      <dgm:spPr/>
    </dgm:pt>
    <dgm:pt modelId="{AE9086C2-912E-40DC-8A4C-05584537205F}" type="pres">
      <dgm:prSet presAssocID="{ADC95ED2-B52D-4BD8-899E-5A686617C2AA}" presName="parenttextcomposite" presStyleCnt="0"/>
      <dgm:spPr/>
    </dgm:pt>
    <dgm:pt modelId="{11C7B4CB-5862-4F3D-8D31-C6462FD5F857}" type="pres">
      <dgm:prSet presAssocID="{ADC95ED2-B52D-4BD8-899E-5A686617C2AA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E1930179-4FA8-465F-8E4C-8BB37326EC89}" type="pres">
      <dgm:prSet presAssocID="{ADC95ED2-B52D-4BD8-899E-5A686617C2AA}" presName="composite" presStyleCnt="0"/>
      <dgm:spPr/>
    </dgm:pt>
    <dgm:pt modelId="{359F315A-E46E-4CC0-BED5-58B8B0329076}" type="pres">
      <dgm:prSet presAssocID="{ADC95ED2-B52D-4BD8-899E-5A686617C2AA}" presName="chevron1" presStyleLbl="alignNode1" presStyleIdx="28" presStyleCnt="35"/>
      <dgm:spPr/>
    </dgm:pt>
    <dgm:pt modelId="{CB15C345-BAAA-4439-98BB-A6ED2B7CA687}" type="pres">
      <dgm:prSet presAssocID="{ADC95ED2-B52D-4BD8-899E-5A686617C2AA}" presName="chevron2" presStyleLbl="alignNode1" presStyleIdx="29" presStyleCnt="35"/>
      <dgm:spPr/>
    </dgm:pt>
    <dgm:pt modelId="{809E7E37-ACA0-4C82-8033-97BD719F6308}" type="pres">
      <dgm:prSet presAssocID="{ADC95ED2-B52D-4BD8-899E-5A686617C2AA}" presName="chevron3" presStyleLbl="alignNode1" presStyleIdx="30" presStyleCnt="35"/>
      <dgm:spPr/>
    </dgm:pt>
    <dgm:pt modelId="{8951B966-F645-4EEB-BA01-0B4BCBC20CB2}" type="pres">
      <dgm:prSet presAssocID="{ADC95ED2-B52D-4BD8-899E-5A686617C2AA}" presName="chevron4" presStyleLbl="alignNode1" presStyleIdx="31" presStyleCnt="35"/>
      <dgm:spPr/>
    </dgm:pt>
    <dgm:pt modelId="{97E83C79-7C62-4480-8FDB-5A70A4224A3C}" type="pres">
      <dgm:prSet presAssocID="{ADC95ED2-B52D-4BD8-899E-5A686617C2AA}" presName="chevron5" presStyleLbl="alignNode1" presStyleIdx="32" presStyleCnt="35"/>
      <dgm:spPr/>
    </dgm:pt>
    <dgm:pt modelId="{E7CA272C-A51D-431E-842E-0330B5299763}" type="pres">
      <dgm:prSet presAssocID="{ADC95ED2-B52D-4BD8-899E-5A686617C2AA}" presName="chevron6" presStyleLbl="alignNode1" presStyleIdx="33" presStyleCnt="35"/>
      <dgm:spPr/>
    </dgm:pt>
    <dgm:pt modelId="{83B63DA3-8C08-461A-8C3A-9550B25EA834}" type="pres">
      <dgm:prSet presAssocID="{ADC95ED2-B52D-4BD8-899E-5A686617C2AA}" presName="chevron7" presStyleLbl="alignNode1" presStyleIdx="34" presStyleCnt="35"/>
      <dgm:spPr/>
    </dgm:pt>
    <dgm:pt modelId="{80EBB68C-463E-4977-B5F6-0CF026352F9A}" type="pres">
      <dgm:prSet presAssocID="{ADC95ED2-B52D-4BD8-899E-5A686617C2AA}" presName="childtext" presStyleLbl="solidFgAcc1" presStyleIdx="4" presStyleCnt="5">
        <dgm:presLayoutVars>
          <dgm:chMax/>
          <dgm:chPref val="0"/>
          <dgm:bulletEnabled val="1"/>
        </dgm:presLayoutVars>
      </dgm:prSet>
      <dgm:spPr/>
    </dgm:pt>
  </dgm:ptLst>
  <dgm:cxnLst>
    <dgm:cxn modelId="{97A6AE67-95D9-4378-A122-C246DB1231EA}" type="presOf" srcId="{BA1375BB-DED1-4846-884F-3D5CB5C69F37}" destId="{80EBB68C-463E-4977-B5F6-0CF026352F9A}" srcOrd="0" destOrd="0" presId="urn:microsoft.com/office/officeart/2008/layout/VerticalAccentList"/>
    <dgm:cxn modelId="{1B80929B-9EC5-4498-B56C-651DD21DC51E}" type="presOf" srcId="{5835ADD0-E001-4EA5-9C69-219155CE8739}" destId="{ABE98803-89BA-4459-BB40-00861D43CA8F}" srcOrd="0" destOrd="0" presId="urn:microsoft.com/office/officeart/2008/layout/VerticalAccentList"/>
    <dgm:cxn modelId="{6B9A43D4-65EA-4B86-B207-8B9D62FED912}" srcId="{3035B018-9B22-46E2-B8B0-53CB618AD10D}" destId="{ADC95ED2-B52D-4BD8-899E-5A686617C2AA}" srcOrd="4" destOrd="0" parTransId="{17795494-89BC-483D-86BF-53465283593B}" sibTransId="{96ED8B4F-4EF5-43D4-B26A-7065A93BFD1C}"/>
    <dgm:cxn modelId="{A52B5E9E-86F8-4918-9A55-516C793E5A85}" srcId="{EFB5494B-93C9-40C7-8FBB-5C784CC621FE}" destId="{5835ADD0-E001-4EA5-9C69-219155CE8739}" srcOrd="0" destOrd="0" parTransId="{CC1EF53A-018D-4D00-977A-7CF5183BE6B4}" sibTransId="{71DD2896-DBEA-44B1-AE46-92DAD06FD713}"/>
    <dgm:cxn modelId="{9C1E09C9-0EF5-4FF7-B0B6-B72363E37A4A}" srcId="{8C0E3527-0511-43CB-8244-2A9413079454}" destId="{E0AFA2E0-352B-4BCD-893B-F797D8E4A276}" srcOrd="0" destOrd="0" parTransId="{C0CCCDD5-00E6-450A-95F3-A40C8FEF60A1}" sibTransId="{CD7830D8-0B32-4DD8-B103-1175F7B14C92}"/>
    <dgm:cxn modelId="{6EB5A516-6A08-4DEF-B774-6892C8C59D70}" type="presOf" srcId="{416E5D2E-B8DC-4A8B-9454-60675736037B}" destId="{A063643C-3E14-4E23-A2F9-96DE1539E251}" srcOrd="0" destOrd="0" presId="urn:microsoft.com/office/officeart/2008/layout/VerticalAccentList"/>
    <dgm:cxn modelId="{F489457D-D42F-4AB1-B11E-A8982AEC0EE9}" type="presOf" srcId="{DB7999C0-72DE-4CFF-82C0-960D4F151766}" destId="{27635F86-B911-4DBD-BF6D-55E061227DD0}" srcOrd="0" destOrd="0" presId="urn:microsoft.com/office/officeart/2008/layout/VerticalAccentList"/>
    <dgm:cxn modelId="{1F454A5F-658C-46FD-85CE-834BB3223CE1}" srcId="{3035B018-9B22-46E2-B8B0-53CB618AD10D}" destId="{65B8D4D1-AC91-4B16-8954-D90D7674D796}" srcOrd="3" destOrd="0" parTransId="{52A65514-0BF8-4F84-8436-57E90BA4C66A}" sibTransId="{173A41C5-81B1-4241-A4F0-386398ECE6D5}"/>
    <dgm:cxn modelId="{9002DFAC-5EF3-42B0-A1BC-4342BC50372E}" srcId="{DB7999C0-72DE-4CFF-82C0-960D4F151766}" destId="{416E5D2E-B8DC-4A8B-9454-60675736037B}" srcOrd="0" destOrd="0" parTransId="{C9704F3E-9120-437D-821C-74B5070B8B7A}" sibTransId="{9C38E2A4-CD0E-4648-B040-365401F9CCFC}"/>
    <dgm:cxn modelId="{EFFA2141-E819-4345-824E-0B5A1D4A7460}" type="presOf" srcId="{EFB5494B-93C9-40C7-8FBB-5C784CC621FE}" destId="{D5750E02-584B-43F4-94AF-682184B3200E}" srcOrd="0" destOrd="0" presId="urn:microsoft.com/office/officeart/2008/layout/VerticalAccentList"/>
    <dgm:cxn modelId="{A0CEF3E6-2056-499F-A7DC-2D1646110344}" type="presOf" srcId="{8E8C1772-29CB-4EE3-AD54-CDC93D5FCBE3}" destId="{FBBE3EFF-0DCD-448A-8C63-95D0ED638B9B}" srcOrd="0" destOrd="0" presId="urn:microsoft.com/office/officeart/2008/layout/VerticalAccentList"/>
    <dgm:cxn modelId="{17872AD1-E581-40CB-B1A3-582949575CAC}" type="presOf" srcId="{65B8D4D1-AC91-4B16-8954-D90D7674D796}" destId="{6726F8B9-E244-4E96-B871-C81B81A3891C}" srcOrd="0" destOrd="0" presId="urn:microsoft.com/office/officeart/2008/layout/VerticalAccentList"/>
    <dgm:cxn modelId="{2A274447-29B7-4307-B7D3-5BB944AA0BB7}" type="presOf" srcId="{ADC95ED2-B52D-4BD8-899E-5A686617C2AA}" destId="{11C7B4CB-5862-4F3D-8D31-C6462FD5F857}" srcOrd="0" destOrd="0" presId="urn:microsoft.com/office/officeart/2008/layout/VerticalAccentList"/>
    <dgm:cxn modelId="{7CC01A7B-08F7-44E3-A83E-74474A5A47CF}" srcId="{3035B018-9B22-46E2-B8B0-53CB618AD10D}" destId="{8C0E3527-0511-43CB-8244-2A9413079454}" srcOrd="0" destOrd="0" parTransId="{A800C760-59CE-452C-92ED-C356FDE982DA}" sibTransId="{DCA5E3E6-B424-49E9-BD83-DCA2CC60437B}"/>
    <dgm:cxn modelId="{79EB2C9A-CB5B-4B1A-9D5E-3F4FD50D6818}" srcId="{3035B018-9B22-46E2-B8B0-53CB618AD10D}" destId="{DB7999C0-72DE-4CFF-82C0-960D4F151766}" srcOrd="2" destOrd="0" parTransId="{060E5813-E5E2-442F-8DF0-28A13197ECED}" sibTransId="{B3468763-5F0E-4BE9-AA7B-32511001FA36}"/>
    <dgm:cxn modelId="{F3BDA3D6-AC9F-4D0E-BD74-FBA1D1B52D66}" srcId="{65B8D4D1-AC91-4B16-8954-D90D7674D796}" destId="{8E8C1772-29CB-4EE3-AD54-CDC93D5FCBE3}" srcOrd="0" destOrd="0" parTransId="{E909ED35-E662-4FD9-8CF7-9C4A5C22C762}" sibTransId="{DCFF2580-3FFF-4577-B7F2-4A2DEDA5CA02}"/>
    <dgm:cxn modelId="{663DCFCF-99F4-43C7-AB49-3D84998B5DD8}" type="presOf" srcId="{3035B018-9B22-46E2-B8B0-53CB618AD10D}" destId="{4A530091-E7BB-4F98-8FE5-9D476B10F160}" srcOrd="0" destOrd="0" presId="urn:microsoft.com/office/officeart/2008/layout/VerticalAccentList"/>
    <dgm:cxn modelId="{E43C9100-807C-45F3-ADE1-B025CB690946}" type="presOf" srcId="{8C0E3527-0511-43CB-8244-2A9413079454}" destId="{5C2B9773-DE26-4C23-A1D1-9D1879C06C44}" srcOrd="0" destOrd="0" presId="urn:microsoft.com/office/officeart/2008/layout/VerticalAccentList"/>
    <dgm:cxn modelId="{DC67052C-29E5-4592-908A-55EB1CB7590F}" type="presOf" srcId="{E0AFA2E0-352B-4BCD-893B-F797D8E4A276}" destId="{922D4FEA-7D6D-4554-9D69-AC6AF3504F21}" srcOrd="0" destOrd="0" presId="urn:microsoft.com/office/officeart/2008/layout/VerticalAccentList"/>
    <dgm:cxn modelId="{DD5D146B-A828-441E-8146-8DEC143EB169}" srcId="{3035B018-9B22-46E2-B8B0-53CB618AD10D}" destId="{EFB5494B-93C9-40C7-8FBB-5C784CC621FE}" srcOrd="1" destOrd="0" parTransId="{DE422B1B-3A2B-4450-B625-FBFD9B23F5E4}" sibTransId="{2BA3AC70-20C2-451D-96A9-B9803CACCF10}"/>
    <dgm:cxn modelId="{3EEC7846-84D3-4BF6-A183-2A270C58A8FD}" srcId="{ADC95ED2-B52D-4BD8-899E-5A686617C2AA}" destId="{BA1375BB-DED1-4846-884F-3D5CB5C69F37}" srcOrd="0" destOrd="0" parTransId="{54958EC7-79BE-4F2E-B980-2BFCD6FF0F9D}" sibTransId="{E20FFAFA-B828-451B-B516-D789A6953633}"/>
    <dgm:cxn modelId="{C980F70D-5E58-42AF-B318-72155863E927}" type="presParOf" srcId="{4A530091-E7BB-4F98-8FE5-9D476B10F160}" destId="{312B2FF8-9B00-40B7-8081-6A88B503873B}" srcOrd="0" destOrd="0" presId="urn:microsoft.com/office/officeart/2008/layout/VerticalAccentList"/>
    <dgm:cxn modelId="{B5DCAC70-19BC-4F0C-B86C-3D6C8BB8DC07}" type="presParOf" srcId="{312B2FF8-9B00-40B7-8081-6A88B503873B}" destId="{5C2B9773-DE26-4C23-A1D1-9D1879C06C44}" srcOrd="0" destOrd="0" presId="urn:microsoft.com/office/officeart/2008/layout/VerticalAccentList"/>
    <dgm:cxn modelId="{6B499962-BDFD-43AC-B462-D95BF07AC725}" type="presParOf" srcId="{4A530091-E7BB-4F98-8FE5-9D476B10F160}" destId="{22B34AC7-472D-44C6-863D-2C34D559DDD3}" srcOrd="1" destOrd="0" presId="urn:microsoft.com/office/officeart/2008/layout/VerticalAccentList"/>
    <dgm:cxn modelId="{74BD88FE-6FCA-4C15-8BF6-F4D22B7E408B}" type="presParOf" srcId="{22B34AC7-472D-44C6-863D-2C34D559DDD3}" destId="{0DE41DAF-7727-4206-B8A5-3DDF3D13A5A8}" srcOrd="0" destOrd="0" presId="urn:microsoft.com/office/officeart/2008/layout/VerticalAccentList"/>
    <dgm:cxn modelId="{ABD642CA-7D9D-4E0A-9CDF-7D9B4C24C6F3}" type="presParOf" srcId="{22B34AC7-472D-44C6-863D-2C34D559DDD3}" destId="{103E6001-9E99-4165-8FAC-2CAF0A67BD4A}" srcOrd="1" destOrd="0" presId="urn:microsoft.com/office/officeart/2008/layout/VerticalAccentList"/>
    <dgm:cxn modelId="{F50F685A-5F7C-456A-AB92-1F8B68259DCB}" type="presParOf" srcId="{22B34AC7-472D-44C6-863D-2C34D559DDD3}" destId="{F8876F97-5DCA-48A9-9A8C-9C7D4860C9C1}" srcOrd="2" destOrd="0" presId="urn:microsoft.com/office/officeart/2008/layout/VerticalAccentList"/>
    <dgm:cxn modelId="{77232279-92C3-4475-B36E-54ECE2D5E858}" type="presParOf" srcId="{22B34AC7-472D-44C6-863D-2C34D559DDD3}" destId="{F08E215C-4749-4778-9D4A-68C78C076511}" srcOrd="3" destOrd="0" presId="urn:microsoft.com/office/officeart/2008/layout/VerticalAccentList"/>
    <dgm:cxn modelId="{57AECC69-5EC9-43CF-9911-C8BA601642C5}" type="presParOf" srcId="{22B34AC7-472D-44C6-863D-2C34D559DDD3}" destId="{32009B40-2472-48FA-950F-3F781596A3C1}" srcOrd="4" destOrd="0" presId="urn:microsoft.com/office/officeart/2008/layout/VerticalAccentList"/>
    <dgm:cxn modelId="{CF81F3A8-C63A-44B3-B83E-81D6855B7700}" type="presParOf" srcId="{22B34AC7-472D-44C6-863D-2C34D559DDD3}" destId="{742DA09C-0DF1-4E08-9653-A2EFAD3779A6}" srcOrd="5" destOrd="0" presId="urn:microsoft.com/office/officeart/2008/layout/VerticalAccentList"/>
    <dgm:cxn modelId="{476AC62C-E0E9-4491-B4A9-7F1800F006BA}" type="presParOf" srcId="{22B34AC7-472D-44C6-863D-2C34D559DDD3}" destId="{A6C0F6CF-5C7E-4230-9412-B250BEB78A07}" srcOrd="6" destOrd="0" presId="urn:microsoft.com/office/officeart/2008/layout/VerticalAccentList"/>
    <dgm:cxn modelId="{B0AB4239-3382-4B8E-B0F4-FAD83294FA22}" type="presParOf" srcId="{22B34AC7-472D-44C6-863D-2C34D559DDD3}" destId="{922D4FEA-7D6D-4554-9D69-AC6AF3504F21}" srcOrd="7" destOrd="0" presId="urn:microsoft.com/office/officeart/2008/layout/VerticalAccentList"/>
    <dgm:cxn modelId="{0D7F9F59-85B2-4E57-9FA9-20746A25FCFE}" type="presParOf" srcId="{4A530091-E7BB-4F98-8FE5-9D476B10F160}" destId="{43037866-E658-4E9C-9BD2-FF0871D0AA3E}" srcOrd="2" destOrd="0" presId="urn:microsoft.com/office/officeart/2008/layout/VerticalAccentList"/>
    <dgm:cxn modelId="{3E0DB388-7A9D-4DBA-9B48-2E7B64A96EC1}" type="presParOf" srcId="{4A530091-E7BB-4F98-8FE5-9D476B10F160}" destId="{134F1B2F-25AE-4865-8402-2568D9513042}" srcOrd="3" destOrd="0" presId="urn:microsoft.com/office/officeart/2008/layout/VerticalAccentList"/>
    <dgm:cxn modelId="{08070C25-BF1C-46D4-B001-936F83195222}" type="presParOf" srcId="{134F1B2F-25AE-4865-8402-2568D9513042}" destId="{D5750E02-584B-43F4-94AF-682184B3200E}" srcOrd="0" destOrd="0" presId="urn:microsoft.com/office/officeart/2008/layout/VerticalAccentList"/>
    <dgm:cxn modelId="{486FF3EC-7447-483A-A8C9-AEC54CB4D777}" type="presParOf" srcId="{4A530091-E7BB-4F98-8FE5-9D476B10F160}" destId="{BCC8B818-FDBA-428D-B52D-0293AD9DE562}" srcOrd="4" destOrd="0" presId="urn:microsoft.com/office/officeart/2008/layout/VerticalAccentList"/>
    <dgm:cxn modelId="{024DE82A-F3DA-40B1-93D3-2FEE32B81C45}" type="presParOf" srcId="{BCC8B818-FDBA-428D-B52D-0293AD9DE562}" destId="{1182E0F0-AFA5-43FB-B385-E8E2B64D6D7C}" srcOrd="0" destOrd="0" presId="urn:microsoft.com/office/officeart/2008/layout/VerticalAccentList"/>
    <dgm:cxn modelId="{C8D000F3-9DFF-46EA-AA66-54DF47237CA6}" type="presParOf" srcId="{BCC8B818-FDBA-428D-B52D-0293AD9DE562}" destId="{BAB9A3C2-96BC-4C03-A2CF-81124BF1E4C0}" srcOrd="1" destOrd="0" presId="urn:microsoft.com/office/officeart/2008/layout/VerticalAccentList"/>
    <dgm:cxn modelId="{D2254388-1702-4765-BBB8-E3A863C00092}" type="presParOf" srcId="{BCC8B818-FDBA-428D-B52D-0293AD9DE562}" destId="{5F2D8CDB-3BAB-4883-B993-0C16D809E9BB}" srcOrd="2" destOrd="0" presId="urn:microsoft.com/office/officeart/2008/layout/VerticalAccentList"/>
    <dgm:cxn modelId="{D6096E6B-0EFD-4688-8EFD-A6381AE3B212}" type="presParOf" srcId="{BCC8B818-FDBA-428D-B52D-0293AD9DE562}" destId="{3F892F96-3629-4739-9FB1-62A4C84717EA}" srcOrd="3" destOrd="0" presId="urn:microsoft.com/office/officeart/2008/layout/VerticalAccentList"/>
    <dgm:cxn modelId="{4F0BFDEC-4D42-4BE2-A775-28F471A8C115}" type="presParOf" srcId="{BCC8B818-FDBA-428D-B52D-0293AD9DE562}" destId="{E976EBC0-D144-4DE9-97BD-3BE14E97C6DD}" srcOrd="4" destOrd="0" presId="urn:microsoft.com/office/officeart/2008/layout/VerticalAccentList"/>
    <dgm:cxn modelId="{70B77450-0C00-46DE-A35C-F76D5CC35115}" type="presParOf" srcId="{BCC8B818-FDBA-428D-B52D-0293AD9DE562}" destId="{DB5F9A21-C0E3-4164-9AB8-6E05A4D8C985}" srcOrd="5" destOrd="0" presId="urn:microsoft.com/office/officeart/2008/layout/VerticalAccentList"/>
    <dgm:cxn modelId="{1A420AA0-5E45-493B-A45A-3FF6D2F702CF}" type="presParOf" srcId="{BCC8B818-FDBA-428D-B52D-0293AD9DE562}" destId="{0B900381-BA1C-4931-A674-7F74A0F410E9}" srcOrd="6" destOrd="0" presId="urn:microsoft.com/office/officeart/2008/layout/VerticalAccentList"/>
    <dgm:cxn modelId="{32808593-FF9C-491F-807F-0E7E145E2D73}" type="presParOf" srcId="{BCC8B818-FDBA-428D-B52D-0293AD9DE562}" destId="{ABE98803-89BA-4459-BB40-00861D43CA8F}" srcOrd="7" destOrd="0" presId="urn:microsoft.com/office/officeart/2008/layout/VerticalAccentList"/>
    <dgm:cxn modelId="{6FF7AEB6-4B04-44BD-93F7-34F227C807D1}" type="presParOf" srcId="{4A530091-E7BB-4F98-8FE5-9D476B10F160}" destId="{03BD0834-E132-4943-A905-41DCE67E0822}" srcOrd="5" destOrd="0" presId="urn:microsoft.com/office/officeart/2008/layout/VerticalAccentList"/>
    <dgm:cxn modelId="{B08C6450-D148-4824-8705-C72661B18B13}" type="presParOf" srcId="{4A530091-E7BB-4F98-8FE5-9D476B10F160}" destId="{920679F4-328D-4255-91D1-7706EC1874BF}" srcOrd="6" destOrd="0" presId="urn:microsoft.com/office/officeart/2008/layout/VerticalAccentList"/>
    <dgm:cxn modelId="{CE156AEC-D898-46E1-8324-2E1379912430}" type="presParOf" srcId="{920679F4-328D-4255-91D1-7706EC1874BF}" destId="{27635F86-B911-4DBD-BF6D-55E061227DD0}" srcOrd="0" destOrd="0" presId="urn:microsoft.com/office/officeart/2008/layout/VerticalAccentList"/>
    <dgm:cxn modelId="{F46C7A3F-F665-46BD-B451-55560DB71AEB}" type="presParOf" srcId="{4A530091-E7BB-4F98-8FE5-9D476B10F160}" destId="{5EAE51FD-F3FC-48A8-9490-B41621243AFC}" srcOrd="7" destOrd="0" presId="urn:microsoft.com/office/officeart/2008/layout/VerticalAccentList"/>
    <dgm:cxn modelId="{9DFCFD25-AF45-4EE2-943A-5F231C148ED9}" type="presParOf" srcId="{5EAE51FD-F3FC-48A8-9490-B41621243AFC}" destId="{30F30E57-56C1-495A-91B0-3014BD74295A}" srcOrd="0" destOrd="0" presId="urn:microsoft.com/office/officeart/2008/layout/VerticalAccentList"/>
    <dgm:cxn modelId="{B2CD00AF-397F-45F3-A0FF-166DE0D1DA65}" type="presParOf" srcId="{5EAE51FD-F3FC-48A8-9490-B41621243AFC}" destId="{0EB3C0B6-C48F-43F3-AD29-064F216237CF}" srcOrd="1" destOrd="0" presId="urn:microsoft.com/office/officeart/2008/layout/VerticalAccentList"/>
    <dgm:cxn modelId="{96925141-221A-476C-B5E7-57AC8FC5309E}" type="presParOf" srcId="{5EAE51FD-F3FC-48A8-9490-B41621243AFC}" destId="{55F9B251-EDB6-4AA4-AE1D-CD2689399290}" srcOrd="2" destOrd="0" presId="urn:microsoft.com/office/officeart/2008/layout/VerticalAccentList"/>
    <dgm:cxn modelId="{31DD4A49-2FC1-4A4A-A43F-000B97F68423}" type="presParOf" srcId="{5EAE51FD-F3FC-48A8-9490-B41621243AFC}" destId="{7561A7AC-9990-4CCC-BF13-9D811FFAB0A3}" srcOrd="3" destOrd="0" presId="urn:microsoft.com/office/officeart/2008/layout/VerticalAccentList"/>
    <dgm:cxn modelId="{ACCB74DF-DBAB-4725-9E53-484CE219A939}" type="presParOf" srcId="{5EAE51FD-F3FC-48A8-9490-B41621243AFC}" destId="{C49392FF-5427-4B67-B9AC-11F134D277A9}" srcOrd="4" destOrd="0" presId="urn:microsoft.com/office/officeart/2008/layout/VerticalAccentList"/>
    <dgm:cxn modelId="{C7BCDDC4-95FD-49A9-9975-A71853E9584B}" type="presParOf" srcId="{5EAE51FD-F3FC-48A8-9490-B41621243AFC}" destId="{93369B91-DC3E-4740-8A95-94CE29183DD8}" srcOrd="5" destOrd="0" presId="urn:microsoft.com/office/officeart/2008/layout/VerticalAccentList"/>
    <dgm:cxn modelId="{11C2F96F-B685-4CD6-93C7-EAF226394E8B}" type="presParOf" srcId="{5EAE51FD-F3FC-48A8-9490-B41621243AFC}" destId="{C9EA5C8A-96CF-43F5-9326-F54A8D36453A}" srcOrd="6" destOrd="0" presId="urn:microsoft.com/office/officeart/2008/layout/VerticalAccentList"/>
    <dgm:cxn modelId="{6867B078-4AB6-43E7-AF98-DA3031DD2870}" type="presParOf" srcId="{5EAE51FD-F3FC-48A8-9490-B41621243AFC}" destId="{A063643C-3E14-4E23-A2F9-96DE1539E251}" srcOrd="7" destOrd="0" presId="urn:microsoft.com/office/officeart/2008/layout/VerticalAccentList"/>
    <dgm:cxn modelId="{ABF84667-A518-48F6-883C-0C267640E4D3}" type="presParOf" srcId="{4A530091-E7BB-4F98-8FE5-9D476B10F160}" destId="{6887B969-9D48-4158-87E1-E618E46AD1A8}" srcOrd="8" destOrd="0" presId="urn:microsoft.com/office/officeart/2008/layout/VerticalAccentList"/>
    <dgm:cxn modelId="{DB4BCBCC-E671-47A8-833F-2128E45A7373}" type="presParOf" srcId="{4A530091-E7BB-4F98-8FE5-9D476B10F160}" destId="{088DB49C-1BF6-413F-82B2-2E5CE1C05506}" srcOrd="9" destOrd="0" presId="urn:microsoft.com/office/officeart/2008/layout/VerticalAccentList"/>
    <dgm:cxn modelId="{2228B1ED-972E-4266-8C4E-21B8AF8BEC36}" type="presParOf" srcId="{088DB49C-1BF6-413F-82B2-2E5CE1C05506}" destId="{6726F8B9-E244-4E96-B871-C81B81A3891C}" srcOrd="0" destOrd="0" presId="urn:microsoft.com/office/officeart/2008/layout/VerticalAccentList"/>
    <dgm:cxn modelId="{05C0EEDC-0BAF-4AA6-AA70-B3E424D6A822}" type="presParOf" srcId="{4A530091-E7BB-4F98-8FE5-9D476B10F160}" destId="{468A6501-10D6-4F32-972A-E83C4D488FBD}" srcOrd="10" destOrd="0" presId="urn:microsoft.com/office/officeart/2008/layout/VerticalAccentList"/>
    <dgm:cxn modelId="{6596F08D-6956-4BD7-AC1B-166DD8166D6A}" type="presParOf" srcId="{468A6501-10D6-4F32-972A-E83C4D488FBD}" destId="{2F44B3A3-D5B1-414C-9167-9F1E1411D126}" srcOrd="0" destOrd="0" presId="urn:microsoft.com/office/officeart/2008/layout/VerticalAccentList"/>
    <dgm:cxn modelId="{D25A1959-2107-4558-A66E-5000F293975B}" type="presParOf" srcId="{468A6501-10D6-4F32-972A-E83C4D488FBD}" destId="{74D70185-A8BE-430A-B0B1-2E5990584E82}" srcOrd="1" destOrd="0" presId="urn:microsoft.com/office/officeart/2008/layout/VerticalAccentList"/>
    <dgm:cxn modelId="{9E8FF882-56BE-4BBB-A435-93B240B24B55}" type="presParOf" srcId="{468A6501-10D6-4F32-972A-E83C4D488FBD}" destId="{9792F249-79DE-4A95-A80F-2D4772CCC9A0}" srcOrd="2" destOrd="0" presId="urn:microsoft.com/office/officeart/2008/layout/VerticalAccentList"/>
    <dgm:cxn modelId="{CDAB42AF-FAFD-4BFE-B89A-C4B09DD6EB3C}" type="presParOf" srcId="{468A6501-10D6-4F32-972A-E83C4D488FBD}" destId="{985CE287-C1B3-403D-A1B2-EF9661EFED1B}" srcOrd="3" destOrd="0" presId="urn:microsoft.com/office/officeart/2008/layout/VerticalAccentList"/>
    <dgm:cxn modelId="{9466C58B-DFA7-4FED-B502-5509A0FBD597}" type="presParOf" srcId="{468A6501-10D6-4F32-972A-E83C4D488FBD}" destId="{74E2227A-ECC9-4DF9-8BF4-32338E47F416}" srcOrd="4" destOrd="0" presId="urn:microsoft.com/office/officeart/2008/layout/VerticalAccentList"/>
    <dgm:cxn modelId="{1FFB47B7-B53D-4014-93F1-1C40119A5DC6}" type="presParOf" srcId="{468A6501-10D6-4F32-972A-E83C4D488FBD}" destId="{B1749439-FFE3-4332-A8F2-7C387BEC298A}" srcOrd="5" destOrd="0" presId="urn:microsoft.com/office/officeart/2008/layout/VerticalAccentList"/>
    <dgm:cxn modelId="{BC715E7C-92C3-4271-AE22-237816697500}" type="presParOf" srcId="{468A6501-10D6-4F32-972A-E83C4D488FBD}" destId="{5927E7D2-2342-420A-A8F3-F30DEB8340E2}" srcOrd="6" destOrd="0" presId="urn:microsoft.com/office/officeart/2008/layout/VerticalAccentList"/>
    <dgm:cxn modelId="{C39B700C-518E-46D8-BE53-70EE61E6F1AC}" type="presParOf" srcId="{468A6501-10D6-4F32-972A-E83C4D488FBD}" destId="{FBBE3EFF-0DCD-448A-8C63-95D0ED638B9B}" srcOrd="7" destOrd="0" presId="urn:microsoft.com/office/officeart/2008/layout/VerticalAccentList"/>
    <dgm:cxn modelId="{AAA287DF-7167-4C12-BB76-79D01F28D187}" type="presParOf" srcId="{4A530091-E7BB-4F98-8FE5-9D476B10F160}" destId="{366D18C2-02AC-4F39-9125-2028BA13AF15}" srcOrd="11" destOrd="0" presId="urn:microsoft.com/office/officeart/2008/layout/VerticalAccentList"/>
    <dgm:cxn modelId="{4D4E7B89-E7C8-4BA4-94C6-EE0A803C818C}" type="presParOf" srcId="{4A530091-E7BB-4F98-8FE5-9D476B10F160}" destId="{AE9086C2-912E-40DC-8A4C-05584537205F}" srcOrd="12" destOrd="0" presId="urn:microsoft.com/office/officeart/2008/layout/VerticalAccentList"/>
    <dgm:cxn modelId="{5492ABAC-E51B-4B43-B9DC-6649D0C660A9}" type="presParOf" srcId="{AE9086C2-912E-40DC-8A4C-05584537205F}" destId="{11C7B4CB-5862-4F3D-8D31-C6462FD5F857}" srcOrd="0" destOrd="0" presId="urn:microsoft.com/office/officeart/2008/layout/VerticalAccentList"/>
    <dgm:cxn modelId="{7F70E028-C9F7-47B5-9918-472FD34BCAAA}" type="presParOf" srcId="{4A530091-E7BB-4F98-8FE5-9D476B10F160}" destId="{E1930179-4FA8-465F-8E4C-8BB37326EC89}" srcOrd="13" destOrd="0" presId="urn:microsoft.com/office/officeart/2008/layout/VerticalAccentList"/>
    <dgm:cxn modelId="{8D3B81ED-CE2F-4634-90E7-F7EE1448146E}" type="presParOf" srcId="{E1930179-4FA8-465F-8E4C-8BB37326EC89}" destId="{359F315A-E46E-4CC0-BED5-58B8B0329076}" srcOrd="0" destOrd="0" presId="urn:microsoft.com/office/officeart/2008/layout/VerticalAccentList"/>
    <dgm:cxn modelId="{DE45E253-E391-46CE-A6BF-DB77C856FCD2}" type="presParOf" srcId="{E1930179-4FA8-465F-8E4C-8BB37326EC89}" destId="{CB15C345-BAAA-4439-98BB-A6ED2B7CA687}" srcOrd="1" destOrd="0" presId="urn:microsoft.com/office/officeart/2008/layout/VerticalAccentList"/>
    <dgm:cxn modelId="{F90FF1F7-5DC3-4DF3-B425-6E0B02B4A686}" type="presParOf" srcId="{E1930179-4FA8-465F-8E4C-8BB37326EC89}" destId="{809E7E37-ACA0-4C82-8033-97BD719F6308}" srcOrd="2" destOrd="0" presId="urn:microsoft.com/office/officeart/2008/layout/VerticalAccentList"/>
    <dgm:cxn modelId="{0252A98F-70FA-4BF3-8DC2-AA0EE4F56542}" type="presParOf" srcId="{E1930179-4FA8-465F-8E4C-8BB37326EC89}" destId="{8951B966-F645-4EEB-BA01-0B4BCBC20CB2}" srcOrd="3" destOrd="0" presId="urn:microsoft.com/office/officeart/2008/layout/VerticalAccentList"/>
    <dgm:cxn modelId="{1C38ED51-05AB-4D00-AD53-AE22C5513480}" type="presParOf" srcId="{E1930179-4FA8-465F-8E4C-8BB37326EC89}" destId="{97E83C79-7C62-4480-8FDB-5A70A4224A3C}" srcOrd="4" destOrd="0" presId="urn:microsoft.com/office/officeart/2008/layout/VerticalAccentList"/>
    <dgm:cxn modelId="{E656B055-C136-4179-B70A-FA0D8F41FDAE}" type="presParOf" srcId="{E1930179-4FA8-465F-8E4C-8BB37326EC89}" destId="{E7CA272C-A51D-431E-842E-0330B5299763}" srcOrd="5" destOrd="0" presId="urn:microsoft.com/office/officeart/2008/layout/VerticalAccentList"/>
    <dgm:cxn modelId="{0E5CB1A2-E2FF-4E5C-BE7A-ED13647DFAEB}" type="presParOf" srcId="{E1930179-4FA8-465F-8E4C-8BB37326EC89}" destId="{83B63DA3-8C08-461A-8C3A-9550B25EA834}" srcOrd="6" destOrd="0" presId="urn:microsoft.com/office/officeart/2008/layout/VerticalAccentList"/>
    <dgm:cxn modelId="{DDA737E5-8792-4A67-9B23-42752CE641D7}" type="presParOf" srcId="{E1930179-4FA8-465F-8E4C-8BB37326EC89}" destId="{80EBB68C-463E-4977-B5F6-0CF026352F9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7508D-25CC-4507-876B-0C76D41ACB63}">
      <dsp:nvSpPr>
        <dsp:cNvPr id="0" name=""/>
        <dsp:cNvSpPr/>
      </dsp:nvSpPr>
      <dsp:spPr>
        <a:xfrm>
          <a:off x="0" y="695761"/>
          <a:ext cx="2639725" cy="15838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Потенциал маркетинговых служб</a:t>
          </a:r>
        </a:p>
      </dsp:txBody>
      <dsp:txXfrm>
        <a:off x="0" y="695761"/>
        <a:ext cx="2639725" cy="1583835"/>
      </dsp:txXfrm>
    </dsp:sp>
    <dsp:sp modelId="{4B424E53-EDE1-42E6-8F32-4CC0C1DE48C2}">
      <dsp:nvSpPr>
        <dsp:cNvPr id="0" name=""/>
        <dsp:cNvSpPr/>
      </dsp:nvSpPr>
      <dsp:spPr>
        <a:xfrm>
          <a:off x="2903698" y="695761"/>
          <a:ext cx="2639725" cy="15838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Научно-технический потенциал</a:t>
          </a:r>
        </a:p>
      </dsp:txBody>
      <dsp:txXfrm>
        <a:off x="2903698" y="695761"/>
        <a:ext cx="2639725" cy="1583835"/>
      </dsp:txXfrm>
    </dsp:sp>
    <dsp:sp modelId="{477C6760-8AEE-4BF2-9174-342B42E81556}">
      <dsp:nvSpPr>
        <dsp:cNvPr id="0" name=""/>
        <dsp:cNvSpPr/>
      </dsp:nvSpPr>
      <dsp:spPr>
        <a:xfrm>
          <a:off x="5807396" y="695761"/>
          <a:ext cx="2639725" cy="15838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Производственно-технологический потенциал</a:t>
          </a:r>
        </a:p>
      </dsp:txBody>
      <dsp:txXfrm>
        <a:off x="5807396" y="695761"/>
        <a:ext cx="2639725" cy="1583835"/>
      </dsp:txXfrm>
    </dsp:sp>
    <dsp:sp modelId="{39DC82C0-B47C-4DB3-A628-3D0AA23AD43D}">
      <dsp:nvSpPr>
        <dsp:cNvPr id="0" name=""/>
        <dsp:cNvSpPr/>
      </dsp:nvSpPr>
      <dsp:spPr>
        <a:xfrm>
          <a:off x="1451849" y="2543569"/>
          <a:ext cx="2639725" cy="15838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Финансово-экономический потенциал</a:t>
          </a:r>
        </a:p>
      </dsp:txBody>
      <dsp:txXfrm>
        <a:off x="1451849" y="2543569"/>
        <a:ext cx="2639725" cy="1583835"/>
      </dsp:txXfrm>
    </dsp:sp>
    <dsp:sp modelId="{369F8779-AECE-4B65-B541-A8ECF7F80914}">
      <dsp:nvSpPr>
        <dsp:cNvPr id="0" name=""/>
        <dsp:cNvSpPr/>
      </dsp:nvSpPr>
      <dsp:spPr>
        <a:xfrm>
          <a:off x="4355547" y="2543569"/>
          <a:ext cx="2639725" cy="15838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Кадровый потенциал</a:t>
          </a:r>
        </a:p>
      </dsp:txBody>
      <dsp:txXfrm>
        <a:off x="4355547" y="2543569"/>
        <a:ext cx="2639725" cy="1583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7508D-25CC-4507-876B-0C76D41ACB63}">
      <dsp:nvSpPr>
        <dsp:cNvPr id="0" name=""/>
        <dsp:cNvSpPr/>
      </dsp:nvSpPr>
      <dsp:spPr>
        <a:xfrm>
          <a:off x="740025" y="700260"/>
          <a:ext cx="4097261" cy="14222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Экономического характера</a:t>
          </a:r>
        </a:p>
      </dsp:txBody>
      <dsp:txXfrm>
        <a:off x="740025" y="700260"/>
        <a:ext cx="4097261" cy="1422281"/>
      </dsp:txXfrm>
    </dsp:sp>
    <dsp:sp modelId="{4B424E53-EDE1-42E6-8F32-4CC0C1DE48C2}">
      <dsp:nvSpPr>
        <dsp:cNvPr id="0" name=""/>
        <dsp:cNvSpPr/>
      </dsp:nvSpPr>
      <dsp:spPr>
        <a:xfrm>
          <a:off x="633694" y="2680273"/>
          <a:ext cx="4309924" cy="14004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Административного характера</a:t>
          </a:r>
        </a:p>
      </dsp:txBody>
      <dsp:txXfrm>
        <a:off x="633694" y="2680273"/>
        <a:ext cx="4309924" cy="140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7508D-25CC-4507-876B-0C76D41ACB63}">
      <dsp:nvSpPr>
        <dsp:cNvPr id="0" name=""/>
        <dsp:cNvSpPr/>
      </dsp:nvSpPr>
      <dsp:spPr>
        <a:xfrm>
          <a:off x="680" y="726899"/>
          <a:ext cx="2655214" cy="15931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Характеристики рынка деятельности</a:t>
          </a:r>
        </a:p>
      </dsp:txBody>
      <dsp:txXfrm>
        <a:off x="680" y="726899"/>
        <a:ext cx="2655214" cy="1593128"/>
      </dsp:txXfrm>
    </dsp:sp>
    <dsp:sp modelId="{4B424E53-EDE1-42E6-8F32-4CC0C1DE48C2}">
      <dsp:nvSpPr>
        <dsp:cNvPr id="0" name=""/>
        <dsp:cNvSpPr/>
      </dsp:nvSpPr>
      <dsp:spPr>
        <a:xfrm>
          <a:off x="2921417" y="726899"/>
          <a:ext cx="2655214" cy="15931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Деятельность общественных и негосударственных институтов</a:t>
          </a:r>
        </a:p>
      </dsp:txBody>
      <dsp:txXfrm>
        <a:off x="2921417" y="726899"/>
        <a:ext cx="2655214" cy="1593128"/>
      </dsp:txXfrm>
    </dsp:sp>
    <dsp:sp modelId="{477C6760-8AEE-4BF2-9174-342B42E81556}">
      <dsp:nvSpPr>
        <dsp:cNvPr id="0" name=""/>
        <dsp:cNvSpPr/>
      </dsp:nvSpPr>
      <dsp:spPr>
        <a:xfrm>
          <a:off x="1334089" y="2585550"/>
          <a:ext cx="2909133" cy="14685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Взаимосвязанные субъекты </a:t>
          </a:r>
        </a:p>
      </dsp:txBody>
      <dsp:txXfrm>
        <a:off x="1334089" y="2585550"/>
        <a:ext cx="2909133" cy="1468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74567-D727-4585-855E-75B8C46E8982}">
      <dsp:nvSpPr>
        <dsp:cNvPr id="0" name=""/>
        <dsp:cNvSpPr/>
      </dsp:nvSpPr>
      <dsp:spPr>
        <a:xfrm>
          <a:off x="106921" y="85382"/>
          <a:ext cx="4851294" cy="23342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Качественные</a:t>
          </a:r>
        </a:p>
      </dsp:txBody>
      <dsp:txXfrm>
        <a:off x="817377" y="427219"/>
        <a:ext cx="3430382" cy="1650538"/>
      </dsp:txXfrm>
    </dsp:sp>
    <dsp:sp modelId="{53DE9320-7CD1-420E-980F-F5737A2CEB5C}">
      <dsp:nvSpPr>
        <dsp:cNvPr id="0" name=""/>
        <dsp:cNvSpPr/>
      </dsp:nvSpPr>
      <dsp:spPr>
        <a:xfrm>
          <a:off x="1828571" y="2616713"/>
          <a:ext cx="1407994" cy="1407994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2015201" y="3155130"/>
        <a:ext cx="1034734" cy="331160"/>
      </dsp:txXfrm>
    </dsp:sp>
    <dsp:sp modelId="{B6570E18-C3A5-4F28-9332-2C62063728F4}">
      <dsp:nvSpPr>
        <dsp:cNvPr id="0" name=""/>
        <dsp:cNvSpPr/>
      </dsp:nvSpPr>
      <dsp:spPr>
        <a:xfrm>
          <a:off x="2559" y="4221828"/>
          <a:ext cx="5060017" cy="200852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Количественные</a:t>
          </a:r>
        </a:p>
      </dsp:txBody>
      <dsp:txXfrm>
        <a:off x="743581" y="4515970"/>
        <a:ext cx="3577973" cy="1420244"/>
      </dsp:txXfrm>
    </dsp:sp>
    <dsp:sp modelId="{72D2CDFA-DA93-4BF4-8A4D-BC3A29B0F533}">
      <dsp:nvSpPr>
        <dsp:cNvPr id="0" name=""/>
        <dsp:cNvSpPr/>
      </dsp:nvSpPr>
      <dsp:spPr>
        <a:xfrm>
          <a:off x="5427353" y="2706340"/>
          <a:ext cx="773326" cy="90305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/>
        </a:p>
      </dsp:txBody>
      <dsp:txXfrm>
        <a:off x="5427353" y="2886952"/>
        <a:ext cx="541328" cy="541834"/>
      </dsp:txXfrm>
    </dsp:sp>
    <dsp:sp modelId="{587E1B18-9E8E-42C4-ADAE-71B14571FB0D}">
      <dsp:nvSpPr>
        <dsp:cNvPr id="0" name=""/>
        <dsp:cNvSpPr/>
      </dsp:nvSpPr>
      <dsp:spPr>
        <a:xfrm>
          <a:off x="6521683" y="730292"/>
          <a:ext cx="4855154" cy="48551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/>
            <a:t>Показатели конкурентоспособности</a:t>
          </a:r>
          <a:endParaRPr lang="ru-RU" sz="4000" b="1" kern="1200" dirty="0"/>
        </a:p>
      </dsp:txBody>
      <dsp:txXfrm>
        <a:off x="7232704" y="1441313"/>
        <a:ext cx="3433112" cy="3433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F4184-CFCF-4092-A803-BE375DC55E52}">
      <dsp:nvSpPr>
        <dsp:cNvPr id="0" name=""/>
        <dsp:cNvSpPr/>
      </dsp:nvSpPr>
      <dsp:spPr>
        <a:xfrm>
          <a:off x="0" y="1133030"/>
          <a:ext cx="11873458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592C4-8F35-4F68-963E-17DB8B82EBD6}">
      <dsp:nvSpPr>
        <dsp:cNvPr id="0" name=""/>
        <dsp:cNvSpPr/>
      </dsp:nvSpPr>
      <dsp:spPr>
        <a:xfrm>
          <a:off x="593672" y="896870"/>
          <a:ext cx="83114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152" tIns="0" rIns="3141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Чистая прибыль</a:t>
          </a:r>
        </a:p>
      </dsp:txBody>
      <dsp:txXfrm>
        <a:off x="616729" y="919927"/>
        <a:ext cx="8265306" cy="426206"/>
      </dsp:txXfrm>
    </dsp:sp>
    <dsp:sp modelId="{F7AFC36B-CE06-4BB7-8F39-7DC70ACDF37B}">
      <dsp:nvSpPr>
        <dsp:cNvPr id="0" name=""/>
        <dsp:cNvSpPr/>
      </dsp:nvSpPr>
      <dsp:spPr>
        <a:xfrm>
          <a:off x="0" y="1858790"/>
          <a:ext cx="11873458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AB361-57C5-4A6F-8073-74BEC7F02F57}">
      <dsp:nvSpPr>
        <dsp:cNvPr id="0" name=""/>
        <dsp:cNvSpPr/>
      </dsp:nvSpPr>
      <dsp:spPr>
        <a:xfrm>
          <a:off x="593672" y="1622630"/>
          <a:ext cx="83114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152" tIns="0" rIns="3141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Коэффициент покрытия (оборотные активы / краткосрочная задолженность)</a:t>
          </a:r>
        </a:p>
      </dsp:txBody>
      <dsp:txXfrm>
        <a:off x="616729" y="1645687"/>
        <a:ext cx="8265306" cy="426206"/>
      </dsp:txXfrm>
    </dsp:sp>
    <dsp:sp modelId="{7CD6F4BA-26F8-40E2-B264-48FF9A43D1CF}">
      <dsp:nvSpPr>
        <dsp:cNvPr id="0" name=""/>
        <dsp:cNvSpPr/>
      </dsp:nvSpPr>
      <dsp:spPr>
        <a:xfrm>
          <a:off x="0" y="2584550"/>
          <a:ext cx="11873458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8809B-9145-411D-BD7E-6532E16CAE27}">
      <dsp:nvSpPr>
        <dsp:cNvPr id="0" name=""/>
        <dsp:cNvSpPr/>
      </dsp:nvSpPr>
      <dsp:spPr>
        <a:xfrm>
          <a:off x="593672" y="2348390"/>
          <a:ext cx="83114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152" tIns="0" rIns="3141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Объем и направление капиталовложений</a:t>
          </a:r>
        </a:p>
      </dsp:txBody>
      <dsp:txXfrm>
        <a:off x="616729" y="2371447"/>
        <a:ext cx="8265306" cy="426206"/>
      </dsp:txXfrm>
    </dsp:sp>
    <dsp:sp modelId="{42070347-533E-4B75-A50E-9B028FB5B3C0}">
      <dsp:nvSpPr>
        <dsp:cNvPr id="0" name=""/>
        <dsp:cNvSpPr/>
      </dsp:nvSpPr>
      <dsp:spPr>
        <a:xfrm>
          <a:off x="0" y="3310310"/>
          <a:ext cx="11873458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E7B1C-05A2-4400-9A40-2AA8274EBAE5}">
      <dsp:nvSpPr>
        <dsp:cNvPr id="0" name=""/>
        <dsp:cNvSpPr/>
      </dsp:nvSpPr>
      <dsp:spPr>
        <a:xfrm>
          <a:off x="593672" y="3074149"/>
          <a:ext cx="83114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152" tIns="0" rIns="3141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Отношение собственного капитала к итогу баланса</a:t>
          </a:r>
        </a:p>
      </dsp:txBody>
      <dsp:txXfrm>
        <a:off x="616729" y="3097206"/>
        <a:ext cx="8265306" cy="426206"/>
      </dsp:txXfrm>
    </dsp:sp>
    <dsp:sp modelId="{6B167BBF-FFB4-4159-A0C0-B58DB9CA3032}">
      <dsp:nvSpPr>
        <dsp:cNvPr id="0" name=""/>
        <dsp:cNvSpPr/>
      </dsp:nvSpPr>
      <dsp:spPr>
        <a:xfrm>
          <a:off x="0" y="4036070"/>
          <a:ext cx="11873458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007E4-BF83-4574-8819-279B4B2E013C}">
      <dsp:nvSpPr>
        <dsp:cNvPr id="0" name=""/>
        <dsp:cNvSpPr/>
      </dsp:nvSpPr>
      <dsp:spPr>
        <a:xfrm>
          <a:off x="593672" y="3799910"/>
          <a:ext cx="83114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152" tIns="0" rIns="3141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Выручка (тыс. </a:t>
          </a:r>
          <a:r>
            <a:rPr lang="ru-RU" sz="1600" kern="1200" dirty="0" err="1"/>
            <a:t>грн</a:t>
          </a:r>
          <a:r>
            <a:rPr lang="ru-RU" sz="1600" kern="1200" dirty="0"/>
            <a:t>)</a:t>
          </a:r>
        </a:p>
      </dsp:txBody>
      <dsp:txXfrm>
        <a:off x="616729" y="3822967"/>
        <a:ext cx="8265306" cy="426206"/>
      </dsp:txXfrm>
    </dsp:sp>
    <dsp:sp modelId="{99FBE180-D418-454D-90F9-7A6CA1757C79}">
      <dsp:nvSpPr>
        <dsp:cNvPr id="0" name=""/>
        <dsp:cNvSpPr/>
      </dsp:nvSpPr>
      <dsp:spPr>
        <a:xfrm>
          <a:off x="0" y="4761830"/>
          <a:ext cx="11873458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51A76-8195-4A69-8BDE-0DA832F1BE8B}">
      <dsp:nvSpPr>
        <dsp:cNvPr id="0" name=""/>
        <dsp:cNvSpPr/>
      </dsp:nvSpPr>
      <dsp:spPr>
        <a:xfrm>
          <a:off x="593672" y="4525670"/>
          <a:ext cx="83114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152" tIns="0" rIns="3141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Отношение прибыли к объему продаж</a:t>
          </a:r>
        </a:p>
      </dsp:txBody>
      <dsp:txXfrm>
        <a:off x="616729" y="4548727"/>
        <a:ext cx="8265306" cy="426206"/>
      </dsp:txXfrm>
    </dsp:sp>
    <dsp:sp modelId="{A59E96DD-8EC4-4376-95E1-15BCFDA62325}">
      <dsp:nvSpPr>
        <dsp:cNvPr id="0" name=""/>
        <dsp:cNvSpPr/>
      </dsp:nvSpPr>
      <dsp:spPr>
        <a:xfrm>
          <a:off x="0" y="5487590"/>
          <a:ext cx="11873458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A4249-3D44-4B6F-AB1F-F21BCB9B4055}">
      <dsp:nvSpPr>
        <dsp:cNvPr id="0" name=""/>
        <dsp:cNvSpPr/>
      </dsp:nvSpPr>
      <dsp:spPr>
        <a:xfrm>
          <a:off x="593672" y="5251430"/>
          <a:ext cx="83114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152" tIns="0" rIns="3141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Отношение к всей задолженности к собственному капиталу</a:t>
          </a:r>
        </a:p>
      </dsp:txBody>
      <dsp:txXfrm>
        <a:off x="616729" y="5274487"/>
        <a:ext cx="8265306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3CFBD-A69C-4A72-BB71-2AD1DE6F98F0}">
      <dsp:nvSpPr>
        <dsp:cNvPr id="0" name=""/>
        <dsp:cNvSpPr/>
      </dsp:nvSpPr>
      <dsp:spPr>
        <a:xfrm>
          <a:off x="0" y="1521858"/>
          <a:ext cx="11817188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86462-6694-4244-9527-9FD84F079DB8}">
      <dsp:nvSpPr>
        <dsp:cNvPr id="0" name=""/>
        <dsp:cNvSpPr/>
      </dsp:nvSpPr>
      <dsp:spPr>
        <a:xfrm>
          <a:off x="590859" y="1197138"/>
          <a:ext cx="8272031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63" tIns="0" rIns="31266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Количество предлагаемых направлений</a:t>
          </a:r>
        </a:p>
      </dsp:txBody>
      <dsp:txXfrm>
        <a:off x="622562" y="1228841"/>
        <a:ext cx="8208625" cy="586034"/>
      </dsp:txXfrm>
    </dsp:sp>
    <dsp:sp modelId="{14CB8205-5599-47B4-839D-D9B90C6B93BD}">
      <dsp:nvSpPr>
        <dsp:cNvPr id="0" name=""/>
        <dsp:cNvSpPr/>
      </dsp:nvSpPr>
      <dsp:spPr>
        <a:xfrm>
          <a:off x="0" y="2519778"/>
          <a:ext cx="11817188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D8678-BD50-4A38-89B5-CBDA76AABA64}">
      <dsp:nvSpPr>
        <dsp:cNvPr id="0" name=""/>
        <dsp:cNvSpPr/>
      </dsp:nvSpPr>
      <dsp:spPr>
        <a:xfrm>
          <a:off x="590859" y="2195058"/>
          <a:ext cx="8272031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63" tIns="0" rIns="31266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Количество крупных партнеров на туристическом рынке</a:t>
          </a:r>
        </a:p>
      </dsp:txBody>
      <dsp:txXfrm>
        <a:off x="622562" y="2226761"/>
        <a:ext cx="8208625" cy="586034"/>
      </dsp:txXfrm>
    </dsp:sp>
    <dsp:sp modelId="{6A5720D4-49DB-4573-AC4C-BA4252904D16}">
      <dsp:nvSpPr>
        <dsp:cNvPr id="0" name=""/>
        <dsp:cNvSpPr/>
      </dsp:nvSpPr>
      <dsp:spPr>
        <a:xfrm>
          <a:off x="0" y="3517698"/>
          <a:ext cx="11817188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10BC3-5865-4500-AF38-DBF321716968}">
      <dsp:nvSpPr>
        <dsp:cNvPr id="0" name=""/>
        <dsp:cNvSpPr/>
      </dsp:nvSpPr>
      <dsp:spPr>
        <a:xfrm>
          <a:off x="590859" y="3192978"/>
          <a:ext cx="8272031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63" tIns="0" rIns="31266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Объем продаж (тыс. чел.)</a:t>
          </a:r>
        </a:p>
      </dsp:txBody>
      <dsp:txXfrm>
        <a:off x="622562" y="3224681"/>
        <a:ext cx="8208625" cy="586034"/>
      </dsp:txXfrm>
    </dsp:sp>
    <dsp:sp modelId="{770DE21F-ECA0-4ECF-B4CA-F65F88D8DE91}">
      <dsp:nvSpPr>
        <dsp:cNvPr id="0" name=""/>
        <dsp:cNvSpPr/>
      </dsp:nvSpPr>
      <dsp:spPr>
        <a:xfrm>
          <a:off x="0" y="4515618"/>
          <a:ext cx="11817188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F9FCC-3A06-4B22-A728-CD8D7A8B8729}">
      <dsp:nvSpPr>
        <dsp:cNvPr id="0" name=""/>
        <dsp:cNvSpPr/>
      </dsp:nvSpPr>
      <dsp:spPr>
        <a:xfrm>
          <a:off x="590859" y="4190898"/>
          <a:ext cx="8272031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63" tIns="0" rIns="31266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Количество голосов клиентов</a:t>
          </a:r>
        </a:p>
      </dsp:txBody>
      <dsp:txXfrm>
        <a:off x="622562" y="4222601"/>
        <a:ext cx="8208625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B9773-DE26-4C23-A1D1-9D1879C06C44}">
      <dsp:nvSpPr>
        <dsp:cNvPr id="0" name=""/>
        <dsp:cNvSpPr/>
      </dsp:nvSpPr>
      <dsp:spPr>
        <a:xfrm>
          <a:off x="3215690" y="1108"/>
          <a:ext cx="3736363" cy="33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>
        <a:off x="3215690" y="1108"/>
        <a:ext cx="3736363" cy="339669"/>
      </dsp:txXfrm>
    </dsp:sp>
    <dsp:sp modelId="{0DE41DAF-7727-4206-B8A5-3DDF3D13A5A8}">
      <dsp:nvSpPr>
        <dsp:cNvPr id="0" name=""/>
        <dsp:cNvSpPr/>
      </dsp:nvSpPr>
      <dsp:spPr>
        <a:xfrm>
          <a:off x="3215690" y="340777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E6001-9E99-4165-8FAC-2CAF0A67BD4A}">
      <dsp:nvSpPr>
        <dsp:cNvPr id="0" name=""/>
        <dsp:cNvSpPr/>
      </dsp:nvSpPr>
      <dsp:spPr>
        <a:xfrm>
          <a:off x="3740857" y="340777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5690"/>
            <a:satOff val="-1494"/>
            <a:lumOff val="1112"/>
            <a:alphaOff val="0"/>
          </a:schemeClr>
        </a:solidFill>
        <a:ln w="15875" cap="rnd" cmpd="sng" algn="ctr">
          <a:solidFill>
            <a:schemeClr val="accent3">
              <a:shade val="80000"/>
              <a:hueOff val="15690"/>
              <a:satOff val="-1494"/>
              <a:lumOff val="1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76F97-5DCA-48A9-9A8C-9C7D4860C9C1}">
      <dsp:nvSpPr>
        <dsp:cNvPr id="0" name=""/>
        <dsp:cNvSpPr/>
      </dsp:nvSpPr>
      <dsp:spPr>
        <a:xfrm>
          <a:off x="4266439" y="340777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1381"/>
            <a:satOff val="-2987"/>
            <a:lumOff val="2223"/>
            <a:alphaOff val="0"/>
          </a:schemeClr>
        </a:solidFill>
        <a:ln w="15875" cap="rnd" cmpd="sng" algn="ctr">
          <a:solidFill>
            <a:schemeClr val="accent3">
              <a:shade val="80000"/>
              <a:hueOff val="31381"/>
              <a:satOff val="-2987"/>
              <a:lumOff val="22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E215C-4749-4778-9D4A-68C78C076511}">
      <dsp:nvSpPr>
        <dsp:cNvPr id="0" name=""/>
        <dsp:cNvSpPr/>
      </dsp:nvSpPr>
      <dsp:spPr>
        <a:xfrm>
          <a:off x="4791605" y="340777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7071"/>
            <a:satOff val="-4481"/>
            <a:lumOff val="3335"/>
            <a:alphaOff val="0"/>
          </a:schemeClr>
        </a:solidFill>
        <a:ln w="15875" cap="rnd" cmpd="sng" algn="ctr">
          <a:solidFill>
            <a:schemeClr val="accent3">
              <a:shade val="80000"/>
              <a:hueOff val="47071"/>
              <a:satOff val="-4481"/>
              <a:lumOff val="33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09B40-2472-48FA-950F-3F781596A3C1}">
      <dsp:nvSpPr>
        <dsp:cNvPr id="0" name=""/>
        <dsp:cNvSpPr/>
      </dsp:nvSpPr>
      <dsp:spPr>
        <a:xfrm>
          <a:off x="5317187" y="340777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62761"/>
            <a:satOff val="-5974"/>
            <a:lumOff val="4446"/>
            <a:alphaOff val="0"/>
          </a:schemeClr>
        </a:solidFill>
        <a:ln w="15875" cap="rnd" cmpd="sng" algn="ctr">
          <a:solidFill>
            <a:schemeClr val="accent3">
              <a:shade val="80000"/>
              <a:hueOff val="62761"/>
              <a:satOff val="-5974"/>
              <a:lumOff val="44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DA09C-0DF1-4E08-9653-A2EFAD3779A6}">
      <dsp:nvSpPr>
        <dsp:cNvPr id="0" name=""/>
        <dsp:cNvSpPr/>
      </dsp:nvSpPr>
      <dsp:spPr>
        <a:xfrm>
          <a:off x="5842354" y="340777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78451"/>
            <a:satOff val="-7468"/>
            <a:lumOff val="5558"/>
            <a:alphaOff val="0"/>
          </a:schemeClr>
        </a:solidFill>
        <a:ln w="15875" cap="rnd" cmpd="sng" algn="ctr">
          <a:solidFill>
            <a:schemeClr val="accent3">
              <a:shade val="80000"/>
              <a:hueOff val="78451"/>
              <a:satOff val="-7468"/>
              <a:lumOff val="55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0F6CF-5C7E-4230-9412-B250BEB78A07}">
      <dsp:nvSpPr>
        <dsp:cNvPr id="0" name=""/>
        <dsp:cNvSpPr/>
      </dsp:nvSpPr>
      <dsp:spPr>
        <a:xfrm>
          <a:off x="6367936" y="340777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94142"/>
            <a:satOff val="-8962"/>
            <a:lumOff val="6670"/>
            <a:alphaOff val="0"/>
          </a:schemeClr>
        </a:solidFill>
        <a:ln w="15875" cap="rnd" cmpd="sng" algn="ctr">
          <a:solidFill>
            <a:schemeClr val="accent3">
              <a:shade val="80000"/>
              <a:hueOff val="94142"/>
              <a:satOff val="-8962"/>
              <a:lumOff val="66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D4FEA-7D6D-4554-9D69-AC6AF3504F21}">
      <dsp:nvSpPr>
        <dsp:cNvPr id="0" name=""/>
        <dsp:cNvSpPr/>
      </dsp:nvSpPr>
      <dsp:spPr>
        <a:xfrm>
          <a:off x="3215690" y="409969"/>
          <a:ext cx="3784935" cy="553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Старейшая российская туристическая компания</a:t>
          </a:r>
        </a:p>
      </dsp:txBody>
      <dsp:txXfrm>
        <a:off x="3215690" y="409969"/>
        <a:ext cx="3784935" cy="553535"/>
      </dsp:txXfrm>
    </dsp:sp>
    <dsp:sp modelId="{D5750E02-584B-43F4-94AF-682184B3200E}">
      <dsp:nvSpPr>
        <dsp:cNvPr id="0" name=""/>
        <dsp:cNvSpPr/>
      </dsp:nvSpPr>
      <dsp:spPr>
        <a:xfrm>
          <a:off x="3215690" y="1075379"/>
          <a:ext cx="3736363" cy="33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>
        <a:off x="3215690" y="1075379"/>
        <a:ext cx="3736363" cy="339669"/>
      </dsp:txXfrm>
    </dsp:sp>
    <dsp:sp modelId="{1182E0F0-AFA5-43FB-B385-E8E2B64D6D7C}">
      <dsp:nvSpPr>
        <dsp:cNvPr id="0" name=""/>
        <dsp:cNvSpPr/>
      </dsp:nvSpPr>
      <dsp:spPr>
        <a:xfrm>
          <a:off x="3215690" y="1437594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09832"/>
            <a:satOff val="-10455"/>
            <a:lumOff val="7781"/>
            <a:alphaOff val="0"/>
          </a:schemeClr>
        </a:solidFill>
        <a:ln w="15875" cap="rnd" cmpd="sng" algn="ctr">
          <a:solidFill>
            <a:schemeClr val="accent3">
              <a:shade val="80000"/>
              <a:hueOff val="109832"/>
              <a:satOff val="-10455"/>
              <a:lumOff val="77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9A3C2-96BC-4C03-A2CF-81124BF1E4C0}">
      <dsp:nvSpPr>
        <dsp:cNvPr id="0" name=""/>
        <dsp:cNvSpPr/>
      </dsp:nvSpPr>
      <dsp:spPr>
        <a:xfrm>
          <a:off x="3740857" y="1437594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25522"/>
            <a:satOff val="-11949"/>
            <a:lumOff val="8893"/>
            <a:alphaOff val="0"/>
          </a:schemeClr>
        </a:solidFill>
        <a:ln w="15875" cap="rnd" cmpd="sng" algn="ctr">
          <a:solidFill>
            <a:schemeClr val="accent3">
              <a:shade val="80000"/>
              <a:hueOff val="125522"/>
              <a:satOff val="-11949"/>
              <a:lumOff val="88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D8CDB-3BAB-4883-B993-0C16D809E9BB}">
      <dsp:nvSpPr>
        <dsp:cNvPr id="0" name=""/>
        <dsp:cNvSpPr/>
      </dsp:nvSpPr>
      <dsp:spPr>
        <a:xfrm>
          <a:off x="4266439" y="1437594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41212"/>
            <a:satOff val="-13442"/>
            <a:lumOff val="10004"/>
            <a:alphaOff val="0"/>
          </a:schemeClr>
        </a:solidFill>
        <a:ln w="15875" cap="rnd" cmpd="sng" algn="ctr">
          <a:solidFill>
            <a:schemeClr val="accent3">
              <a:shade val="80000"/>
              <a:hueOff val="141212"/>
              <a:satOff val="-13442"/>
              <a:lumOff val="100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92F96-3629-4739-9FB1-62A4C84717EA}">
      <dsp:nvSpPr>
        <dsp:cNvPr id="0" name=""/>
        <dsp:cNvSpPr/>
      </dsp:nvSpPr>
      <dsp:spPr>
        <a:xfrm>
          <a:off x="4791605" y="1437594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56903"/>
            <a:satOff val="-14936"/>
            <a:lumOff val="11116"/>
            <a:alphaOff val="0"/>
          </a:schemeClr>
        </a:solidFill>
        <a:ln w="15875" cap="rnd" cmpd="sng" algn="ctr">
          <a:solidFill>
            <a:schemeClr val="accent3">
              <a:shade val="80000"/>
              <a:hueOff val="156903"/>
              <a:satOff val="-14936"/>
              <a:lumOff val="111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6EBC0-D144-4DE9-97BD-3BE14E97C6DD}">
      <dsp:nvSpPr>
        <dsp:cNvPr id="0" name=""/>
        <dsp:cNvSpPr/>
      </dsp:nvSpPr>
      <dsp:spPr>
        <a:xfrm>
          <a:off x="5317187" y="1437594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72593"/>
            <a:satOff val="-16429"/>
            <a:lumOff val="12227"/>
            <a:alphaOff val="0"/>
          </a:schemeClr>
        </a:solidFill>
        <a:ln w="15875" cap="rnd" cmpd="sng" algn="ctr">
          <a:solidFill>
            <a:schemeClr val="accent3">
              <a:shade val="80000"/>
              <a:hueOff val="172593"/>
              <a:satOff val="-16429"/>
              <a:lumOff val="12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F9A21-C0E3-4164-9AB8-6E05A4D8C985}">
      <dsp:nvSpPr>
        <dsp:cNvPr id="0" name=""/>
        <dsp:cNvSpPr/>
      </dsp:nvSpPr>
      <dsp:spPr>
        <a:xfrm>
          <a:off x="5842354" y="1437594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88283"/>
            <a:satOff val="-17923"/>
            <a:lumOff val="13339"/>
            <a:alphaOff val="0"/>
          </a:schemeClr>
        </a:solidFill>
        <a:ln w="15875" cap="rnd" cmpd="sng" algn="ctr">
          <a:solidFill>
            <a:schemeClr val="accent3">
              <a:shade val="80000"/>
              <a:hueOff val="188283"/>
              <a:satOff val="-17923"/>
              <a:lumOff val="13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00381-BA1C-4931-A674-7F74A0F410E9}">
      <dsp:nvSpPr>
        <dsp:cNvPr id="0" name=""/>
        <dsp:cNvSpPr/>
      </dsp:nvSpPr>
      <dsp:spPr>
        <a:xfrm>
          <a:off x="6367936" y="1437594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03973"/>
            <a:satOff val="-19417"/>
            <a:lumOff val="14451"/>
            <a:alphaOff val="0"/>
          </a:schemeClr>
        </a:solidFill>
        <a:ln w="15875" cap="rnd" cmpd="sng" algn="ctr">
          <a:solidFill>
            <a:schemeClr val="accent3">
              <a:shade val="80000"/>
              <a:hueOff val="203973"/>
              <a:satOff val="-19417"/>
              <a:lumOff val="14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98803-89BA-4459-BB40-00861D43CA8F}">
      <dsp:nvSpPr>
        <dsp:cNvPr id="0" name=""/>
        <dsp:cNvSpPr/>
      </dsp:nvSpPr>
      <dsp:spPr>
        <a:xfrm>
          <a:off x="3215690" y="1415048"/>
          <a:ext cx="3784935" cy="737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133367"/>
              <a:satOff val="-12696"/>
              <a:lumOff val="9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Туроператоры + гостиничный бизнес + розничная продажа туристических продуктов</a:t>
          </a:r>
        </a:p>
      </dsp:txBody>
      <dsp:txXfrm>
        <a:off x="3215690" y="1415048"/>
        <a:ext cx="3784935" cy="737010"/>
      </dsp:txXfrm>
    </dsp:sp>
    <dsp:sp modelId="{27635F86-B911-4DBD-BF6D-55E061227DD0}">
      <dsp:nvSpPr>
        <dsp:cNvPr id="0" name=""/>
        <dsp:cNvSpPr/>
      </dsp:nvSpPr>
      <dsp:spPr>
        <a:xfrm>
          <a:off x="3215690" y="2194741"/>
          <a:ext cx="3736363" cy="33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>
        <a:off x="3215690" y="2194741"/>
        <a:ext cx="3736363" cy="339669"/>
      </dsp:txXfrm>
    </dsp:sp>
    <dsp:sp modelId="{30F30E57-56C1-495A-91B0-3014BD74295A}">
      <dsp:nvSpPr>
        <dsp:cNvPr id="0" name=""/>
        <dsp:cNvSpPr/>
      </dsp:nvSpPr>
      <dsp:spPr>
        <a:xfrm>
          <a:off x="3215690" y="2534410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19664"/>
            <a:satOff val="-20910"/>
            <a:lumOff val="15562"/>
            <a:alphaOff val="0"/>
          </a:schemeClr>
        </a:solidFill>
        <a:ln w="15875" cap="rnd" cmpd="sng" algn="ctr">
          <a:solidFill>
            <a:schemeClr val="accent3">
              <a:shade val="80000"/>
              <a:hueOff val="219664"/>
              <a:satOff val="-20910"/>
              <a:lumOff val="155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3C0B6-C48F-43F3-AD29-064F216237CF}">
      <dsp:nvSpPr>
        <dsp:cNvPr id="0" name=""/>
        <dsp:cNvSpPr/>
      </dsp:nvSpPr>
      <dsp:spPr>
        <a:xfrm>
          <a:off x="3740857" y="2534410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35354"/>
            <a:satOff val="-22404"/>
            <a:lumOff val="16674"/>
            <a:alphaOff val="0"/>
          </a:schemeClr>
        </a:solidFill>
        <a:ln w="15875" cap="rnd" cmpd="sng" algn="ctr">
          <a:solidFill>
            <a:schemeClr val="accent3">
              <a:shade val="80000"/>
              <a:hueOff val="235354"/>
              <a:satOff val="-22404"/>
              <a:lumOff val="16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9B251-EDB6-4AA4-AE1D-CD2689399290}">
      <dsp:nvSpPr>
        <dsp:cNvPr id="0" name=""/>
        <dsp:cNvSpPr/>
      </dsp:nvSpPr>
      <dsp:spPr>
        <a:xfrm>
          <a:off x="4266439" y="2534410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51044"/>
            <a:satOff val="-23897"/>
            <a:lumOff val="17785"/>
            <a:alphaOff val="0"/>
          </a:schemeClr>
        </a:solidFill>
        <a:ln w="15875" cap="rnd" cmpd="sng" algn="ctr">
          <a:solidFill>
            <a:schemeClr val="accent3">
              <a:shade val="80000"/>
              <a:hueOff val="251044"/>
              <a:satOff val="-23897"/>
              <a:lumOff val="17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1A7AC-9990-4CCC-BF13-9D811FFAB0A3}">
      <dsp:nvSpPr>
        <dsp:cNvPr id="0" name=""/>
        <dsp:cNvSpPr/>
      </dsp:nvSpPr>
      <dsp:spPr>
        <a:xfrm>
          <a:off x="4791605" y="2534410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66734"/>
            <a:satOff val="-25391"/>
            <a:lumOff val="18897"/>
            <a:alphaOff val="0"/>
          </a:schemeClr>
        </a:solidFill>
        <a:ln w="15875" cap="rnd" cmpd="sng" algn="ctr">
          <a:solidFill>
            <a:schemeClr val="accent3">
              <a:shade val="80000"/>
              <a:hueOff val="266734"/>
              <a:satOff val="-25391"/>
              <a:lumOff val="18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392FF-5427-4B67-B9AC-11F134D277A9}">
      <dsp:nvSpPr>
        <dsp:cNvPr id="0" name=""/>
        <dsp:cNvSpPr/>
      </dsp:nvSpPr>
      <dsp:spPr>
        <a:xfrm>
          <a:off x="5317187" y="2534410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82425"/>
            <a:satOff val="-26885"/>
            <a:lumOff val="20009"/>
            <a:alphaOff val="0"/>
          </a:schemeClr>
        </a:solidFill>
        <a:ln w="15875" cap="rnd" cmpd="sng" algn="ctr">
          <a:solidFill>
            <a:schemeClr val="accent3">
              <a:shade val="80000"/>
              <a:hueOff val="282425"/>
              <a:satOff val="-26885"/>
              <a:lumOff val="20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69B91-DC3E-4740-8A95-94CE29183DD8}">
      <dsp:nvSpPr>
        <dsp:cNvPr id="0" name=""/>
        <dsp:cNvSpPr/>
      </dsp:nvSpPr>
      <dsp:spPr>
        <a:xfrm>
          <a:off x="5842354" y="2534410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98115"/>
            <a:satOff val="-28378"/>
            <a:lumOff val="21120"/>
            <a:alphaOff val="0"/>
          </a:schemeClr>
        </a:solidFill>
        <a:ln w="15875" cap="rnd" cmpd="sng" algn="ctr">
          <a:solidFill>
            <a:schemeClr val="accent3">
              <a:shade val="80000"/>
              <a:hueOff val="298115"/>
              <a:satOff val="-28378"/>
              <a:lumOff val="21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A5C8A-96CF-43F5-9326-F54A8D36453A}">
      <dsp:nvSpPr>
        <dsp:cNvPr id="0" name=""/>
        <dsp:cNvSpPr/>
      </dsp:nvSpPr>
      <dsp:spPr>
        <a:xfrm>
          <a:off x="6367936" y="2534410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13805"/>
            <a:satOff val="-29872"/>
            <a:lumOff val="22232"/>
            <a:alphaOff val="0"/>
          </a:schemeClr>
        </a:solidFill>
        <a:ln w="15875" cap="rnd" cmpd="sng" algn="ctr">
          <a:solidFill>
            <a:schemeClr val="accent3">
              <a:shade val="80000"/>
              <a:hueOff val="313805"/>
              <a:satOff val="-29872"/>
              <a:lumOff val="22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3643C-3E14-4E23-A2F9-96DE1539E251}">
      <dsp:nvSpPr>
        <dsp:cNvPr id="0" name=""/>
        <dsp:cNvSpPr/>
      </dsp:nvSpPr>
      <dsp:spPr>
        <a:xfrm>
          <a:off x="3215690" y="2603602"/>
          <a:ext cx="3784935" cy="553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266734"/>
              <a:satOff val="-25391"/>
              <a:lumOff val="18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46 дочерних региональных компаний</a:t>
          </a:r>
        </a:p>
      </dsp:txBody>
      <dsp:txXfrm>
        <a:off x="3215690" y="2603602"/>
        <a:ext cx="3784935" cy="553535"/>
      </dsp:txXfrm>
    </dsp:sp>
    <dsp:sp modelId="{6726F8B9-E244-4E96-B871-C81B81A3891C}">
      <dsp:nvSpPr>
        <dsp:cNvPr id="0" name=""/>
        <dsp:cNvSpPr/>
      </dsp:nvSpPr>
      <dsp:spPr>
        <a:xfrm>
          <a:off x="3215690" y="3269012"/>
          <a:ext cx="3736363" cy="33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>
        <a:off x="3215690" y="3269012"/>
        <a:ext cx="3736363" cy="339669"/>
      </dsp:txXfrm>
    </dsp:sp>
    <dsp:sp modelId="{2F44B3A3-D5B1-414C-9167-9F1E1411D126}">
      <dsp:nvSpPr>
        <dsp:cNvPr id="0" name=""/>
        <dsp:cNvSpPr/>
      </dsp:nvSpPr>
      <dsp:spPr>
        <a:xfrm>
          <a:off x="3215690" y="3608681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29495"/>
            <a:satOff val="-31365"/>
            <a:lumOff val="23343"/>
            <a:alphaOff val="0"/>
          </a:schemeClr>
        </a:solidFill>
        <a:ln w="15875" cap="rnd" cmpd="sng" algn="ctr">
          <a:solidFill>
            <a:schemeClr val="accent3">
              <a:shade val="80000"/>
              <a:hueOff val="329495"/>
              <a:satOff val="-31365"/>
              <a:lumOff val="23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0185-A8BE-430A-B0B1-2E5990584E82}">
      <dsp:nvSpPr>
        <dsp:cNvPr id="0" name=""/>
        <dsp:cNvSpPr/>
      </dsp:nvSpPr>
      <dsp:spPr>
        <a:xfrm>
          <a:off x="3740857" y="3608681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45186"/>
            <a:satOff val="-32859"/>
            <a:lumOff val="24455"/>
            <a:alphaOff val="0"/>
          </a:schemeClr>
        </a:solidFill>
        <a:ln w="15875" cap="rnd" cmpd="sng" algn="ctr">
          <a:solidFill>
            <a:schemeClr val="accent3">
              <a:shade val="80000"/>
              <a:hueOff val="345186"/>
              <a:satOff val="-32859"/>
              <a:lumOff val="244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2F249-79DE-4A95-A80F-2D4772CCC9A0}">
      <dsp:nvSpPr>
        <dsp:cNvPr id="0" name=""/>
        <dsp:cNvSpPr/>
      </dsp:nvSpPr>
      <dsp:spPr>
        <a:xfrm>
          <a:off x="4266439" y="3608681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60876"/>
            <a:satOff val="-34353"/>
            <a:lumOff val="25567"/>
            <a:alphaOff val="0"/>
          </a:schemeClr>
        </a:solidFill>
        <a:ln w="15875" cap="rnd" cmpd="sng" algn="ctr">
          <a:solidFill>
            <a:schemeClr val="accent3">
              <a:shade val="80000"/>
              <a:hueOff val="360876"/>
              <a:satOff val="-34353"/>
              <a:lumOff val="255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CE287-C1B3-403D-A1B2-EF9661EFED1B}">
      <dsp:nvSpPr>
        <dsp:cNvPr id="0" name=""/>
        <dsp:cNvSpPr/>
      </dsp:nvSpPr>
      <dsp:spPr>
        <a:xfrm>
          <a:off x="4791605" y="3608681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76566"/>
            <a:satOff val="-35846"/>
            <a:lumOff val="26678"/>
            <a:alphaOff val="0"/>
          </a:schemeClr>
        </a:solidFill>
        <a:ln w="15875" cap="rnd" cmpd="sng" algn="ctr">
          <a:solidFill>
            <a:schemeClr val="accent3">
              <a:shade val="80000"/>
              <a:hueOff val="376566"/>
              <a:satOff val="-35846"/>
              <a:lumOff val="266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2227A-ECC9-4DF9-8BF4-32338E47F416}">
      <dsp:nvSpPr>
        <dsp:cNvPr id="0" name=""/>
        <dsp:cNvSpPr/>
      </dsp:nvSpPr>
      <dsp:spPr>
        <a:xfrm>
          <a:off x="5317187" y="3608681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92256"/>
            <a:satOff val="-37340"/>
            <a:lumOff val="27790"/>
            <a:alphaOff val="0"/>
          </a:schemeClr>
        </a:solidFill>
        <a:ln w="15875" cap="rnd" cmpd="sng" algn="ctr">
          <a:solidFill>
            <a:schemeClr val="accent3">
              <a:shade val="80000"/>
              <a:hueOff val="392256"/>
              <a:satOff val="-37340"/>
              <a:lumOff val="27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49439-FFE3-4332-A8F2-7C387BEC298A}">
      <dsp:nvSpPr>
        <dsp:cNvPr id="0" name=""/>
        <dsp:cNvSpPr/>
      </dsp:nvSpPr>
      <dsp:spPr>
        <a:xfrm>
          <a:off x="5842354" y="3608681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07947"/>
            <a:satOff val="-38833"/>
            <a:lumOff val="28901"/>
            <a:alphaOff val="0"/>
          </a:schemeClr>
        </a:solidFill>
        <a:ln w="15875" cap="rnd" cmpd="sng" algn="ctr">
          <a:solidFill>
            <a:schemeClr val="accent3">
              <a:shade val="80000"/>
              <a:hueOff val="407947"/>
              <a:satOff val="-38833"/>
              <a:lumOff val="28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7E7D2-2342-420A-A8F3-F30DEB8340E2}">
      <dsp:nvSpPr>
        <dsp:cNvPr id="0" name=""/>
        <dsp:cNvSpPr/>
      </dsp:nvSpPr>
      <dsp:spPr>
        <a:xfrm>
          <a:off x="6367936" y="3608681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23637"/>
            <a:satOff val="-40327"/>
            <a:lumOff val="30013"/>
            <a:alphaOff val="0"/>
          </a:schemeClr>
        </a:solidFill>
        <a:ln w="15875" cap="rnd" cmpd="sng" algn="ctr">
          <a:solidFill>
            <a:schemeClr val="accent3">
              <a:shade val="80000"/>
              <a:hueOff val="423637"/>
              <a:satOff val="-40327"/>
              <a:lumOff val="30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E3EFF-0DCD-448A-8C63-95D0ED638B9B}">
      <dsp:nvSpPr>
        <dsp:cNvPr id="0" name=""/>
        <dsp:cNvSpPr/>
      </dsp:nvSpPr>
      <dsp:spPr>
        <a:xfrm>
          <a:off x="3215690" y="3677873"/>
          <a:ext cx="3784935" cy="553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400101"/>
              <a:satOff val="-38087"/>
              <a:lumOff val="283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80 регионов РФ</a:t>
          </a:r>
        </a:p>
      </dsp:txBody>
      <dsp:txXfrm>
        <a:off x="3215690" y="3677873"/>
        <a:ext cx="3784935" cy="553535"/>
      </dsp:txXfrm>
    </dsp:sp>
    <dsp:sp modelId="{11C7B4CB-5862-4F3D-8D31-C6462FD5F857}">
      <dsp:nvSpPr>
        <dsp:cNvPr id="0" name=""/>
        <dsp:cNvSpPr/>
      </dsp:nvSpPr>
      <dsp:spPr>
        <a:xfrm>
          <a:off x="3215690" y="4343282"/>
          <a:ext cx="3736363" cy="33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>
        <a:off x="3215690" y="4343282"/>
        <a:ext cx="3736363" cy="339669"/>
      </dsp:txXfrm>
    </dsp:sp>
    <dsp:sp modelId="{359F315A-E46E-4CC0-BED5-58B8B0329076}">
      <dsp:nvSpPr>
        <dsp:cNvPr id="0" name=""/>
        <dsp:cNvSpPr/>
      </dsp:nvSpPr>
      <dsp:spPr>
        <a:xfrm>
          <a:off x="3215690" y="4682952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39327"/>
            <a:satOff val="-41820"/>
            <a:lumOff val="31124"/>
            <a:alphaOff val="0"/>
          </a:schemeClr>
        </a:solidFill>
        <a:ln w="15875" cap="rnd" cmpd="sng" algn="ctr">
          <a:solidFill>
            <a:schemeClr val="accent3">
              <a:shade val="80000"/>
              <a:hueOff val="439327"/>
              <a:satOff val="-41820"/>
              <a:lumOff val="311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5C345-BAAA-4439-98BB-A6ED2B7CA687}">
      <dsp:nvSpPr>
        <dsp:cNvPr id="0" name=""/>
        <dsp:cNvSpPr/>
      </dsp:nvSpPr>
      <dsp:spPr>
        <a:xfrm>
          <a:off x="3740857" y="4682952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55017"/>
            <a:satOff val="-43314"/>
            <a:lumOff val="32236"/>
            <a:alphaOff val="0"/>
          </a:schemeClr>
        </a:solidFill>
        <a:ln w="15875" cap="rnd" cmpd="sng" algn="ctr">
          <a:solidFill>
            <a:schemeClr val="accent3">
              <a:shade val="80000"/>
              <a:hueOff val="455017"/>
              <a:satOff val="-43314"/>
              <a:lumOff val="32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E7E37-ACA0-4C82-8033-97BD719F6308}">
      <dsp:nvSpPr>
        <dsp:cNvPr id="0" name=""/>
        <dsp:cNvSpPr/>
      </dsp:nvSpPr>
      <dsp:spPr>
        <a:xfrm>
          <a:off x="4266439" y="4682952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70708"/>
            <a:satOff val="-44808"/>
            <a:lumOff val="33348"/>
            <a:alphaOff val="0"/>
          </a:schemeClr>
        </a:solidFill>
        <a:ln w="15875" cap="rnd" cmpd="sng" algn="ctr">
          <a:solidFill>
            <a:schemeClr val="accent3">
              <a:shade val="80000"/>
              <a:hueOff val="470708"/>
              <a:satOff val="-44808"/>
              <a:lumOff val="33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1B966-F645-4EEB-BA01-0B4BCBC20CB2}">
      <dsp:nvSpPr>
        <dsp:cNvPr id="0" name=""/>
        <dsp:cNvSpPr/>
      </dsp:nvSpPr>
      <dsp:spPr>
        <a:xfrm>
          <a:off x="4791605" y="4682952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86398"/>
            <a:satOff val="-46301"/>
            <a:lumOff val="34459"/>
            <a:alphaOff val="0"/>
          </a:schemeClr>
        </a:solidFill>
        <a:ln w="15875" cap="rnd" cmpd="sng" algn="ctr">
          <a:solidFill>
            <a:schemeClr val="accent3">
              <a:shade val="80000"/>
              <a:hueOff val="486398"/>
              <a:satOff val="-46301"/>
              <a:lumOff val="344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83C79-7C62-4480-8FDB-5A70A4224A3C}">
      <dsp:nvSpPr>
        <dsp:cNvPr id="0" name=""/>
        <dsp:cNvSpPr/>
      </dsp:nvSpPr>
      <dsp:spPr>
        <a:xfrm>
          <a:off x="5317187" y="4682952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502088"/>
            <a:satOff val="-47795"/>
            <a:lumOff val="35571"/>
            <a:alphaOff val="0"/>
          </a:schemeClr>
        </a:solidFill>
        <a:ln w="15875" cap="rnd" cmpd="sng" algn="ctr">
          <a:solidFill>
            <a:schemeClr val="accent3">
              <a:shade val="80000"/>
              <a:hueOff val="502088"/>
              <a:satOff val="-47795"/>
              <a:lumOff val="355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A272C-A51D-431E-842E-0330B5299763}">
      <dsp:nvSpPr>
        <dsp:cNvPr id="0" name=""/>
        <dsp:cNvSpPr/>
      </dsp:nvSpPr>
      <dsp:spPr>
        <a:xfrm>
          <a:off x="5842354" y="4682952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517778"/>
            <a:satOff val="-49288"/>
            <a:lumOff val="36682"/>
            <a:alphaOff val="0"/>
          </a:schemeClr>
        </a:solidFill>
        <a:ln w="15875" cap="rnd" cmpd="sng" algn="ctr">
          <a:solidFill>
            <a:schemeClr val="accent3">
              <a:shade val="80000"/>
              <a:hueOff val="517778"/>
              <a:satOff val="-49288"/>
              <a:lumOff val="366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63DA3-8C08-461A-8C3A-9550B25EA834}">
      <dsp:nvSpPr>
        <dsp:cNvPr id="0" name=""/>
        <dsp:cNvSpPr/>
      </dsp:nvSpPr>
      <dsp:spPr>
        <a:xfrm>
          <a:off x="6367936" y="4682952"/>
          <a:ext cx="874308" cy="691919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533469"/>
            <a:satOff val="-50782"/>
            <a:lumOff val="37794"/>
            <a:alphaOff val="0"/>
          </a:schemeClr>
        </a:solidFill>
        <a:ln w="15875" cap="rnd" cmpd="sng" algn="ctr">
          <a:solidFill>
            <a:schemeClr val="accent3">
              <a:shade val="80000"/>
              <a:hueOff val="533469"/>
              <a:satOff val="-50782"/>
              <a:lumOff val="37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BB68C-463E-4977-B5F6-0CF026352F9A}">
      <dsp:nvSpPr>
        <dsp:cNvPr id="0" name=""/>
        <dsp:cNvSpPr/>
      </dsp:nvSpPr>
      <dsp:spPr>
        <a:xfrm>
          <a:off x="3215690" y="4752144"/>
          <a:ext cx="3784935" cy="553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533469"/>
              <a:satOff val="-50782"/>
              <a:lumOff val="37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700 партнеров в 168 странах мира</a:t>
          </a:r>
        </a:p>
      </dsp:txBody>
      <dsp:txXfrm>
        <a:off x="3215690" y="4752144"/>
        <a:ext cx="3784935" cy="5535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B9773-DE26-4C23-A1D1-9D1879C06C44}">
      <dsp:nvSpPr>
        <dsp:cNvPr id="0" name=""/>
        <dsp:cNvSpPr/>
      </dsp:nvSpPr>
      <dsp:spPr>
        <a:xfrm>
          <a:off x="3205785" y="2515"/>
          <a:ext cx="3754746" cy="34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>
        <a:off x="3205785" y="2515"/>
        <a:ext cx="3754746" cy="341340"/>
      </dsp:txXfrm>
    </dsp:sp>
    <dsp:sp modelId="{0DE41DAF-7727-4206-B8A5-3DDF3D13A5A8}">
      <dsp:nvSpPr>
        <dsp:cNvPr id="0" name=""/>
        <dsp:cNvSpPr/>
      </dsp:nvSpPr>
      <dsp:spPr>
        <a:xfrm>
          <a:off x="3205785" y="343856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E6001-9E99-4165-8FAC-2CAF0A67BD4A}">
      <dsp:nvSpPr>
        <dsp:cNvPr id="0" name=""/>
        <dsp:cNvSpPr/>
      </dsp:nvSpPr>
      <dsp:spPr>
        <a:xfrm>
          <a:off x="3733536" y="343856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5690"/>
            <a:satOff val="-1494"/>
            <a:lumOff val="1112"/>
            <a:alphaOff val="0"/>
          </a:schemeClr>
        </a:solidFill>
        <a:ln w="15875" cap="rnd" cmpd="sng" algn="ctr">
          <a:solidFill>
            <a:schemeClr val="accent3">
              <a:shade val="80000"/>
              <a:hueOff val="15690"/>
              <a:satOff val="-1494"/>
              <a:lumOff val="1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76F97-5DCA-48A9-9A8C-9C7D4860C9C1}">
      <dsp:nvSpPr>
        <dsp:cNvPr id="0" name=""/>
        <dsp:cNvSpPr/>
      </dsp:nvSpPr>
      <dsp:spPr>
        <a:xfrm>
          <a:off x="4261703" y="343856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1381"/>
            <a:satOff val="-2987"/>
            <a:lumOff val="2223"/>
            <a:alphaOff val="0"/>
          </a:schemeClr>
        </a:solidFill>
        <a:ln w="15875" cap="rnd" cmpd="sng" algn="ctr">
          <a:solidFill>
            <a:schemeClr val="accent3">
              <a:shade val="80000"/>
              <a:hueOff val="31381"/>
              <a:satOff val="-2987"/>
              <a:lumOff val="22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E215C-4749-4778-9D4A-68C78C076511}">
      <dsp:nvSpPr>
        <dsp:cNvPr id="0" name=""/>
        <dsp:cNvSpPr/>
      </dsp:nvSpPr>
      <dsp:spPr>
        <a:xfrm>
          <a:off x="4789454" y="343856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7071"/>
            <a:satOff val="-4481"/>
            <a:lumOff val="3335"/>
            <a:alphaOff val="0"/>
          </a:schemeClr>
        </a:solidFill>
        <a:ln w="15875" cap="rnd" cmpd="sng" algn="ctr">
          <a:solidFill>
            <a:schemeClr val="accent3">
              <a:shade val="80000"/>
              <a:hueOff val="47071"/>
              <a:satOff val="-4481"/>
              <a:lumOff val="33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09B40-2472-48FA-950F-3F781596A3C1}">
      <dsp:nvSpPr>
        <dsp:cNvPr id="0" name=""/>
        <dsp:cNvSpPr/>
      </dsp:nvSpPr>
      <dsp:spPr>
        <a:xfrm>
          <a:off x="5317621" y="343856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62761"/>
            <a:satOff val="-5974"/>
            <a:lumOff val="4446"/>
            <a:alphaOff val="0"/>
          </a:schemeClr>
        </a:solidFill>
        <a:ln w="15875" cap="rnd" cmpd="sng" algn="ctr">
          <a:solidFill>
            <a:schemeClr val="accent3">
              <a:shade val="80000"/>
              <a:hueOff val="62761"/>
              <a:satOff val="-5974"/>
              <a:lumOff val="44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DA09C-0DF1-4E08-9653-A2EFAD3779A6}">
      <dsp:nvSpPr>
        <dsp:cNvPr id="0" name=""/>
        <dsp:cNvSpPr/>
      </dsp:nvSpPr>
      <dsp:spPr>
        <a:xfrm>
          <a:off x="5845372" y="343856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78451"/>
            <a:satOff val="-7468"/>
            <a:lumOff val="5558"/>
            <a:alphaOff val="0"/>
          </a:schemeClr>
        </a:solidFill>
        <a:ln w="15875" cap="rnd" cmpd="sng" algn="ctr">
          <a:solidFill>
            <a:schemeClr val="accent3">
              <a:shade val="80000"/>
              <a:hueOff val="78451"/>
              <a:satOff val="-7468"/>
              <a:lumOff val="55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0F6CF-5C7E-4230-9412-B250BEB78A07}">
      <dsp:nvSpPr>
        <dsp:cNvPr id="0" name=""/>
        <dsp:cNvSpPr/>
      </dsp:nvSpPr>
      <dsp:spPr>
        <a:xfrm>
          <a:off x="6373539" y="343856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94142"/>
            <a:satOff val="-8962"/>
            <a:lumOff val="6670"/>
            <a:alphaOff val="0"/>
          </a:schemeClr>
        </a:solidFill>
        <a:ln w="15875" cap="rnd" cmpd="sng" algn="ctr">
          <a:solidFill>
            <a:schemeClr val="accent3">
              <a:shade val="80000"/>
              <a:hueOff val="94142"/>
              <a:satOff val="-8962"/>
              <a:lumOff val="66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D4FEA-7D6D-4554-9D69-AC6AF3504F21}">
      <dsp:nvSpPr>
        <dsp:cNvPr id="0" name=""/>
        <dsp:cNvSpPr/>
      </dsp:nvSpPr>
      <dsp:spPr>
        <a:xfrm>
          <a:off x="3205785" y="413388"/>
          <a:ext cx="3803557" cy="5562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Российский туроператор</a:t>
          </a:r>
        </a:p>
      </dsp:txBody>
      <dsp:txXfrm>
        <a:off x="3205785" y="413388"/>
        <a:ext cx="3803557" cy="556258"/>
      </dsp:txXfrm>
    </dsp:sp>
    <dsp:sp modelId="{D5750E02-584B-43F4-94AF-682184B3200E}">
      <dsp:nvSpPr>
        <dsp:cNvPr id="0" name=""/>
        <dsp:cNvSpPr/>
      </dsp:nvSpPr>
      <dsp:spPr>
        <a:xfrm>
          <a:off x="3205785" y="1082072"/>
          <a:ext cx="3754746" cy="34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>
        <a:off x="3205785" y="1082072"/>
        <a:ext cx="3754746" cy="341340"/>
      </dsp:txXfrm>
    </dsp:sp>
    <dsp:sp modelId="{1182E0F0-AFA5-43FB-B385-E8E2B64D6D7C}">
      <dsp:nvSpPr>
        <dsp:cNvPr id="0" name=""/>
        <dsp:cNvSpPr/>
      </dsp:nvSpPr>
      <dsp:spPr>
        <a:xfrm>
          <a:off x="3205785" y="1423412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09832"/>
            <a:satOff val="-10455"/>
            <a:lumOff val="7781"/>
            <a:alphaOff val="0"/>
          </a:schemeClr>
        </a:solidFill>
        <a:ln w="15875" cap="rnd" cmpd="sng" algn="ctr">
          <a:solidFill>
            <a:schemeClr val="accent3">
              <a:shade val="80000"/>
              <a:hueOff val="109832"/>
              <a:satOff val="-10455"/>
              <a:lumOff val="77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9A3C2-96BC-4C03-A2CF-81124BF1E4C0}">
      <dsp:nvSpPr>
        <dsp:cNvPr id="0" name=""/>
        <dsp:cNvSpPr/>
      </dsp:nvSpPr>
      <dsp:spPr>
        <a:xfrm>
          <a:off x="3733536" y="1423412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25522"/>
            <a:satOff val="-11949"/>
            <a:lumOff val="8893"/>
            <a:alphaOff val="0"/>
          </a:schemeClr>
        </a:solidFill>
        <a:ln w="15875" cap="rnd" cmpd="sng" algn="ctr">
          <a:solidFill>
            <a:schemeClr val="accent3">
              <a:shade val="80000"/>
              <a:hueOff val="125522"/>
              <a:satOff val="-11949"/>
              <a:lumOff val="88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D8CDB-3BAB-4883-B993-0C16D809E9BB}">
      <dsp:nvSpPr>
        <dsp:cNvPr id="0" name=""/>
        <dsp:cNvSpPr/>
      </dsp:nvSpPr>
      <dsp:spPr>
        <a:xfrm>
          <a:off x="4261703" y="1423412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41212"/>
            <a:satOff val="-13442"/>
            <a:lumOff val="10004"/>
            <a:alphaOff val="0"/>
          </a:schemeClr>
        </a:solidFill>
        <a:ln w="15875" cap="rnd" cmpd="sng" algn="ctr">
          <a:solidFill>
            <a:schemeClr val="accent3">
              <a:shade val="80000"/>
              <a:hueOff val="141212"/>
              <a:satOff val="-13442"/>
              <a:lumOff val="100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92F96-3629-4739-9FB1-62A4C84717EA}">
      <dsp:nvSpPr>
        <dsp:cNvPr id="0" name=""/>
        <dsp:cNvSpPr/>
      </dsp:nvSpPr>
      <dsp:spPr>
        <a:xfrm>
          <a:off x="4789454" y="1423412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56903"/>
            <a:satOff val="-14936"/>
            <a:lumOff val="11116"/>
            <a:alphaOff val="0"/>
          </a:schemeClr>
        </a:solidFill>
        <a:ln w="15875" cap="rnd" cmpd="sng" algn="ctr">
          <a:solidFill>
            <a:schemeClr val="accent3">
              <a:shade val="80000"/>
              <a:hueOff val="156903"/>
              <a:satOff val="-14936"/>
              <a:lumOff val="111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6EBC0-D144-4DE9-97BD-3BE14E97C6DD}">
      <dsp:nvSpPr>
        <dsp:cNvPr id="0" name=""/>
        <dsp:cNvSpPr/>
      </dsp:nvSpPr>
      <dsp:spPr>
        <a:xfrm>
          <a:off x="5317621" y="1423412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72593"/>
            <a:satOff val="-16429"/>
            <a:lumOff val="12227"/>
            <a:alphaOff val="0"/>
          </a:schemeClr>
        </a:solidFill>
        <a:ln w="15875" cap="rnd" cmpd="sng" algn="ctr">
          <a:solidFill>
            <a:schemeClr val="accent3">
              <a:shade val="80000"/>
              <a:hueOff val="172593"/>
              <a:satOff val="-16429"/>
              <a:lumOff val="12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F9A21-C0E3-4164-9AB8-6E05A4D8C985}">
      <dsp:nvSpPr>
        <dsp:cNvPr id="0" name=""/>
        <dsp:cNvSpPr/>
      </dsp:nvSpPr>
      <dsp:spPr>
        <a:xfrm>
          <a:off x="5845372" y="1423412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188283"/>
            <a:satOff val="-17923"/>
            <a:lumOff val="13339"/>
            <a:alphaOff val="0"/>
          </a:schemeClr>
        </a:solidFill>
        <a:ln w="15875" cap="rnd" cmpd="sng" algn="ctr">
          <a:solidFill>
            <a:schemeClr val="accent3">
              <a:shade val="80000"/>
              <a:hueOff val="188283"/>
              <a:satOff val="-17923"/>
              <a:lumOff val="13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00381-BA1C-4931-A674-7F74A0F410E9}">
      <dsp:nvSpPr>
        <dsp:cNvPr id="0" name=""/>
        <dsp:cNvSpPr/>
      </dsp:nvSpPr>
      <dsp:spPr>
        <a:xfrm>
          <a:off x="6373539" y="1423412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03973"/>
            <a:satOff val="-19417"/>
            <a:lumOff val="14451"/>
            <a:alphaOff val="0"/>
          </a:schemeClr>
        </a:solidFill>
        <a:ln w="15875" cap="rnd" cmpd="sng" algn="ctr">
          <a:solidFill>
            <a:schemeClr val="accent3">
              <a:shade val="80000"/>
              <a:hueOff val="203973"/>
              <a:satOff val="-19417"/>
              <a:lumOff val="14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98803-89BA-4459-BB40-00861D43CA8F}">
      <dsp:nvSpPr>
        <dsp:cNvPr id="0" name=""/>
        <dsp:cNvSpPr/>
      </dsp:nvSpPr>
      <dsp:spPr>
        <a:xfrm>
          <a:off x="3237259" y="1490213"/>
          <a:ext cx="3740609" cy="561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133367"/>
              <a:satOff val="-12696"/>
              <a:lumOff val="9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50 офисов в регионах РФ</a:t>
          </a:r>
        </a:p>
      </dsp:txBody>
      <dsp:txXfrm>
        <a:off x="3237259" y="1490213"/>
        <a:ext cx="3740609" cy="561721"/>
      </dsp:txXfrm>
    </dsp:sp>
    <dsp:sp modelId="{27635F86-B911-4DBD-BF6D-55E061227DD0}">
      <dsp:nvSpPr>
        <dsp:cNvPr id="0" name=""/>
        <dsp:cNvSpPr/>
      </dsp:nvSpPr>
      <dsp:spPr>
        <a:xfrm>
          <a:off x="3205785" y="2161628"/>
          <a:ext cx="3754746" cy="34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>
        <a:off x="3205785" y="2161628"/>
        <a:ext cx="3754746" cy="341340"/>
      </dsp:txXfrm>
    </dsp:sp>
    <dsp:sp modelId="{30F30E57-56C1-495A-91B0-3014BD74295A}">
      <dsp:nvSpPr>
        <dsp:cNvPr id="0" name=""/>
        <dsp:cNvSpPr/>
      </dsp:nvSpPr>
      <dsp:spPr>
        <a:xfrm>
          <a:off x="3205785" y="2502968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19664"/>
            <a:satOff val="-20910"/>
            <a:lumOff val="15562"/>
            <a:alphaOff val="0"/>
          </a:schemeClr>
        </a:solidFill>
        <a:ln w="15875" cap="rnd" cmpd="sng" algn="ctr">
          <a:solidFill>
            <a:schemeClr val="accent3">
              <a:shade val="80000"/>
              <a:hueOff val="219664"/>
              <a:satOff val="-20910"/>
              <a:lumOff val="155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3C0B6-C48F-43F3-AD29-064F216237CF}">
      <dsp:nvSpPr>
        <dsp:cNvPr id="0" name=""/>
        <dsp:cNvSpPr/>
      </dsp:nvSpPr>
      <dsp:spPr>
        <a:xfrm>
          <a:off x="3733536" y="2502968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35354"/>
            <a:satOff val="-22404"/>
            <a:lumOff val="16674"/>
            <a:alphaOff val="0"/>
          </a:schemeClr>
        </a:solidFill>
        <a:ln w="15875" cap="rnd" cmpd="sng" algn="ctr">
          <a:solidFill>
            <a:schemeClr val="accent3">
              <a:shade val="80000"/>
              <a:hueOff val="235354"/>
              <a:satOff val="-22404"/>
              <a:lumOff val="16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9B251-EDB6-4AA4-AE1D-CD2689399290}">
      <dsp:nvSpPr>
        <dsp:cNvPr id="0" name=""/>
        <dsp:cNvSpPr/>
      </dsp:nvSpPr>
      <dsp:spPr>
        <a:xfrm>
          <a:off x="4261703" y="2502968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51044"/>
            <a:satOff val="-23897"/>
            <a:lumOff val="17785"/>
            <a:alphaOff val="0"/>
          </a:schemeClr>
        </a:solidFill>
        <a:ln w="15875" cap="rnd" cmpd="sng" algn="ctr">
          <a:solidFill>
            <a:schemeClr val="accent3">
              <a:shade val="80000"/>
              <a:hueOff val="251044"/>
              <a:satOff val="-23897"/>
              <a:lumOff val="17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1A7AC-9990-4CCC-BF13-9D811FFAB0A3}">
      <dsp:nvSpPr>
        <dsp:cNvPr id="0" name=""/>
        <dsp:cNvSpPr/>
      </dsp:nvSpPr>
      <dsp:spPr>
        <a:xfrm>
          <a:off x="4789454" y="2502968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66734"/>
            <a:satOff val="-25391"/>
            <a:lumOff val="18897"/>
            <a:alphaOff val="0"/>
          </a:schemeClr>
        </a:solidFill>
        <a:ln w="15875" cap="rnd" cmpd="sng" algn="ctr">
          <a:solidFill>
            <a:schemeClr val="accent3">
              <a:shade val="80000"/>
              <a:hueOff val="266734"/>
              <a:satOff val="-25391"/>
              <a:lumOff val="18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392FF-5427-4B67-B9AC-11F134D277A9}">
      <dsp:nvSpPr>
        <dsp:cNvPr id="0" name=""/>
        <dsp:cNvSpPr/>
      </dsp:nvSpPr>
      <dsp:spPr>
        <a:xfrm>
          <a:off x="5317621" y="2502968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82425"/>
            <a:satOff val="-26885"/>
            <a:lumOff val="20009"/>
            <a:alphaOff val="0"/>
          </a:schemeClr>
        </a:solidFill>
        <a:ln w="15875" cap="rnd" cmpd="sng" algn="ctr">
          <a:solidFill>
            <a:schemeClr val="accent3">
              <a:shade val="80000"/>
              <a:hueOff val="282425"/>
              <a:satOff val="-26885"/>
              <a:lumOff val="20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69B91-DC3E-4740-8A95-94CE29183DD8}">
      <dsp:nvSpPr>
        <dsp:cNvPr id="0" name=""/>
        <dsp:cNvSpPr/>
      </dsp:nvSpPr>
      <dsp:spPr>
        <a:xfrm>
          <a:off x="5845372" y="2502968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298115"/>
            <a:satOff val="-28378"/>
            <a:lumOff val="21120"/>
            <a:alphaOff val="0"/>
          </a:schemeClr>
        </a:solidFill>
        <a:ln w="15875" cap="rnd" cmpd="sng" algn="ctr">
          <a:solidFill>
            <a:schemeClr val="accent3">
              <a:shade val="80000"/>
              <a:hueOff val="298115"/>
              <a:satOff val="-28378"/>
              <a:lumOff val="21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A5C8A-96CF-43F5-9326-F54A8D36453A}">
      <dsp:nvSpPr>
        <dsp:cNvPr id="0" name=""/>
        <dsp:cNvSpPr/>
      </dsp:nvSpPr>
      <dsp:spPr>
        <a:xfrm>
          <a:off x="6373539" y="2502968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13805"/>
            <a:satOff val="-29872"/>
            <a:lumOff val="22232"/>
            <a:alphaOff val="0"/>
          </a:schemeClr>
        </a:solidFill>
        <a:ln w="15875" cap="rnd" cmpd="sng" algn="ctr">
          <a:solidFill>
            <a:schemeClr val="accent3">
              <a:shade val="80000"/>
              <a:hueOff val="313805"/>
              <a:satOff val="-29872"/>
              <a:lumOff val="22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3643C-3E14-4E23-A2F9-96DE1539E251}">
      <dsp:nvSpPr>
        <dsp:cNvPr id="0" name=""/>
        <dsp:cNvSpPr/>
      </dsp:nvSpPr>
      <dsp:spPr>
        <a:xfrm>
          <a:off x="3205785" y="2572501"/>
          <a:ext cx="3803557" cy="5562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266734"/>
              <a:satOff val="-25391"/>
              <a:lumOff val="18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Представлены Украине, Белоруссии, Грузии и Казахстане</a:t>
          </a:r>
        </a:p>
      </dsp:txBody>
      <dsp:txXfrm>
        <a:off x="3205785" y="2572501"/>
        <a:ext cx="3803557" cy="556258"/>
      </dsp:txXfrm>
    </dsp:sp>
    <dsp:sp modelId="{6726F8B9-E244-4E96-B871-C81B81A3891C}">
      <dsp:nvSpPr>
        <dsp:cNvPr id="0" name=""/>
        <dsp:cNvSpPr/>
      </dsp:nvSpPr>
      <dsp:spPr>
        <a:xfrm>
          <a:off x="3205785" y="3241184"/>
          <a:ext cx="3754746" cy="34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>
        <a:off x="3205785" y="3241184"/>
        <a:ext cx="3754746" cy="341340"/>
      </dsp:txXfrm>
    </dsp:sp>
    <dsp:sp modelId="{2F44B3A3-D5B1-414C-9167-9F1E1411D126}">
      <dsp:nvSpPr>
        <dsp:cNvPr id="0" name=""/>
        <dsp:cNvSpPr/>
      </dsp:nvSpPr>
      <dsp:spPr>
        <a:xfrm>
          <a:off x="3205785" y="3590554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29495"/>
            <a:satOff val="-31365"/>
            <a:lumOff val="23343"/>
            <a:alphaOff val="0"/>
          </a:schemeClr>
        </a:solidFill>
        <a:ln w="15875" cap="rnd" cmpd="sng" algn="ctr">
          <a:solidFill>
            <a:schemeClr val="accent3">
              <a:shade val="80000"/>
              <a:hueOff val="329495"/>
              <a:satOff val="-31365"/>
              <a:lumOff val="23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0185-A8BE-430A-B0B1-2E5990584E82}">
      <dsp:nvSpPr>
        <dsp:cNvPr id="0" name=""/>
        <dsp:cNvSpPr/>
      </dsp:nvSpPr>
      <dsp:spPr>
        <a:xfrm>
          <a:off x="3733536" y="3590554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45186"/>
            <a:satOff val="-32859"/>
            <a:lumOff val="24455"/>
            <a:alphaOff val="0"/>
          </a:schemeClr>
        </a:solidFill>
        <a:ln w="15875" cap="rnd" cmpd="sng" algn="ctr">
          <a:solidFill>
            <a:schemeClr val="accent3">
              <a:shade val="80000"/>
              <a:hueOff val="345186"/>
              <a:satOff val="-32859"/>
              <a:lumOff val="244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2F249-79DE-4A95-A80F-2D4772CCC9A0}">
      <dsp:nvSpPr>
        <dsp:cNvPr id="0" name=""/>
        <dsp:cNvSpPr/>
      </dsp:nvSpPr>
      <dsp:spPr>
        <a:xfrm>
          <a:off x="4261703" y="3590554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60876"/>
            <a:satOff val="-34353"/>
            <a:lumOff val="25567"/>
            <a:alphaOff val="0"/>
          </a:schemeClr>
        </a:solidFill>
        <a:ln w="15875" cap="rnd" cmpd="sng" algn="ctr">
          <a:solidFill>
            <a:schemeClr val="accent3">
              <a:shade val="80000"/>
              <a:hueOff val="360876"/>
              <a:satOff val="-34353"/>
              <a:lumOff val="255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CE287-C1B3-403D-A1B2-EF9661EFED1B}">
      <dsp:nvSpPr>
        <dsp:cNvPr id="0" name=""/>
        <dsp:cNvSpPr/>
      </dsp:nvSpPr>
      <dsp:spPr>
        <a:xfrm>
          <a:off x="4789454" y="3590554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76566"/>
            <a:satOff val="-35846"/>
            <a:lumOff val="26678"/>
            <a:alphaOff val="0"/>
          </a:schemeClr>
        </a:solidFill>
        <a:ln w="15875" cap="rnd" cmpd="sng" algn="ctr">
          <a:solidFill>
            <a:schemeClr val="accent3">
              <a:shade val="80000"/>
              <a:hueOff val="376566"/>
              <a:satOff val="-35846"/>
              <a:lumOff val="266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2227A-ECC9-4DF9-8BF4-32338E47F416}">
      <dsp:nvSpPr>
        <dsp:cNvPr id="0" name=""/>
        <dsp:cNvSpPr/>
      </dsp:nvSpPr>
      <dsp:spPr>
        <a:xfrm>
          <a:off x="5317621" y="3590554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392256"/>
            <a:satOff val="-37340"/>
            <a:lumOff val="27790"/>
            <a:alphaOff val="0"/>
          </a:schemeClr>
        </a:solidFill>
        <a:ln w="15875" cap="rnd" cmpd="sng" algn="ctr">
          <a:solidFill>
            <a:schemeClr val="accent3">
              <a:shade val="80000"/>
              <a:hueOff val="392256"/>
              <a:satOff val="-37340"/>
              <a:lumOff val="27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49439-FFE3-4332-A8F2-7C387BEC298A}">
      <dsp:nvSpPr>
        <dsp:cNvPr id="0" name=""/>
        <dsp:cNvSpPr/>
      </dsp:nvSpPr>
      <dsp:spPr>
        <a:xfrm>
          <a:off x="5845372" y="3590554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07947"/>
            <a:satOff val="-38833"/>
            <a:lumOff val="28901"/>
            <a:alphaOff val="0"/>
          </a:schemeClr>
        </a:solidFill>
        <a:ln w="15875" cap="rnd" cmpd="sng" algn="ctr">
          <a:solidFill>
            <a:schemeClr val="accent3">
              <a:shade val="80000"/>
              <a:hueOff val="407947"/>
              <a:satOff val="-38833"/>
              <a:lumOff val="28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7E7D2-2342-420A-A8F3-F30DEB8340E2}">
      <dsp:nvSpPr>
        <dsp:cNvPr id="0" name=""/>
        <dsp:cNvSpPr/>
      </dsp:nvSpPr>
      <dsp:spPr>
        <a:xfrm>
          <a:off x="6373539" y="3590554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23637"/>
            <a:satOff val="-40327"/>
            <a:lumOff val="30013"/>
            <a:alphaOff val="0"/>
          </a:schemeClr>
        </a:solidFill>
        <a:ln w="15875" cap="rnd" cmpd="sng" algn="ctr">
          <a:solidFill>
            <a:schemeClr val="accent3">
              <a:shade val="80000"/>
              <a:hueOff val="423637"/>
              <a:satOff val="-40327"/>
              <a:lumOff val="30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E3EFF-0DCD-448A-8C63-95D0ED638B9B}">
      <dsp:nvSpPr>
        <dsp:cNvPr id="0" name=""/>
        <dsp:cNvSpPr/>
      </dsp:nvSpPr>
      <dsp:spPr>
        <a:xfrm>
          <a:off x="3205785" y="3582525"/>
          <a:ext cx="3803557" cy="711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400101"/>
              <a:satOff val="-38087"/>
              <a:lumOff val="283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Принимающие офисы в Турции, Египте, Таиланде, Китае, ОАЭ и Израиле</a:t>
          </a:r>
        </a:p>
      </dsp:txBody>
      <dsp:txXfrm>
        <a:off x="3205785" y="3582525"/>
        <a:ext cx="3803557" cy="711382"/>
      </dsp:txXfrm>
    </dsp:sp>
    <dsp:sp modelId="{11C7B4CB-5862-4F3D-8D31-C6462FD5F857}">
      <dsp:nvSpPr>
        <dsp:cNvPr id="0" name=""/>
        <dsp:cNvSpPr/>
      </dsp:nvSpPr>
      <dsp:spPr>
        <a:xfrm>
          <a:off x="3205785" y="4336800"/>
          <a:ext cx="3754746" cy="34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>
        <a:off x="3205785" y="4336800"/>
        <a:ext cx="3754746" cy="341340"/>
      </dsp:txXfrm>
    </dsp:sp>
    <dsp:sp modelId="{359F315A-E46E-4CC0-BED5-58B8B0329076}">
      <dsp:nvSpPr>
        <dsp:cNvPr id="0" name=""/>
        <dsp:cNvSpPr/>
      </dsp:nvSpPr>
      <dsp:spPr>
        <a:xfrm>
          <a:off x="3205785" y="4678140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39327"/>
            <a:satOff val="-41820"/>
            <a:lumOff val="31124"/>
            <a:alphaOff val="0"/>
          </a:schemeClr>
        </a:solidFill>
        <a:ln w="15875" cap="rnd" cmpd="sng" algn="ctr">
          <a:solidFill>
            <a:schemeClr val="accent3">
              <a:shade val="80000"/>
              <a:hueOff val="439327"/>
              <a:satOff val="-41820"/>
              <a:lumOff val="311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5C345-BAAA-4439-98BB-A6ED2B7CA687}">
      <dsp:nvSpPr>
        <dsp:cNvPr id="0" name=""/>
        <dsp:cNvSpPr/>
      </dsp:nvSpPr>
      <dsp:spPr>
        <a:xfrm>
          <a:off x="3733536" y="4678140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55017"/>
            <a:satOff val="-43314"/>
            <a:lumOff val="32236"/>
            <a:alphaOff val="0"/>
          </a:schemeClr>
        </a:solidFill>
        <a:ln w="15875" cap="rnd" cmpd="sng" algn="ctr">
          <a:solidFill>
            <a:schemeClr val="accent3">
              <a:shade val="80000"/>
              <a:hueOff val="455017"/>
              <a:satOff val="-43314"/>
              <a:lumOff val="32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E7E37-ACA0-4C82-8033-97BD719F6308}">
      <dsp:nvSpPr>
        <dsp:cNvPr id="0" name=""/>
        <dsp:cNvSpPr/>
      </dsp:nvSpPr>
      <dsp:spPr>
        <a:xfrm>
          <a:off x="4261703" y="4678140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70708"/>
            <a:satOff val="-44808"/>
            <a:lumOff val="33348"/>
            <a:alphaOff val="0"/>
          </a:schemeClr>
        </a:solidFill>
        <a:ln w="15875" cap="rnd" cmpd="sng" algn="ctr">
          <a:solidFill>
            <a:schemeClr val="accent3">
              <a:shade val="80000"/>
              <a:hueOff val="470708"/>
              <a:satOff val="-44808"/>
              <a:lumOff val="33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1B966-F645-4EEB-BA01-0B4BCBC20CB2}">
      <dsp:nvSpPr>
        <dsp:cNvPr id="0" name=""/>
        <dsp:cNvSpPr/>
      </dsp:nvSpPr>
      <dsp:spPr>
        <a:xfrm>
          <a:off x="4789454" y="4678140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486398"/>
            <a:satOff val="-46301"/>
            <a:lumOff val="34459"/>
            <a:alphaOff val="0"/>
          </a:schemeClr>
        </a:solidFill>
        <a:ln w="15875" cap="rnd" cmpd="sng" algn="ctr">
          <a:solidFill>
            <a:schemeClr val="accent3">
              <a:shade val="80000"/>
              <a:hueOff val="486398"/>
              <a:satOff val="-46301"/>
              <a:lumOff val="344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83C79-7C62-4480-8FDB-5A70A4224A3C}">
      <dsp:nvSpPr>
        <dsp:cNvPr id="0" name=""/>
        <dsp:cNvSpPr/>
      </dsp:nvSpPr>
      <dsp:spPr>
        <a:xfrm>
          <a:off x="5317621" y="4678140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502088"/>
            <a:satOff val="-47795"/>
            <a:lumOff val="35571"/>
            <a:alphaOff val="0"/>
          </a:schemeClr>
        </a:solidFill>
        <a:ln w="15875" cap="rnd" cmpd="sng" algn="ctr">
          <a:solidFill>
            <a:schemeClr val="accent3">
              <a:shade val="80000"/>
              <a:hueOff val="502088"/>
              <a:satOff val="-47795"/>
              <a:lumOff val="355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A272C-A51D-431E-842E-0330B5299763}">
      <dsp:nvSpPr>
        <dsp:cNvPr id="0" name=""/>
        <dsp:cNvSpPr/>
      </dsp:nvSpPr>
      <dsp:spPr>
        <a:xfrm>
          <a:off x="5845372" y="4678140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517778"/>
            <a:satOff val="-49288"/>
            <a:lumOff val="36682"/>
            <a:alphaOff val="0"/>
          </a:schemeClr>
        </a:solidFill>
        <a:ln w="15875" cap="rnd" cmpd="sng" algn="ctr">
          <a:solidFill>
            <a:schemeClr val="accent3">
              <a:shade val="80000"/>
              <a:hueOff val="517778"/>
              <a:satOff val="-49288"/>
              <a:lumOff val="366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63DA3-8C08-461A-8C3A-9550B25EA834}">
      <dsp:nvSpPr>
        <dsp:cNvPr id="0" name=""/>
        <dsp:cNvSpPr/>
      </dsp:nvSpPr>
      <dsp:spPr>
        <a:xfrm>
          <a:off x="6373539" y="4678140"/>
          <a:ext cx="878610" cy="695323"/>
        </a:xfrm>
        <a:prstGeom prst="chevron">
          <a:avLst>
            <a:gd name="adj" fmla="val 70610"/>
          </a:avLst>
        </a:prstGeom>
        <a:solidFill>
          <a:schemeClr val="accent3">
            <a:shade val="80000"/>
            <a:hueOff val="533469"/>
            <a:satOff val="-50782"/>
            <a:lumOff val="37794"/>
            <a:alphaOff val="0"/>
          </a:schemeClr>
        </a:solidFill>
        <a:ln w="15875" cap="rnd" cmpd="sng" algn="ctr">
          <a:solidFill>
            <a:schemeClr val="accent3">
              <a:shade val="80000"/>
              <a:hueOff val="533469"/>
              <a:satOff val="-50782"/>
              <a:lumOff val="37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BB68C-463E-4977-B5F6-0CF026352F9A}">
      <dsp:nvSpPr>
        <dsp:cNvPr id="0" name=""/>
        <dsp:cNvSpPr/>
      </dsp:nvSpPr>
      <dsp:spPr>
        <a:xfrm>
          <a:off x="3205785" y="4747673"/>
          <a:ext cx="3803557" cy="5562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533469"/>
              <a:satOff val="-50782"/>
              <a:lumOff val="37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Собственная линейка отелей (Турция, Таиланд, Египет)</a:t>
          </a:r>
        </a:p>
      </dsp:txBody>
      <dsp:txXfrm>
        <a:off x="3205785" y="4747673"/>
        <a:ext cx="3803557" cy="556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7F3D7-4FBA-4829-9E47-CBD99E8A8D0A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C9795-ECB2-4F90-9717-8AF1DBB1B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6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8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7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76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535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3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0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3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2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5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5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4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1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4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4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6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9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8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30EDF62-78E5-4B9D-B661-3931ED32581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FA2B98E-01B2-4053-9E8F-A6E6FBE34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32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1702191"/>
            <a:ext cx="11039408" cy="1896148"/>
          </a:xfrm>
        </p:spPr>
        <p:txBody>
          <a:bodyPr>
            <a:noAutofit/>
          </a:bodyPr>
          <a:lstStyle/>
          <a:p>
            <a:r>
              <a:rPr lang="ru-RU" sz="3600" dirty="0"/>
              <a:t>ПРОГНОЗИРОВАНИЕ ОЦЕНКИ КОНКУРЕНТОСПОСОБНОСТИ ТУРИСТИЧЕСКОГО ПРЕДПРИЯТИЯ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38366" y="5852160"/>
            <a:ext cx="3953634" cy="906200"/>
          </a:xfrm>
        </p:spPr>
        <p:txBody>
          <a:bodyPr/>
          <a:lstStyle/>
          <a:p>
            <a:r>
              <a:rPr lang="ru-RU" dirty="0"/>
              <a:t>ДУЛИМОВА Е.А.</a:t>
            </a:r>
          </a:p>
          <a:p>
            <a:r>
              <a:rPr lang="ru-RU" dirty="0"/>
              <a:t>6.04.04.13.01</a:t>
            </a:r>
          </a:p>
        </p:txBody>
      </p:sp>
    </p:spTree>
    <p:extLst>
      <p:ext uri="{BB962C8B-B14F-4D97-AF65-F5344CB8AC3E}">
        <p14:creationId xmlns:p14="http://schemas.microsoft.com/office/powerpoint/2010/main" val="219830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890386"/>
              </p:ext>
            </p:extLst>
          </p:nvPr>
        </p:nvGraphicFramePr>
        <p:xfrm>
          <a:off x="1856937" y="1434904"/>
          <a:ext cx="8750102" cy="486835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056540">
                  <a:extLst>
                    <a:ext uri="{9D8B030D-6E8A-4147-A177-3AD203B41FA5}">
                      <a16:colId xmlns:a16="http://schemas.microsoft.com/office/drawing/2014/main" val="78638516"/>
                    </a:ext>
                  </a:extLst>
                </a:gridCol>
                <a:gridCol w="958915">
                  <a:extLst>
                    <a:ext uri="{9D8B030D-6E8A-4147-A177-3AD203B41FA5}">
                      <a16:colId xmlns:a16="http://schemas.microsoft.com/office/drawing/2014/main" val="2502800788"/>
                    </a:ext>
                  </a:extLst>
                </a:gridCol>
                <a:gridCol w="874414">
                  <a:extLst>
                    <a:ext uri="{9D8B030D-6E8A-4147-A177-3AD203B41FA5}">
                      <a16:colId xmlns:a16="http://schemas.microsoft.com/office/drawing/2014/main" val="2188580248"/>
                    </a:ext>
                  </a:extLst>
                </a:gridCol>
                <a:gridCol w="991570">
                  <a:extLst>
                    <a:ext uri="{9D8B030D-6E8A-4147-A177-3AD203B41FA5}">
                      <a16:colId xmlns:a16="http://schemas.microsoft.com/office/drawing/2014/main" val="3125301549"/>
                    </a:ext>
                  </a:extLst>
                </a:gridCol>
                <a:gridCol w="927217">
                  <a:extLst>
                    <a:ext uri="{9D8B030D-6E8A-4147-A177-3AD203B41FA5}">
                      <a16:colId xmlns:a16="http://schemas.microsoft.com/office/drawing/2014/main" val="608872066"/>
                    </a:ext>
                  </a:extLst>
                </a:gridCol>
                <a:gridCol w="970723">
                  <a:extLst>
                    <a:ext uri="{9D8B030D-6E8A-4147-A177-3AD203B41FA5}">
                      <a16:colId xmlns:a16="http://schemas.microsoft.com/office/drawing/2014/main" val="1314455642"/>
                    </a:ext>
                  </a:extLst>
                </a:gridCol>
                <a:gridCol w="970723">
                  <a:extLst>
                    <a:ext uri="{9D8B030D-6E8A-4147-A177-3AD203B41FA5}">
                      <a16:colId xmlns:a16="http://schemas.microsoft.com/office/drawing/2014/main" val="1815456075"/>
                    </a:ext>
                  </a:extLst>
                </a:gridCol>
              </a:tblGrid>
              <a:tr h="283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Показатели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Интурист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Pegas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Touristik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383451"/>
                  </a:ext>
                </a:extLst>
              </a:tr>
              <a:tr h="283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9124626"/>
                  </a:ext>
                </a:extLst>
              </a:tr>
              <a:tr h="329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Чистая прибыль, тыс. руб.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143156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99573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164236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21949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5115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20419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19976822"/>
                  </a:ext>
                </a:extLst>
              </a:tr>
              <a:tr h="28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Коэффициент покрытия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4,43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6,35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1,99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0,98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0,78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04449568"/>
                  </a:ext>
                </a:extLst>
              </a:tr>
              <a:tr h="28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Направления, 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5836778"/>
                  </a:ext>
                </a:extLst>
              </a:tr>
              <a:tr h="28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Крупные партнеры, 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0736261"/>
                  </a:ext>
                </a:extLst>
              </a:tr>
              <a:tr h="567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Капитальные вложения, тыс. руб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6069883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6078947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5843249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2612281"/>
                  </a:ext>
                </a:extLst>
              </a:tr>
              <a:tr h="567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Собственный капитал/баланс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0,69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87332535"/>
                  </a:ext>
                </a:extLst>
              </a:tr>
              <a:tr h="28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Объем продаж, тыс. чел.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260000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245000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240000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320000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290000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163000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8624715"/>
                  </a:ext>
                </a:extLst>
              </a:tr>
              <a:tr h="28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Выручка, тыс. руб.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185412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200232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19846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144581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110324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62078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1126266"/>
                  </a:ext>
                </a:extLst>
              </a:tr>
              <a:tr h="28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Прибыль/объем продаж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0,77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3278293"/>
                  </a:ext>
                </a:extLst>
              </a:tr>
              <a:tr h="567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Задолженность/собственный капитал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73988553"/>
                  </a:ext>
                </a:extLst>
              </a:tr>
              <a:tr h="567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голосов, тыс. чел.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60529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8558" y="286491"/>
            <a:ext cx="10306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МОДЕЛЬ ЭКСПЕРТНЫХ ОЦЕНОК</a:t>
            </a:r>
          </a:p>
        </p:txBody>
      </p:sp>
    </p:spTree>
    <p:extLst>
      <p:ext uri="{BB962C8B-B14F-4D97-AF65-F5344CB8AC3E}">
        <p14:creationId xmlns:p14="http://schemas.microsoft.com/office/powerpoint/2010/main" val="82777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8558" y="286491"/>
            <a:ext cx="10306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МОДЕЛЬ ЭКСПЕРТНЫХ ОЦЕНОК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800449"/>
              </p:ext>
            </p:extLst>
          </p:nvPr>
        </p:nvGraphicFramePr>
        <p:xfrm>
          <a:off x="1955412" y="1243039"/>
          <a:ext cx="8525022" cy="458325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185062">
                  <a:extLst>
                    <a:ext uri="{9D8B030D-6E8A-4147-A177-3AD203B41FA5}">
                      <a16:colId xmlns:a16="http://schemas.microsoft.com/office/drawing/2014/main" val="2028668446"/>
                    </a:ext>
                  </a:extLst>
                </a:gridCol>
                <a:gridCol w="1067992">
                  <a:extLst>
                    <a:ext uri="{9D8B030D-6E8A-4147-A177-3AD203B41FA5}">
                      <a16:colId xmlns:a16="http://schemas.microsoft.com/office/drawing/2014/main" val="2580547782"/>
                    </a:ext>
                  </a:extLst>
                </a:gridCol>
                <a:gridCol w="1067992">
                  <a:extLst>
                    <a:ext uri="{9D8B030D-6E8A-4147-A177-3AD203B41FA5}">
                      <a16:colId xmlns:a16="http://schemas.microsoft.com/office/drawing/2014/main" val="3074337191"/>
                    </a:ext>
                  </a:extLst>
                </a:gridCol>
                <a:gridCol w="1067992">
                  <a:extLst>
                    <a:ext uri="{9D8B030D-6E8A-4147-A177-3AD203B41FA5}">
                      <a16:colId xmlns:a16="http://schemas.microsoft.com/office/drawing/2014/main" val="270234588"/>
                    </a:ext>
                  </a:extLst>
                </a:gridCol>
                <a:gridCol w="1067992">
                  <a:extLst>
                    <a:ext uri="{9D8B030D-6E8A-4147-A177-3AD203B41FA5}">
                      <a16:colId xmlns:a16="http://schemas.microsoft.com/office/drawing/2014/main" val="3788398327"/>
                    </a:ext>
                  </a:extLst>
                </a:gridCol>
                <a:gridCol w="1067992">
                  <a:extLst>
                    <a:ext uri="{9D8B030D-6E8A-4147-A177-3AD203B41FA5}">
                      <a16:colId xmlns:a16="http://schemas.microsoft.com/office/drawing/2014/main" val="1797820418"/>
                    </a:ext>
                  </a:extLst>
                </a:gridCol>
              </a:tblGrid>
              <a:tr h="2722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Эксперты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03905"/>
                  </a:ext>
                </a:extLst>
              </a:tr>
              <a:tr h="272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8471249"/>
                  </a:ext>
                </a:extLst>
              </a:tr>
              <a:tr h="53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Чистая прибыль, тыс. руб.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5313674"/>
                  </a:ext>
                </a:extLst>
              </a:tr>
              <a:tr h="53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Коэффициент покрытия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19129016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7728237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Крупные партнеры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34194594"/>
                  </a:ext>
                </a:extLst>
              </a:tr>
              <a:tr h="30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Капитальные вложения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0724091"/>
                  </a:ext>
                </a:extLst>
              </a:tr>
              <a:tr h="315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Собственный капитал/баланс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3220908"/>
                  </a:ext>
                </a:extLst>
              </a:tr>
              <a:tr h="317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Объем продаж (тыс. чел.)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6141669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Выручка (тыс. руб.)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77341897"/>
                  </a:ext>
                </a:extLst>
              </a:tr>
              <a:tr h="394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Прибыль/объем продаж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72645647"/>
                  </a:ext>
                </a:extLst>
              </a:tr>
              <a:tr h="544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Задолженность/собственный капитал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32078390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голосов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22214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75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8558" y="286491"/>
            <a:ext cx="10306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МОДЕЛЬ ЭКСПЕРТНЫХ ОЦЕНОК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650"/>
          <a:stretch/>
        </p:blipFill>
        <p:spPr bwMode="auto">
          <a:xfrm>
            <a:off x="323557" y="1702190"/>
            <a:ext cx="6358597" cy="4192172"/>
          </a:xfrm>
          <a:prstGeom prst="rect">
            <a:avLst/>
          </a:prstGeom>
          <a:ln w="38100"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7680960" y="2360353"/>
                <a:ext cx="3348112" cy="936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30000"/>
                  </a:lnSpc>
                  <a:spcAft>
                    <a:spcPts val="0"/>
                  </a:spcAft>
                  <a:tabLst>
                    <a:tab pos="3683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45,27. </a:t>
                </a:r>
              </a:p>
              <a:p>
                <a:pPr indent="450215" algn="just">
                  <a:lnSpc>
                    <a:spcPct val="130000"/>
                  </a:lnSpc>
                  <a:spcAft>
                    <a:spcPts val="0"/>
                  </a:spcAft>
                  <a:tabLst>
                    <a:tab pos="368300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0,05</m:t>
                        </m:r>
                      </m:sub>
                      <m:sup>
                        <m:r>
                          <a:rPr lang="ru-RU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0,05;</m:t>
                        </m:r>
                        <m:r>
                          <a:rPr lang="ru-RU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ru-RU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=18,31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60353"/>
                <a:ext cx="3348112" cy="936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47804" y="1741144"/>
            <a:ext cx="521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Двухфакторный анализ Фридмана: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47804" y="4912594"/>
            <a:ext cx="507842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  <a:tabLst>
                <a:tab pos="3683000" algn="l"/>
              </a:tabLst>
            </a:pPr>
            <a:r>
              <a:rPr lang="en-US" sz="2400" dirty="0">
                <a:solidFill>
                  <a:schemeClr val="tx2"/>
                </a:solidFill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вероятностью 95% мнения экспертов можно считать согласованными.</a:t>
            </a:r>
            <a:endParaRPr lang="ru-RU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3383" y="3476148"/>
            <a:ext cx="495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Коэффициент </a:t>
            </a:r>
            <a:r>
              <a:rPr lang="ru-RU" sz="2400" dirty="0" err="1"/>
              <a:t>конкордации</a:t>
            </a:r>
            <a:r>
              <a:rPr lang="ru-RU" sz="2400" dirty="0"/>
              <a:t> </a:t>
            </a:r>
            <a:r>
              <a:rPr lang="ru-RU" sz="2400" dirty="0" err="1"/>
              <a:t>Кендалла</a:t>
            </a:r>
            <a:r>
              <a:rPr lang="ru-RU" sz="2400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7938876" y="4246625"/>
                <a:ext cx="238681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30000"/>
                  </a:lnSpc>
                  <a:spcAft>
                    <a:spcPts val="0"/>
                  </a:spcAft>
                  <a:tabLst>
                    <a:tab pos="368300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W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=0,9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876" y="4246625"/>
                <a:ext cx="238681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52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8558" y="286491"/>
            <a:ext cx="10306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МОДЕЛЬ ЭКСПЕРТНЫХ ОЦЕНОК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4E16FB4-3FBF-4495-8E67-607FD6DCE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043363"/>
              </p:ext>
            </p:extLst>
          </p:nvPr>
        </p:nvGraphicFramePr>
        <p:xfrm>
          <a:off x="1472454" y="1519311"/>
          <a:ext cx="9106452" cy="458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2882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8558" y="286491"/>
            <a:ext cx="10306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МОДЕЛЬ ЭКСПЕРТНЫХ ОЦЕНОК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66865"/>
              </p:ext>
            </p:extLst>
          </p:nvPr>
        </p:nvGraphicFramePr>
        <p:xfrm>
          <a:off x="456037" y="2532186"/>
          <a:ext cx="11551902" cy="193864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108331">
                  <a:extLst>
                    <a:ext uri="{9D8B030D-6E8A-4147-A177-3AD203B41FA5}">
                      <a16:colId xmlns:a16="http://schemas.microsoft.com/office/drawing/2014/main" val="349344259"/>
                    </a:ext>
                  </a:extLst>
                </a:gridCol>
                <a:gridCol w="2642003">
                  <a:extLst>
                    <a:ext uri="{9D8B030D-6E8A-4147-A177-3AD203B41FA5}">
                      <a16:colId xmlns:a16="http://schemas.microsoft.com/office/drawing/2014/main" val="1806060836"/>
                    </a:ext>
                  </a:extLst>
                </a:gridCol>
                <a:gridCol w="3021943">
                  <a:extLst>
                    <a:ext uri="{9D8B030D-6E8A-4147-A177-3AD203B41FA5}">
                      <a16:colId xmlns:a16="http://schemas.microsoft.com/office/drawing/2014/main" val="3570142907"/>
                    </a:ext>
                  </a:extLst>
                </a:gridCol>
                <a:gridCol w="1671294">
                  <a:extLst>
                    <a:ext uri="{9D8B030D-6E8A-4147-A177-3AD203B41FA5}">
                      <a16:colId xmlns:a16="http://schemas.microsoft.com/office/drawing/2014/main" val="2737956721"/>
                    </a:ext>
                  </a:extLst>
                </a:gridCol>
                <a:gridCol w="2108331">
                  <a:extLst>
                    <a:ext uri="{9D8B030D-6E8A-4147-A177-3AD203B41FA5}">
                      <a16:colId xmlns:a16="http://schemas.microsoft.com/office/drawing/2014/main" val="2240368431"/>
                    </a:ext>
                  </a:extLst>
                </a:gridCol>
              </a:tblGrid>
              <a:tr h="77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Интурист</a:t>
                      </a:r>
                      <a:endParaRPr lang="ru-RU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Pegas Touristik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Ранг (Интурист)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Ранг (Pegas Touristik)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4365632"/>
                  </a:ext>
                </a:extLst>
              </a:tr>
              <a:tr h="38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0,34</a:t>
                      </a:r>
                      <a:endParaRPr lang="ru-RU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-0,81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9477847"/>
                  </a:ext>
                </a:extLst>
              </a:tr>
              <a:tr h="38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0,29</a:t>
                      </a:r>
                      <a:endParaRPr lang="ru-RU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-0,44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7794808"/>
                  </a:ext>
                </a:extLst>
              </a:tr>
              <a:tr h="38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0,18</a:t>
                      </a:r>
                      <a:endParaRPr lang="ru-RU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0,01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46902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77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0513" y="2446831"/>
            <a:ext cx="779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 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68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02659" y="556810"/>
            <a:ext cx="486742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КОНКУРЕНТОСПОСОБНОСТЬ ПРЕДПРИЯТИЯ 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прибыльно производить и реализовывать продукцию по цене не выше и по качеству не хуже, чем у любых других контрагентов в своей рыночной нише.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КОНКУРЕНТОСПОСОБНОСТЬ ТОВАРА  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его качественных и стоимостных характеристик, которая обеспечивает удовлетворение конкретной потребности покупателя и выгодно для покупателя отличается от аналогичных товаров-конкурентов.</a:t>
            </a:r>
            <a:endParaRPr lang="ru-RU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3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14169330"/>
              </p:ext>
            </p:extLst>
          </p:nvPr>
        </p:nvGraphicFramePr>
        <p:xfrm>
          <a:off x="2117715" y="1181686"/>
          <a:ext cx="8447122" cy="482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239150" y="384963"/>
            <a:ext cx="12787532" cy="7967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Внутренние факторы конкурентоспособности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69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2393529"/>
              </p:ext>
            </p:extLst>
          </p:nvPr>
        </p:nvGraphicFramePr>
        <p:xfrm>
          <a:off x="457726" y="1449998"/>
          <a:ext cx="5577313" cy="4780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239150" y="384963"/>
            <a:ext cx="12787532" cy="7967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Внешние факторы конкурентоспособности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690942"/>
              </p:ext>
            </p:extLst>
          </p:nvPr>
        </p:nvGraphicFramePr>
        <p:xfrm>
          <a:off x="6363813" y="1516744"/>
          <a:ext cx="5577313" cy="4780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825" y="1181686"/>
            <a:ext cx="5943601" cy="53175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2113" y="1516744"/>
            <a:ext cx="557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ГОСУДАРСТВЕННОЕ ВОЗДЕЙСТВИЕ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88077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1355111"/>
              </p:ext>
            </p:extLst>
          </p:nvPr>
        </p:nvGraphicFramePr>
        <p:xfrm>
          <a:off x="273938" y="301962"/>
          <a:ext cx="11376838" cy="631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1 (без границы) 3"/>
          <p:cNvSpPr/>
          <p:nvPr/>
        </p:nvSpPr>
        <p:spPr>
          <a:xfrm>
            <a:off x="5469988" y="132910"/>
            <a:ext cx="2239108" cy="1184793"/>
          </a:xfrm>
          <a:prstGeom prst="callout1">
            <a:avLst>
              <a:gd name="adj1" fmla="val 18750"/>
              <a:gd name="adj2" fmla="val -8333"/>
              <a:gd name="adj3" fmla="val 41331"/>
              <a:gd name="adj4" fmla="val -4463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Степень удовлетворенности потребителя</a:t>
            </a:r>
          </a:p>
        </p:txBody>
      </p:sp>
      <p:sp>
        <p:nvSpPr>
          <p:cNvPr id="5" name="Выноска 1 (без границы) 4"/>
          <p:cNvSpPr/>
          <p:nvPr/>
        </p:nvSpPr>
        <p:spPr>
          <a:xfrm>
            <a:off x="5666935" y="5739618"/>
            <a:ext cx="2253176" cy="979815"/>
          </a:xfrm>
          <a:prstGeom prst="callout1">
            <a:avLst>
              <a:gd name="adj1" fmla="val 91179"/>
              <a:gd name="adj2" fmla="val -8333"/>
              <a:gd name="adj3" fmla="val 62703"/>
              <a:gd name="adj4" fmla="val -4211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Эффективность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25153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28052224"/>
              </p:ext>
            </p:extLst>
          </p:nvPr>
        </p:nvGraphicFramePr>
        <p:xfrm>
          <a:off x="168813" y="365761"/>
          <a:ext cx="11873458" cy="678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19766" y="196949"/>
            <a:ext cx="6371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ФАКТОРЫ МОДЕЛИ</a:t>
            </a:r>
          </a:p>
        </p:txBody>
      </p:sp>
    </p:spTree>
    <p:extLst>
      <p:ext uri="{BB962C8B-B14F-4D97-AF65-F5344CB8AC3E}">
        <p14:creationId xmlns:p14="http://schemas.microsoft.com/office/powerpoint/2010/main" val="228119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32554298"/>
              </p:ext>
            </p:extLst>
          </p:nvPr>
        </p:nvGraphicFramePr>
        <p:xfrm>
          <a:off x="374812" y="436097"/>
          <a:ext cx="11817188" cy="626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97630" y="168811"/>
            <a:ext cx="6371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ФАКТОРЫ МОДЕЛИ</a:t>
            </a:r>
          </a:p>
        </p:txBody>
      </p:sp>
    </p:spTree>
    <p:extLst>
      <p:ext uri="{BB962C8B-B14F-4D97-AF65-F5344CB8AC3E}">
        <p14:creationId xmlns:p14="http://schemas.microsoft.com/office/powerpoint/2010/main" val="325934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интурист 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38" y="2508466"/>
            <a:ext cx="5074019" cy="12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9639041"/>
              </p:ext>
            </p:extLst>
          </p:nvPr>
        </p:nvGraphicFramePr>
        <p:xfrm>
          <a:off x="-1989351" y="581687"/>
          <a:ext cx="10457936" cy="5375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810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4576537"/>
              </p:ext>
            </p:extLst>
          </p:nvPr>
        </p:nvGraphicFramePr>
        <p:xfrm>
          <a:off x="-1989351" y="581687"/>
          <a:ext cx="10457936" cy="5375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8" name="Picture 6" descr="Картинки по запросу пегас туристик логобез фо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38" y="242667"/>
            <a:ext cx="5724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58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317</TotalTime>
  <Words>531</Words>
  <Application>Microsoft Office PowerPoint</Application>
  <PresentationFormat>Широкоэкранный</PresentationFormat>
  <Paragraphs>248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Calisto MT</vt:lpstr>
      <vt:lpstr>Cambria Math</vt:lpstr>
      <vt:lpstr>Georgia</vt:lpstr>
      <vt:lpstr>Times New Roman</vt:lpstr>
      <vt:lpstr>Trebuchet MS</vt:lpstr>
      <vt:lpstr>Wingdings</vt:lpstr>
      <vt:lpstr>Wingdings 2</vt:lpstr>
      <vt:lpstr>Сланец</vt:lpstr>
      <vt:lpstr>ПРОГНОЗИРОВАНИЕ ОЦЕНКИ КОНКУРЕНТОСПОСОБНОСТИ ТУРИСТИЧЕСКОГО ПРЕДПРИЯТИЯ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Дулимова</dc:creator>
  <cp:lastModifiedBy>Екатерина Дулимова</cp:lastModifiedBy>
  <cp:revision>18</cp:revision>
  <dcterms:created xsi:type="dcterms:W3CDTF">2016-12-13T17:18:54Z</dcterms:created>
  <dcterms:modified xsi:type="dcterms:W3CDTF">2016-12-13T22:36:42Z</dcterms:modified>
</cp:coreProperties>
</file>