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sdx" ContentType="application/vnd.ms-visio.drawing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7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73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649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193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727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920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562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501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247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27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76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972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710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0410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38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0123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8455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7264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02D3B19-936E-4DCD-9413-95ECBEEF874D}" type="datetimeFigureOut">
              <a:rPr lang="ru-RU" smtClean="0"/>
              <a:t>20.03.2016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F857368-79E9-4BC0-904C-3BC5A570A4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73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Visio1.vsd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34671" y="640483"/>
            <a:ext cx="9768352" cy="2616199"/>
          </a:xfrm>
        </p:spPr>
        <p:txBody>
          <a:bodyPr>
            <a:normAutofit/>
          </a:bodyPr>
          <a:lstStyle/>
          <a:p>
            <a:r>
              <a:rPr lang="ru-RU" sz="4000" dirty="0"/>
              <a:t>ПРИМЕНЕНИЕ СЕТЕВОГО ПЛАНИРОВАНИЯ В УПРАВЛЕНИИ ЛОГИСТИЧЕСКИМИ ЦЕПЯМИ ПОСТАВОК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Студентка 3 курса</a:t>
            </a:r>
          </a:p>
          <a:p>
            <a:r>
              <a:rPr lang="ru-RU" dirty="0" smtClean="0"/>
              <a:t>6.04.04.13.01  группы</a:t>
            </a:r>
          </a:p>
          <a:p>
            <a:r>
              <a:rPr lang="ru-RU" dirty="0" smtClean="0"/>
              <a:t>Супрунюк Ирина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357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707689" cy="151327"/>
          </a:xfrm>
        </p:spPr>
        <p:txBody>
          <a:bodyPr>
            <a:normAutofit fontScale="90000"/>
          </a:bodyPr>
          <a:lstStyle/>
          <a:p>
            <a:r>
              <a:rPr lang="ru-RU" altLang="ru-RU" b="1" dirty="0" smtClean="0">
                <a:solidFill>
                  <a:srgbClr val="006666"/>
                </a:solidFill>
              </a:rPr>
              <a:t>ЦЕЛЬ </a:t>
            </a:r>
            <a:r>
              <a:rPr lang="ru-RU" altLang="ru-RU" b="1" dirty="0">
                <a:solidFill>
                  <a:srgbClr val="006666"/>
                </a:solidFill>
              </a:rPr>
              <a:t>И </a:t>
            </a:r>
            <a:r>
              <a:rPr lang="ru-RU" altLang="ru-RU" b="1" dirty="0" smtClean="0">
                <a:solidFill>
                  <a:srgbClr val="006666"/>
                </a:solidFill>
              </a:rPr>
              <a:t>ЗАДАЧА СЕТЕВОГО ПЛАНИРОВАНИЯ</a:t>
            </a:r>
            <a:r>
              <a:rPr lang="ru-RU" altLang="ru-RU" b="1" dirty="0">
                <a:solidFill>
                  <a:srgbClr val="006666"/>
                </a:solidFill>
              </a:rPr>
              <a:t/>
            </a:r>
            <a:br>
              <a:rPr lang="ru-RU" altLang="ru-RU" b="1" dirty="0">
                <a:solidFill>
                  <a:srgbClr val="006666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4310" y="837127"/>
            <a:ext cx="10707690" cy="5832614"/>
          </a:xfrm>
        </p:spPr>
        <p:txBody>
          <a:bodyPr>
            <a:normAutofit/>
          </a:bodyPr>
          <a:lstStyle/>
          <a:p>
            <a:pPr marL="0" indent="712788">
              <a:buNone/>
            </a:pPr>
            <a:endParaRPr lang="ru-RU" sz="3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712788" algn="just">
              <a:buNone/>
            </a:pPr>
            <a:r>
              <a:rPr lang="ru-RU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 </a:t>
            </a:r>
            <a:r>
              <a:rPr lang="ru-RU" sz="3000" dirty="0"/>
              <a:t>сокращение до минимума продолжительности всего комплекса работ, входящих в цепь поставок</a:t>
            </a:r>
            <a:r>
              <a:rPr lang="ru-RU" sz="3000" dirty="0" smtClean="0"/>
              <a:t>.</a:t>
            </a:r>
          </a:p>
          <a:p>
            <a:pPr marL="0" indent="712788" algn="just">
              <a:buNone/>
            </a:pPr>
            <a:r>
              <a:rPr lang="ru-RU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Задача: </a:t>
            </a:r>
            <a:r>
              <a:rPr lang="ru-RU" sz="3000" dirty="0" smtClean="0"/>
              <a:t>графически</a:t>
            </a:r>
            <a:r>
              <a:rPr lang="ru-RU" sz="3000" dirty="0"/>
              <a:t>, наглядно и системно отобразить, и оптимизировать последовательность и взаимозависимость </a:t>
            </a:r>
            <a:r>
              <a:rPr lang="ru-RU" sz="3000" dirty="0" smtClean="0"/>
              <a:t>работ</a:t>
            </a:r>
            <a:r>
              <a:rPr lang="ru-RU" sz="3000" dirty="0" smtClean="0"/>
              <a:t>.</a:t>
            </a:r>
          </a:p>
          <a:p>
            <a:pPr marL="0" indent="712788" algn="just">
              <a:buNone/>
            </a:pPr>
            <a:r>
              <a:rPr lang="ru-RU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Ключевые работы цепи поставок: </a:t>
            </a:r>
            <a:r>
              <a:rPr lang="ru-RU" sz="3000" dirty="0"/>
              <a:t>заключение договора на поставку материальных ресурсов, оплата за поставку, погрузка, перевозка от поставщика до предполагаемого потребителя, разгрузка и приемка, а также поставка материальных ресурсов по рабочим объектам </a:t>
            </a:r>
            <a:endParaRPr lang="ru-RU" sz="30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965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91135" y="107577"/>
            <a:ext cx="7726924" cy="497541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rgbClr val="006666"/>
                </a:solidFill>
              </a:rPr>
              <a:t>ПОНЯТИЕ СЕТЕВОГО ГРАФИКА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7812" y="726144"/>
            <a:ext cx="10340789" cy="3684494"/>
          </a:xfrm>
        </p:spPr>
        <p:txBody>
          <a:bodyPr>
            <a:normAutofit/>
          </a:bodyPr>
          <a:lstStyle/>
          <a:p>
            <a:pPr marL="0" indent="538163" algn="just">
              <a:buNone/>
            </a:pPr>
            <a:r>
              <a:rPr lang="ru-RU" sz="3200" dirty="0" smtClean="0"/>
              <a:t>Сетевой график </a:t>
            </a:r>
            <a:r>
              <a:rPr lang="ru-RU" sz="3200" dirty="0"/>
              <a:t>— </a:t>
            </a:r>
            <a:r>
              <a:rPr lang="ru-RU" sz="3200" dirty="0"/>
              <a:t>это </a:t>
            </a:r>
            <a:r>
              <a:rPr lang="ru-RU" sz="3200" dirty="0" smtClean="0"/>
              <a:t>динамическая модель производственного процесса, </a:t>
            </a:r>
            <a:r>
              <a:rPr lang="ru-RU" sz="3200" dirty="0"/>
              <a:t>отражающая технологическую зависимость и последовательность выполнения комплекса работ, увязывающая их свершение во времени с учётом затрат ре­сурсов и стоимости работ с выделением при </a:t>
            </a:r>
            <a:r>
              <a:rPr lang="ru-RU" sz="3200" dirty="0" smtClean="0"/>
              <a:t>этом узких (критических) мест.</a:t>
            </a:r>
            <a:endParaRPr lang="ru-RU" sz="32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576918" y="4305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94672"/>
              </p:ext>
            </p:extLst>
          </p:nvPr>
        </p:nvGraphicFramePr>
        <p:xfrm>
          <a:off x="2931459" y="3590365"/>
          <a:ext cx="6191167" cy="3267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Visio" r:id="rId3" imgW="6324639" imgH="3352800" progId="Visio.Drawing.15">
                  <p:embed/>
                </p:oleObj>
              </mc:Choice>
              <mc:Fallback>
                <p:oleObj name="Visio" r:id="rId3" imgW="6324639" imgH="3352800" progId="Visio.Drawing.15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1459" y="3590365"/>
                        <a:ext cx="6191167" cy="32676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288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9731" y="380603"/>
            <a:ext cx="9284259" cy="63201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6666"/>
                </a:solidFill>
              </a:rPr>
              <a:t>СРОК ВЫПОЛНЕНИЯ РАБОТ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75012" y="1193683"/>
            <a:ext cx="100718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8163" algn="just"/>
            <a:r>
              <a:rPr lang="ru-RU" sz="2800" dirty="0" smtClean="0"/>
              <a:t>Критический путь - это </a:t>
            </a:r>
            <a:r>
              <a:rPr lang="ru-RU" sz="2800" dirty="0"/>
              <a:t>та цепочка работ, для которой характерна наибольшая длительность </a:t>
            </a:r>
            <a:r>
              <a:rPr lang="ru-RU" sz="2800" dirty="0" smtClean="0"/>
              <a:t>выполнения, именно его длительность определяет минимальный срок выполнения работ в целом. </a:t>
            </a:r>
          </a:p>
          <a:p>
            <a:pPr indent="538163" algn="just"/>
            <a:r>
              <a:rPr lang="ru-RU" sz="2800" dirty="0"/>
              <a:t>Сроки выполнения работ, лежащих вне критического пути, </a:t>
            </a:r>
            <a:r>
              <a:rPr lang="ru-RU" sz="2800" dirty="0" smtClean="0"/>
              <a:t>изменяемы </a:t>
            </a:r>
            <a:r>
              <a:rPr lang="ru-RU" sz="2800" dirty="0"/>
              <a:t>– </a:t>
            </a:r>
            <a:r>
              <a:rPr lang="ru-RU" sz="2800" dirty="0" smtClean="0"/>
              <a:t>всегда </a:t>
            </a:r>
            <a:r>
              <a:rPr lang="ru-RU" sz="2800" dirty="0"/>
              <a:t>есть возможность либо увеличить длительность, либо начать с опозданием – на общей продолжительности логистической цепи это никак не скажется. </a:t>
            </a:r>
            <a:endParaRPr lang="ru-RU" sz="2800" dirty="0"/>
          </a:p>
          <a:p>
            <a:pPr indent="538163" algn="just"/>
            <a:r>
              <a:rPr lang="ru-RU" sz="2800" dirty="0" smtClean="0"/>
              <a:t>Резерв </a:t>
            </a:r>
            <a:r>
              <a:rPr lang="ru-RU" sz="2800" dirty="0"/>
              <a:t>времени можно использовать </a:t>
            </a:r>
            <a:r>
              <a:rPr lang="ru-RU" sz="2800" dirty="0" smtClean="0"/>
              <a:t>на: </a:t>
            </a:r>
            <a:r>
              <a:rPr lang="ru-RU" sz="2800" dirty="0"/>
              <a:t>уменьшения риска невыполнения работы, оптимизацию расходования ресурсов, оптимизацию денежных потоков и т. д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0981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677428" y="162940"/>
            <a:ext cx="10114905" cy="979468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6666"/>
                </a:solidFill>
              </a:rPr>
              <a:t>ПРЕИМУЩЕСТВА ИСПОЛЬЗОВАНИЯ МЕТОДА СЕТЕВОГО ПЛАНИРОВАНИЯ</a:t>
            </a:r>
            <a:endParaRPr lang="ru-RU" sz="3200" dirty="0">
              <a:solidFill>
                <a:schemeClr val="tx2">
                  <a:lumMod val="50000"/>
                  <a:lumOff val="50000"/>
                </a:schemeClr>
              </a:solidFill>
              <a:latin typeface="Corbel" panose="020B0503020204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77763" y="1368496"/>
            <a:ext cx="1091423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sz="3200" dirty="0"/>
              <a:t>в</a:t>
            </a:r>
            <a:r>
              <a:rPr lang="ru-RU" sz="3200" dirty="0" smtClean="0"/>
              <a:t>озможность </a:t>
            </a:r>
            <a:r>
              <a:rPr lang="ru-RU" sz="3200" dirty="0"/>
              <a:t>определить минимальное время доставки от поставщика до конечного </a:t>
            </a:r>
            <a:r>
              <a:rPr lang="ru-RU" sz="3200" dirty="0" smtClean="0"/>
              <a:t>потребителя;</a:t>
            </a:r>
          </a:p>
          <a:p>
            <a:pPr marL="285750" indent="-285750" algn="just">
              <a:buFontTx/>
              <a:buChar char="-"/>
            </a:pPr>
            <a:r>
              <a:rPr lang="ru-RU" sz="3200" dirty="0"/>
              <a:t>о</a:t>
            </a:r>
            <a:r>
              <a:rPr lang="ru-RU" sz="3200" dirty="0" smtClean="0"/>
              <a:t>тображение </a:t>
            </a:r>
            <a:r>
              <a:rPr lang="ru-RU" sz="3200" dirty="0"/>
              <a:t>логической последовательности работ, четкость их </a:t>
            </a:r>
            <a:r>
              <a:rPr lang="ru-RU" sz="3200" dirty="0" smtClean="0"/>
              <a:t>взаимосвязей;</a:t>
            </a:r>
          </a:p>
          <a:p>
            <a:pPr marL="285750" indent="-285750" algn="just">
              <a:buFontTx/>
              <a:buChar char="-"/>
            </a:pPr>
            <a:r>
              <a:rPr lang="ru-RU" sz="3200" dirty="0" smtClean="0"/>
              <a:t>упрощение составления сетевой модели, </a:t>
            </a:r>
            <a:r>
              <a:rPr lang="ru-RU" sz="3200" dirty="0"/>
              <a:t>расчет, анализ и </a:t>
            </a:r>
            <a:r>
              <a:rPr lang="ru-RU" sz="3200" dirty="0" smtClean="0"/>
              <a:t>изучение;</a:t>
            </a:r>
          </a:p>
          <a:p>
            <a:pPr marL="285750" indent="-285750" algn="just">
              <a:buFontTx/>
              <a:buChar char="-"/>
            </a:pPr>
            <a:r>
              <a:rPr lang="ru-RU" sz="3200" dirty="0" smtClean="0"/>
              <a:t>оценка, </a:t>
            </a:r>
            <a:r>
              <a:rPr lang="ru-RU" sz="3200" dirty="0"/>
              <a:t>к каким последствиям приведет задержка в выполнении той или иной работы </a:t>
            </a:r>
            <a:r>
              <a:rPr lang="ru-RU" sz="3200" dirty="0" smtClean="0"/>
              <a:t>и </a:t>
            </a:r>
            <a:r>
              <a:rPr lang="ru-RU" sz="3200" dirty="0"/>
              <a:t>направить максимальные усилия на устранение критических задержек.</a:t>
            </a:r>
          </a:p>
          <a:p>
            <a:pPr marL="285750" indent="-285750" algn="just">
              <a:buFontTx/>
              <a:buChar char="-"/>
            </a:pPr>
            <a:endParaRPr lang="ru-RU" sz="3200" dirty="0"/>
          </a:p>
          <a:p>
            <a:pPr marL="285750" indent="-285750" algn="just">
              <a:buFontTx/>
              <a:buChar char="-"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2763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7879" y="390415"/>
            <a:ext cx="10083658" cy="1378424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  <p:pic>
        <p:nvPicPr>
          <p:cNvPr id="3074" name="Picture 2" descr="http://academiya.biz/kursi/3dknigi/images/stick_figure_5%20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117" y="1768839"/>
            <a:ext cx="4453181" cy="47129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21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338</TotalTime>
  <Words>242</Words>
  <Application>Microsoft Office PowerPoint</Application>
  <PresentationFormat>Широкоэкранный</PresentationFormat>
  <Paragraphs>21</Paragraphs>
  <Slides>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Corbel</vt:lpstr>
      <vt:lpstr>Параллакс</vt:lpstr>
      <vt:lpstr>Документ Microsoft Visio</vt:lpstr>
      <vt:lpstr>ПРИМЕНЕНИЕ СЕТЕВОГО ПЛАНИРОВАНИЯ В УПРАВЛЕНИИ ЛОГИСТИЧЕСКИМИ ЦЕПЯМИ ПОСТАВОК</vt:lpstr>
      <vt:lpstr>ЦЕЛЬ И ЗАДАЧА СЕТЕВОГО ПЛАНИРОВАНИЯ </vt:lpstr>
      <vt:lpstr>ПОНЯТИЕ СЕТЕВОГО ГРАФИКА</vt:lpstr>
      <vt:lpstr>СРОК ВЫПОЛНЕНИЯ РАБОТ</vt:lpstr>
      <vt:lpstr>ПРЕИМУЩЕСТВА ИСПОЛЬЗОВАНИЯ МЕТОДА СЕТЕВОГО ПЛАНИРОВАНИЯ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МОДЕЛИ ПЛАТЕЖЕСПОСОБНОГО СПРОСА</dc:title>
  <dc:creator>Ирина Супрунюк</dc:creator>
  <cp:lastModifiedBy>Ирина Супрунюк</cp:lastModifiedBy>
  <cp:revision>25</cp:revision>
  <dcterms:created xsi:type="dcterms:W3CDTF">2015-12-19T14:08:38Z</dcterms:created>
  <dcterms:modified xsi:type="dcterms:W3CDTF">2016-03-20T17:57:28Z</dcterms:modified>
</cp:coreProperties>
</file>