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2F6154-C217-41E1-8C9C-8635F92CECFA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9848BC4-D07E-4D35-805B-D49AA647A2EF}">
      <dgm:prSet phldrT="[Текст]" custT="1"/>
      <dgm:spPr/>
      <dgm:t>
        <a:bodyPr/>
        <a:lstStyle/>
        <a:p>
          <a:r>
            <a:rPr lang="ru-RU" sz="1800" dirty="0" smtClean="0"/>
            <a:t>показатели численного состава персонала и его динамики;</a:t>
          </a:r>
          <a:endParaRPr lang="ru-RU" sz="1800" dirty="0"/>
        </a:p>
      </dgm:t>
    </dgm:pt>
    <dgm:pt modelId="{4473056A-2DA7-4B69-B188-5C16512EA529}" type="parTrans" cxnId="{0D9F546B-118A-421F-8577-31DA32C20328}">
      <dgm:prSet/>
      <dgm:spPr/>
      <dgm:t>
        <a:bodyPr/>
        <a:lstStyle/>
        <a:p>
          <a:endParaRPr lang="ru-RU"/>
        </a:p>
      </dgm:t>
    </dgm:pt>
    <dgm:pt modelId="{CA490D10-FB2A-4833-99AB-544FF8819FC7}" type="sibTrans" cxnId="{0D9F546B-118A-421F-8577-31DA32C20328}">
      <dgm:prSet/>
      <dgm:spPr/>
      <dgm:t>
        <a:bodyPr/>
        <a:lstStyle/>
        <a:p>
          <a:endParaRPr lang="ru-RU"/>
        </a:p>
      </dgm:t>
    </dgm:pt>
    <dgm:pt modelId="{2500A6FF-3703-47A0-9187-FB8A09DF4D7A}">
      <dgm:prSet phldrT="[Текст]" custT="1"/>
      <dgm:spPr/>
      <dgm:t>
        <a:bodyPr/>
        <a:lstStyle/>
        <a:p>
          <a:r>
            <a:rPr lang="ru-RU" sz="1800" dirty="0" smtClean="0"/>
            <a:t>показатели эффективности использования персонала;</a:t>
          </a:r>
          <a:endParaRPr lang="ru-RU" sz="1800" dirty="0"/>
        </a:p>
      </dgm:t>
    </dgm:pt>
    <dgm:pt modelId="{4A89CDF8-F7BC-4309-91B2-B82C6BF207A3}" type="parTrans" cxnId="{647273B9-DFE4-4E0E-AB77-297A9C94F5DE}">
      <dgm:prSet/>
      <dgm:spPr/>
      <dgm:t>
        <a:bodyPr/>
        <a:lstStyle/>
        <a:p>
          <a:endParaRPr lang="ru-RU"/>
        </a:p>
      </dgm:t>
    </dgm:pt>
    <dgm:pt modelId="{5BD2A99C-A4C6-4D4C-8C9C-65DB49FCB279}" type="sibTrans" cxnId="{647273B9-DFE4-4E0E-AB77-297A9C94F5DE}">
      <dgm:prSet/>
      <dgm:spPr/>
      <dgm:t>
        <a:bodyPr/>
        <a:lstStyle/>
        <a:p>
          <a:endParaRPr lang="ru-RU"/>
        </a:p>
      </dgm:t>
    </dgm:pt>
    <dgm:pt modelId="{C2945A45-42C3-4C80-A639-80981D3B4BE8}">
      <dgm:prSet phldrT="[Текст]" custT="1"/>
      <dgm:spPr/>
      <dgm:t>
        <a:bodyPr/>
        <a:lstStyle/>
        <a:p>
          <a:r>
            <a:rPr lang="ru-RU" sz="1800" dirty="0" smtClean="0"/>
            <a:t>показатели качества мотивационной системы.</a:t>
          </a:r>
          <a:endParaRPr lang="ru-RU" sz="1800" dirty="0"/>
        </a:p>
      </dgm:t>
    </dgm:pt>
    <dgm:pt modelId="{F18F3E51-48CE-4CE6-9478-15E407325E68}" type="parTrans" cxnId="{44CE3CB3-B580-4AE1-B653-53053C7F44A8}">
      <dgm:prSet/>
      <dgm:spPr/>
      <dgm:t>
        <a:bodyPr/>
        <a:lstStyle/>
        <a:p>
          <a:endParaRPr lang="ru-RU"/>
        </a:p>
      </dgm:t>
    </dgm:pt>
    <dgm:pt modelId="{5786BC60-3451-4256-89BE-768D030CFEDB}" type="sibTrans" cxnId="{44CE3CB3-B580-4AE1-B653-53053C7F44A8}">
      <dgm:prSet/>
      <dgm:spPr/>
      <dgm:t>
        <a:bodyPr/>
        <a:lstStyle/>
        <a:p>
          <a:endParaRPr lang="ru-RU"/>
        </a:p>
      </dgm:t>
    </dgm:pt>
    <dgm:pt modelId="{5265510C-B440-4A59-BBC3-5C891239128E}">
      <dgm:prSet custT="1"/>
      <dgm:spPr/>
      <dgm:t>
        <a:bodyPr/>
        <a:lstStyle/>
        <a:p>
          <a:r>
            <a:rPr lang="ru-RU" sz="1800" dirty="0" smtClean="0"/>
            <a:t>показатели квалификации и интеллектуального потенциала</a:t>
          </a:r>
          <a:r>
            <a:rPr lang="ru-RU" sz="1500" dirty="0" smtClean="0"/>
            <a:t>;</a:t>
          </a:r>
          <a:endParaRPr lang="ru-RU" sz="1500" dirty="0"/>
        </a:p>
      </dgm:t>
    </dgm:pt>
    <dgm:pt modelId="{86C92D86-7DEF-45BE-BFEA-55BAE13727F9}" type="parTrans" cxnId="{072A3EBB-42ED-4B17-8AB4-B0E9990B1950}">
      <dgm:prSet/>
      <dgm:spPr/>
      <dgm:t>
        <a:bodyPr/>
        <a:lstStyle/>
        <a:p>
          <a:endParaRPr lang="ru-RU"/>
        </a:p>
      </dgm:t>
    </dgm:pt>
    <dgm:pt modelId="{CB8D5CBC-73D1-49FD-B80D-D7322B45DCD9}" type="sibTrans" cxnId="{072A3EBB-42ED-4B17-8AB4-B0E9990B1950}">
      <dgm:prSet/>
      <dgm:spPr/>
      <dgm:t>
        <a:bodyPr/>
        <a:lstStyle/>
        <a:p>
          <a:endParaRPr lang="ru-RU"/>
        </a:p>
      </dgm:t>
    </dgm:pt>
    <dgm:pt modelId="{FEE2A246-6E68-4434-81E5-58902AA97541}" type="pres">
      <dgm:prSet presAssocID="{C42F6154-C217-41E1-8C9C-8635F92CECFA}" presName="linear" presStyleCnt="0">
        <dgm:presLayoutVars>
          <dgm:dir/>
          <dgm:animLvl val="lvl"/>
          <dgm:resizeHandles val="exact"/>
        </dgm:presLayoutVars>
      </dgm:prSet>
      <dgm:spPr/>
    </dgm:pt>
    <dgm:pt modelId="{EDE9656F-95D5-4122-B82F-B074042F02F6}" type="pres">
      <dgm:prSet presAssocID="{B9848BC4-D07E-4D35-805B-D49AA647A2EF}" presName="parentLin" presStyleCnt="0"/>
      <dgm:spPr/>
    </dgm:pt>
    <dgm:pt modelId="{38F7CF14-47C1-4EDE-A886-F5C9EF650C7A}" type="pres">
      <dgm:prSet presAssocID="{B9848BC4-D07E-4D35-805B-D49AA647A2EF}" presName="parentLeftMargin" presStyleLbl="node1" presStyleIdx="0" presStyleCnt="4"/>
      <dgm:spPr/>
    </dgm:pt>
    <dgm:pt modelId="{72546C30-BF9A-4C1B-B81A-2BBE80D1B77C}" type="pres">
      <dgm:prSet presAssocID="{B9848BC4-D07E-4D35-805B-D49AA647A2E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01A963-487C-4992-9E2F-47693DEEF482}" type="pres">
      <dgm:prSet presAssocID="{B9848BC4-D07E-4D35-805B-D49AA647A2EF}" presName="negativeSpace" presStyleCnt="0"/>
      <dgm:spPr/>
    </dgm:pt>
    <dgm:pt modelId="{3ED55DDB-E396-4DDA-B358-5F42B12C36B6}" type="pres">
      <dgm:prSet presAssocID="{B9848BC4-D07E-4D35-805B-D49AA647A2EF}" presName="childText" presStyleLbl="conFgAcc1" presStyleIdx="0" presStyleCnt="4">
        <dgm:presLayoutVars>
          <dgm:bulletEnabled val="1"/>
        </dgm:presLayoutVars>
      </dgm:prSet>
      <dgm:spPr/>
    </dgm:pt>
    <dgm:pt modelId="{674A4159-DBE7-4473-9F90-7AF69D06ABC9}" type="pres">
      <dgm:prSet presAssocID="{CA490D10-FB2A-4833-99AB-544FF8819FC7}" presName="spaceBetweenRectangles" presStyleCnt="0"/>
      <dgm:spPr/>
    </dgm:pt>
    <dgm:pt modelId="{31597ABB-6863-49FF-BD39-821EAD5860AC}" type="pres">
      <dgm:prSet presAssocID="{5265510C-B440-4A59-BBC3-5C891239128E}" presName="parentLin" presStyleCnt="0"/>
      <dgm:spPr/>
    </dgm:pt>
    <dgm:pt modelId="{2D18FD00-B6B1-4B75-BE75-6AB3DCB7A72F}" type="pres">
      <dgm:prSet presAssocID="{5265510C-B440-4A59-BBC3-5C891239128E}" presName="parentLeftMargin" presStyleLbl="node1" presStyleIdx="0" presStyleCnt="4"/>
      <dgm:spPr/>
    </dgm:pt>
    <dgm:pt modelId="{8AE685E6-53D9-4C81-B890-6D67ED224503}" type="pres">
      <dgm:prSet presAssocID="{5265510C-B440-4A59-BBC3-5C891239128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60A3EA-D60C-4BFE-AF2B-A3464B2E5BD0}" type="pres">
      <dgm:prSet presAssocID="{5265510C-B440-4A59-BBC3-5C891239128E}" presName="negativeSpace" presStyleCnt="0"/>
      <dgm:spPr/>
    </dgm:pt>
    <dgm:pt modelId="{1AE6AA4C-5289-46FA-AD7E-B31F3DD8BC81}" type="pres">
      <dgm:prSet presAssocID="{5265510C-B440-4A59-BBC3-5C891239128E}" presName="childText" presStyleLbl="conFgAcc1" presStyleIdx="1" presStyleCnt="4">
        <dgm:presLayoutVars>
          <dgm:bulletEnabled val="1"/>
        </dgm:presLayoutVars>
      </dgm:prSet>
      <dgm:spPr/>
    </dgm:pt>
    <dgm:pt modelId="{2C758DE2-2951-4C6E-84C4-85AB2919B873}" type="pres">
      <dgm:prSet presAssocID="{CB8D5CBC-73D1-49FD-B80D-D7322B45DCD9}" presName="spaceBetweenRectangles" presStyleCnt="0"/>
      <dgm:spPr/>
    </dgm:pt>
    <dgm:pt modelId="{026C7A0E-27F4-4118-B91D-A70885FBBA6D}" type="pres">
      <dgm:prSet presAssocID="{2500A6FF-3703-47A0-9187-FB8A09DF4D7A}" presName="parentLin" presStyleCnt="0"/>
      <dgm:spPr/>
    </dgm:pt>
    <dgm:pt modelId="{DB6E977F-04E2-4431-9C29-E6438FA1F198}" type="pres">
      <dgm:prSet presAssocID="{2500A6FF-3703-47A0-9187-FB8A09DF4D7A}" presName="parentLeftMargin" presStyleLbl="node1" presStyleIdx="1" presStyleCnt="4"/>
      <dgm:spPr/>
    </dgm:pt>
    <dgm:pt modelId="{2433CC84-4B9B-4C6F-BAE7-DCFBB5816966}" type="pres">
      <dgm:prSet presAssocID="{2500A6FF-3703-47A0-9187-FB8A09DF4D7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FF2DA7-11E2-4109-911F-0DFDE8ABC075}" type="pres">
      <dgm:prSet presAssocID="{2500A6FF-3703-47A0-9187-FB8A09DF4D7A}" presName="negativeSpace" presStyleCnt="0"/>
      <dgm:spPr/>
    </dgm:pt>
    <dgm:pt modelId="{7BA21FD0-FCC4-4C2E-9140-81F549015814}" type="pres">
      <dgm:prSet presAssocID="{2500A6FF-3703-47A0-9187-FB8A09DF4D7A}" presName="childText" presStyleLbl="conFgAcc1" presStyleIdx="2" presStyleCnt="4">
        <dgm:presLayoutVars>
          <dgm:bulletEnabled val="1"/>
        </dgm:presLayoutVars>
      </dgm:prSet>
      <dgm:spPr/>
    </dgm:pt>
    <dgm:pt modelId="{DD7F39DA-4A17-455D-9569-C8A1752CB86F}" type="pres">
      <dgm:prSet presAssocID="{5BD2A99C-A4C6-4D4C-8C9C-65DB49FCB279}" presName="spaceBetweenRectangles" presStyleCnt="0"/>
      <dgm:spPr/>
    </dgm:pt>
    <dgm:pt modelId="{2422C02C-18BA-4A27-B14B-217B881FD9BC}" type="pres">
      <dgm:prSet presAssocID="{C2945A45-42C3-4C80-A639-80981D3B4BE8}" presName="parentLin" presStyleCnt="0"/>
      <dgm:spPr/>
    </dgm:pt>
    <dgm:pt modelId="{069F3DEA-5A43-457E-B68C-B4A4AA19F774}" type="pres">
      <dgm:prSet presAssocID="{C2945A45-42C3-4C80-A639-80981D3B4BE8}" presName="parentLeftMargin" presStyleLbl="node1" presStyleIdx="2" presStyleCnt="4"/>
      <dgm:spPr/>
    </dgm:pt>
    <dgm:pt modelId="{4909D4B2-C517-4CB8-A2B0-825CCA2D42FD}" type="pres">
      <dgm:prSet presAssocID="{C2945A45-42C3-4C80-A639-80981D3B4BE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67B0C4-7CFC-4006-8443-8EF4939325D0}" type="pres">
      <dgm:prSet presAssocID="{C2945A45-42C3-4C80-A639-80981D3B4BE8}" presName="negativeSpace" presStyleCnt="0"/>
      <dgm:spPr/>
    </dgm:pt>
    <dgm:pt modelId="{37F5B883-BFC4-4EEC-91F9-91DEE6D32885}" type="pres">
      <dgm:prSet presAssocID="{C2945A45-42C3-4C80-A639-80981D3B4BE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72A3EBB-42ED-4B17-8AB4-B0E9990B1950}" srcId="{C42F6154-C217-41E1-8C9C-8635F92CECFA}" destId="{5265510C-B440-4A59-BBC3-5C891239128E}" srcOrd="1" destOrd="0" parTransId="{86C92D86-7DEF-45BE-BFEA-55BAE13727F9}" sibTransId="{CB8D5CBC-73D1-49FD-B80D-D7322B45DCD9}"/>
    <dgm:cxn modelId="{E248E50C-631B-4EBA-B3A6-F44D3C8AD51F}" type="presOf" srcId="{C2945A45-42C3-4C80-A639-80981D3B4BE8}" destId="{069F3DEA-5A43-457E-B68C-B4A4AA19F774}" srcOrd="0" destOrd="0" presId="urn:microsoft.com/office/officeart/2005/8/layout/list1"/>
    <dgm:cxn modelId="{C0CB8713-EE23-4E1F-95BD-8CD68227F4D5}" type="presOf" srcId="{C42F6154-C217-41E1-8C9C-8635F92CECFA}" destId="{FEE2A246-6E68-4434-81E5-58902AA97541}" srcOrd="0" destOrd="0" presId="urn:microsoft.com/office/officeart/2005/8/layout/list1"/>
    <dgm:cxn modelId="{64EB2B0C-A8EF-4170-867E-1D0CCCFEF327}" type="presOf" srcId="{5265510C-B440-4A59-BBC3-5C891239128E}" destId="{8AE685E6-53D9-4C81-B890-6D67ED224503}" srcOrd="1" destOrd="0" presId="urn:microsoft.com/office/officeart/2005/8/layout/list1"/>
    <dgm:cxn modelId="{E83E8EC4-B01B-41EB-8F1B-7BF70E4F8279}" type="presOf" srcId="{5265510C-B440-4A59-BBC3-5C891239128E}" destId="{2D18FD00-B6B1-4B75-BE75-6AB3DCB7A72F}" srcOrd="0" destOrd="0" presId="urn:microsoft.com/office/officeart/2005/8/layout/list1"/>
    <dgm:cxn modelId="{9CED821B-4728-4680-B3D1-0326E8018E40}" type="presOf" srcId="{2500A6FF-3703-47A0-9187-FB8A09DF4D7A}" destId="{2433CC84-4B9B-4C6F-BAE7-DCFBB5816966}" srcOrd="1" destOrd="0" presId="urn:microsoft.com/office/officeart/2005/8/layout/list1"/>
    <dgm:cxn modelId="{01B986D0-3DA5-40DF-B88A-60881C5488AF}" type="presOf" srcId="{C2945A45-42C3-4C80-A639-80981D3B4BE8}" destId="{4909D4B2-C517-4CB8-A2B0-825CCA2D42FD}" srcOrd="1" destOrd="0" presId="urn:microsoft.com/office/officeart/2005/8/layout/list1"/>
    <dgm:cxn modelId="{C5478351-C77A-4286-B465-37CDCF0C7ACB}" type="presOf" srcId="{B9848BC4-D07E-4D35-805B-D49AA647A2EF}" destId="{38F7CF14-47C1-4EDE-A886-F5C9EF650C7A}" srcOrd="0" destOrd="0" presId="urn:microsoft.com/office/officeart/2005/8/layout/list1"/>
    <dgm:cxn modelId="{DE35F00D-8357-4A1C-8AE0-16104A6A7CCC}" type="presOf" srcId="{B9848BC4-D07E-4D35-805B-D49AA647A2EF}" destId="{72546C30-BF9A-4C1B-B81A-2BBE80D1B77C}" srcOrd="1" destOrd="0" presId="urn:microsoft.com/office/officeart/2005/8/layout/list1"/>
    <dgm:cxn modelId="{44CE3CB3-B580-4AE1-B653-53053C7F44A8}" srcId="{C42F6154-C217-41E1-8C9C-8635F92CECFA}" destId="{C2945A45-42C3-4C80-A639-80981D3B4BE8}" srcOrd="3" destOrd="0" parTransId="{F18F3E51-48CE-4CE6-9478-15E407325E68}" sibTransId="{5786BC60-3451-4256-89BE-768D030CFEDB}"/>
    <dgm:cxn modelId="{34351A7B-54B9-4143-81F2-2149A09E74E9}" type="presOf" srcId="{2500A6FF-3703-47A0-9187-FB8A09DF4D7A}" destId="{DB6E977F-04E2-4431-9C29-E6438FA1F198}" srcOrd="0" destOrd="0" presId="urn:microsoft.com/office/officeart/2005/8/layout/list1"/>
    <dgm:cxn modelId="{0D9F546B-118A-421F-8577-31DA32C20328}" srcId="{C42F6154-C217-41E1-8C9C-8635F92CECFA}" destId="{B9848BC4-D07E-4D35-805B-D49AA647A2EF}" srcOrd="0" destOrd="0" parTransId="{4473056A-2DA7-4B69-B188-5C16512EA529}" sibTransId="{CA490D10-FB2A-4833-99AB-544FF8819FC7}"/>
    <dgm:cxn modelId="{647273B9-DFE4-4E0E-AB77-297A9C94F5DE}" srcId="{C42F6154-C217-41E1-8C9C-8635F92CECFA}" destId="{2500A6FF-3703-47A0-9187-FB8A09DF4D7A}" srcOrd="2" destOrd="0" parTransId="{4A89CDF8-F7BC-4309-91B2-B82C6BF207A3}" sibTransId="{5BD2A99C-A4C6-4D4C-8C9C-65DB49FCB279}"/>
    <dgm:cxn modelId="{738C8FEA-9D71-459D-A8CB-3C9A896BADA4}" type="presParOf" srcId="{FEE2A246-6E68-4434-81E5-58902AA97541}" destId="{EDE9656F-95D5-4122-B82F-B074042F02F6}" srcOrd="0" destOrd="0" presId="urn:microsoft.com/office/officeart/2005/8/layout/list1"/>
    <dgm:cxn modelId="{2E340962-5057-44FF-A9B5-D692ED436796}" type="presParOf" srcId="{EDE9656F-95D5-4122-B82F-B074042F02F6}" destId="{38F7CF14-47C1-4EDE-A886-F5C9EF650C7A}" srcOrd="0" destOrd="0" presId="urn:microsoft.com/office/officeart/2005/8/layout/list1"/>
    <dgm:cxn modelId="{A3A74E7C-3440-48C8-A2E7-0A4C83674359}" type="presParOf" srcId="{EDE9656F-95D5-4122-B82F-B074042F02F6}" destId="{72546C30-BF9A-4C1B-B81A-2BBE80D1B77C}" srcOrd="1" destOrd="0" presId="urn:microsoft.com/office/officeart/2005/8/layout/list1"/>
    <dgm:cxn modelId="{5320F690-9BDE-4335-868F-49BBFFDFC654}" type="presParOf" srcId="{FEE2A246-6E68-4434-81E5-58902AA97541}" destId="{6B01A963-487C-4992-9E2F-47693DEEF482}" srcOrd="1" destOrd="0" presId="urn:microsoft.com/office/officeart/2005/8/layout/list1"/>
    <dgm:cxn modelId="{E51AC5B7-7677-4234-BB65-9A8C75C56025}" type="presParOf" srcId="{FEE2A246-6E68-4434-81E5-58902AA97541}" destId="{3ED55DDB-E396-4DDA-B358-5F42B12C36B6}" srcOrd="2" destOrd="0" presId="urn:microsoft.com/office/officeart/2005/8/layout/list1"/>
    <dgm:cxn modelId="{7A772597-7A94-478E-88DD-2FAE52CDA98A}" type="presParOf" srcId="{FEE2A246-6E68-4434-81E5-58902AA97541}" destId="{674A4159-DBE7-4473-9F90-7AF69D06ABC9}" srcOrd="3" destOrd="0" presId="urn:microsoft.com/office/officeart/2005/8/layout/list1"/>
    <dgm:cxn modelId="{B985683C-DD9A-4DBB-A081-65489ECB4626}" type="presParOf" srcId="{FEE2A246-6E68-4434-81E5-58902AA97541}" destId="{31597ABB-6863-49FF-BD39-821EAD5860AC}" srcOrd="4" destOrd="0" presId="urn:microsoft.com/office/officeart/2005/8/layout/list1"/>
    <dgm:cxn modelId="{92161B2C-AF2F-4049-B05C-B36426CA1A06}" type="presParOf" srcId="{31597ABB-6863-49FF-BD39-821EAD5860AC}" destId="{2D18FD00-B6B1-4B75-BE75-6AB3DCB7A72F}" srcOrd="0" destOrd="0" presId="urn:microsoft.com/office/officeart/2005/8/layout/list1"/>
    <dgm:cxn modelId="{CC8E14B0-7507-4A36-B3A4-D07A1CBBC9DB}" type="presParOf" srcId="{31597ABB-6863-49FF-BD39-821EAD5860AC}" destId="{8AE685E6-53D9-4C81-B890-6D67ED224503}" srcOrd="1" destOrd="0" presId="urn:microsoft.com/office/officeart/2005/8/layout/list1"/>
    <dgm:cxn modelId="{30CFC031-53C9-41E8-898D-B6EFC3A046C1}" type="presParOf" srcId="{FEE2A246-6E68-4434-81E5-58902AA97541}" destId="{5960A3EA-D60C-4BFE-AF2B-A3464B2E5BD0}" srcOrd="5" destOrd="0" presId="urn:microsoft.com/office/officeart/2005/8/layout/list1"/>
    <dgm:cxn modelId="{EF0169F9-DAEA-405A-BF4D-889E15D121FE}" type="presParOf" srcId="{FEE2A246-6E68-4434-81E5-58902AA97541}" destId="{1AE6AA4C-5289-46FA-AD7E-B31F3DD8BC81}" srcOrd="6" destOrd="0" presId="urn:microsoft.com/office/officeart/2005/8/layout/list1"/>
    <dgm:cxn modelId="{680F6FB0-5DDC-438B-A694-F1F563E854FF}" type="presParOf" srcId="{FEE2A246-6E68-4434-81E5-58902AA97541}" destId="{2C758DE2-2951-4C6E-84C4-85AB2919B873}" srcOrd="7" destOrd="0" presId="urn:microsoft.com/office/officeart/2005/8/layout/list1"/>
    <dgm:cxn modelId="{512EDE12-9B9D-48D7-9BF3-2735A45A68C7}" type="presParOf" srcId="{FEE2A246-6E68-4434-81E5-58902AA97541}" destId="{026C7A0E-27F4-4118-B91D-A70885FBBA6D}" srcOrd="8" destOrd="0" presId="urn:microsoft.com/office/officeart/2005/8/layout/list1"/>
    <dgm:cxn modelId="{1A9AF332-04A7-4B4B-B276-973B5A35039A}" type="presParOf" srcId="{026C7A0E-27F4-4118-B91D-A70885FBBA6D}" destId="{DB6E977F-04E2-4431-9C29-E6438FA1F198}" srcOrd="0" destOrd="0" presId="urn:microsoft.com/office/officeart/2005/8/layout/list1"/>
    <dgm:cxn modelId="{3EDA555C-F42B-4D2B-9C57-F3FF4CA25548}" type="presParOf" srcId="{026C7A0E-27F4-4118-B91D-A70885FBBA6D}" destId="{2433CC84-4B9B-4C6F-BAE7-DCFBB5816966}" srcOrd="1" destOrd="0" presId="urn:microsoft.com/office/officeart/2005/8/layout/list1"/>
    <dgm:cxn modelId="{2E3620C0-6092-49FA-A0B4-7243A5E61FF5}" type="presParOf" srcId="{FEE2A246-6E68-4434-81E5-58902AA97541}" destId="{16FF2DA7-11E2-4109-911F-0DFDE8ABC075}" srcOrd="9" destOrd="0" presId="urn:microsoft.com/office/officeart/2005/8/layout/list1"/>
    <dgm:cxn modelId="{A4AB3BFA-515B-4122-BB8A-84C561F0851D}" type="presParOf" srcId="{FEE2A246-6E68-4434-81E5-58902AA97541}" destId="{7BA21FD0-FCC4-4C2E-9140-81F549015814}" srcOrd="10" destOrd="0" presId="urn:microsoft.com/office/officeart/2005/8/layout/list1"/>
    <dgm:cxn modelId="{E7C804C6-AEE2-4C6B-98C5-737F9858EAC9}" type="presParOf" srcId="{FEE2A246-6E68-4434-81E5-58902AA97541}" destId="{DD7F39DA-4A17-455D-9569-C8A1752CB86F}" srcOrd="11" destOrd="0" presId="urn:microsoft.com/office/officeart/2005/8/layout/list1"/>
    <dgm:cxn modelId="{87E25D3A-6B54-4364-A59D-3A6C7BA02C51}" type="presParOf" srcId="{FEE2A246-6E68-4434-81E5-58902AA97541}" destId="{2422C02C-18BA-4A27-B14B-217B881FD9BC}" srcOrd="12" destOrd="0" presId="urn:microsoft.com/office/officeart/2005/8/layout/list1"/>
    <dgm:cxn modelId="{DF2814F0-E7EF-4342-A107-BC9FB46FB5F4}" type="presParOf" srcId="{2422C02C-18BA-4A27-B14B-217B881FD9BC}" destId="{069F3DEA-5A43-457E-B68C-B4A4AA19F774}" srcOrd="0" destOrd="0" presId="urn:microsoft.com/office/officeart/2005/8/layout/list1"/>
    <dgm:cxn modelId="{19EDCB67-CC9C-481C-B5D7-8E141B7DC7CD}" type="presParOf" srcId="{2422C02C-18BA-4A27-B14B-217B881FD9BC}" destId="{4909D4B2-C517-4CB8-A2B0-825CCA2D42FD}" srcOrd="1" destOrd="0" presId="urn:microsoft.com/office/officeart/2005/8/layout/list1"/>
    <dgm:cxn modelId="{342E5008-670B-461B-ADAC-EEF36A9B067E}" type="presParOf" srcId="{FEE2A246-6E68-4434-81E5-58902AA97541}" destId="{D767B0C4-7CFC-4006-8443-8EF4939325D0}" srcOrd="13" destOrd="0" presId="urn:microsoft.com/office/officeart/2005/8/layout/list1"/>
    <dgm:cxn modelId="{B8A39916-CB45-4A19-A100-15C2C7F3FADB}" type="presParOf" srcId="{FEE2A246-6E68-4434-81E5-58902AA97541}" destId="{37F5B883-BFC4-4EEC-91F9-91DEE6D3288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D55DDB-E396-4DDA-B358-5F42B12C36B6}">
      <dsp:nvSpPr>
        <dsp:cNvPr id="0" name=""/>
        <dsp:cNvSpPr/>
      </dsp:nvSpPr>
      <dsp:spPr>
        <a:xfrm>
          <a:off x="0" y="431744"/>
          <a:ext cx="792088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546C30-BF9A-4C1B-B81A-2BBE80D1B77C}">
      <dsp:nvSpPr>
        <dsp:cNvPr id="0" name=""/>
        <dsp:cNvSpPr/>
      </dsp:nvSpPr>
      <dsp:spPr>
        <a:xfrm>
          <a:off x="396044" y="3704"/>
          <a:ext cx="5544616" cy="8560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73" tIns="0" rIns="20957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показатели численного состава персонала и его динамики;</a:t>
          </a:r>
          <a:endParaRPr lang="ru-RU" sz="1800" kern="1200" dirty="0"/>
        </a:p>
      </dsp:txBody>
      <dsp:txXfrm>
        <a:off x="437834" y="45494"/>
        <a:ext cx="5461036" cy="772500"/>
      </dsp:txXfrm>
    </dsp:sp>
    <dsp:sp modelId="{1AE6AA4C-5289-46FA-AD7E-B31F3DD8BC81}">
      <dsp:nvSpPr>
        <dsp:cNvPr id="0" name=""/>
        <dsp:cNvSpPr/>
      </dsp:nvSpPr>
      <dsp:spPr>
        <a:xfrm>
          <a:off x="0" y="1747184"/>
          <a:ext cx="792088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1546219"/>
              <a:satOff val="1043"/>
              <a:lumOff val="23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E685E6-53D9-4C81-B890-6D67ED224503}">
      <dsp:nvSpPr>
        <dsp:cNvPr id="0" name=""/>
        <dsp:cNvSpPr/>
      </dsp:nvSpPr>
      <dsp:spPr>
        <a:xfrm>
          <a:off x="396044" y="1319144"/>
          <a:ext cx="5544616" cy="856080"/>
        </a:xfrm>
        <a:prstGeom prst="roundRect">
          <a:avLst/>
        </a:prstGeom>
        <a:solidFill>
          <a:schemeClr val="accent3">
            <a:hueOff val="1546219"/>
            <a:satOff val="1043"/>
            <a:lumOff val="2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73" tIns="0" rIns="20957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показатели квалификации и интеллектуального потенциала</a:t>
          </a:r>
          <a:r>
            <a:rPr lang="ru-RU" sz="1500" kern="1200" dirty="0" smtClean="0"/>
            <a:t>;</a:t>
          </a:r>
          <a:endParaRPr lang="ru-RU" sz="1500" kern="1200" dirty="0"/>
        </a:p>
      </dsp:txBody>
      <dsp:txXfrm>
        <a:off x="437834" y="1360934"/>
        <a:ext cx="5461036" cy="772500"/>
      </dsp:txXfrm>
    </dsp:sp>
    <dsp:sp modelId="{7BA21FD0-FCC4-4C2E-9140-81F549015814}">
      <dsp:nvSpPr>
        <dsp:cNvPr id="0" name=""/>
        <dsp:cNvSpPr/>
      </dsp:nvSpPr>
      <dsp:spPr>
        <a:xfrm>
          <a:off x="0" y="3062624"/>
          <a:ext cx="792088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3092439"/>
              <a:satOff val="2085"/>
              <a:lumOff val="47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33CC84-4B9B-4C6F-BAE7-DCFBB5816966}">
      <dsp:nvSpPr>
        <dsp:cNvPr id="0" name=""/>
        <dsp:cNvSpPr/>
      </dsp:nvSpPr>
      <dsp:spPr>
        <a:xfrm>
          <a:off x="396044" y="2634584"/>
          <a:ext cx="5544616" cy="856080"/>
        </a:xfrm>
        <a:prstGeom prst="roundRect">
          <a:avLst/>
        </a:prstGeom>
        <a:solidFill>
          <a:schemeClr val="accent3">
            <a:hueOff val="3092439"/>
            <a:satOff val="2085"/>
            <a:lumOff val="470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73" tIns="0" rIns="20957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показатели эффективности использования персонала;</a:t>
          </a:r>
          <a:endParaRPr lang="ru-RU" sz="1800" kern="1200" dirty="0"/>
        </a:p>
      </dsp:txBody>
      <dsp:txXfrm>
        <a:off x="437834" y="2676374"/>
        <a:ext cx="5461036" cy="772500"/>
      </dsp:txXfrm>
    </dsp:sp>
    <dsp:sp modelId="{37F5B883-BFC4-4EEC-91F9-91DEE6D32885}">
      <dsp:nvSpPr>
        <dsp:cNvPr id="0" name=""/>
        <dsp:cNvSpPr/>
      </dsp:nvSpPr>
      <dsp:spPr>
        <a:xfrm>
          <a:off x="0" y="4378063"/>
          <a:ext cx="792088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4638658"/>
              <a:satOff val="3128"/>
              <a:lumOff val="70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09D4B2-C517-4CB8-A2B0-825CCA2D42FD}">
      <dsp:nvSpPr>
        <dsp:cNvPr id="0" name=""/>
        <dsp:cNvSpPr/>
      </dsp:nvSpPr>
      <dsp:spPr>
        <a:xfrm>
          <a:off x="396044" y="3950024"/>
          <a:ext cx="5544616" cy="856080"/>
        </a:xfrm>
        <a:prstGeom prst="roundRect">
          <a:avLst/>
        </a:prstGeom>
        <a:solidFill>
          <a:schemeClr val="accent3">
            <a:hueOff val="4638658"/>
            <a:satOff val="3128"/>
            <a:lumOff val="705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73" tIns="0" rIns="20957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показатели качества мотивационной системы.</a:t>
          </a:r>
          <a:endParaRPr lang="ru-RU" sz="1800" kern="1200" dirty="0"/>
        </a:p>
      </dsp:txBody>
      <dsp:txXfrm>
        <a:off x="437834" y="3991814"/>
        <a:ext cx="5461036" cy="77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43DC16E-F1D4-4B56-B56E-A6F0F01AEFF4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8D32E75-0599-4C13-9A2B-CFD8D2125F6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708920"/>
            <a:ext cx="4419600" cy="1600327"/>
          </a:xfrm>
        </p:spPr>
        <p:txBody>
          <a:bodyPr>
            <a:normAutofit fontScale="90000"/>
          </a:bodyPr>
          <a:lstStyle/>
          <a:p>
            <a:r>
              <a:rPr lang="ru-RU" dirty="0"/>
              <a:t>Модель кадровой безопасности предприятия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8224" y="5306888"/>
            <a:ext cx="21948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Выполнила:</a:t>
            </a:r>
          </a:p>
          <a:p>
            <a:r>
              <a:rPr lang="ru-RU" sz="2800" dirty="0" smtClean="0"/>
              <a:t>Крячко В.С.</a:t>
            </a:r>
          </a:p>
          <a:p>
            <a:r>
              <a:rPr lang="ru-RU" sz="2800" dirty="0" smtClean="0"/>
              <a:t>6.04.04.13.01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70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841766"/>
            <a:ext cx="59046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/>
              <a:t>Кадровая безопасность </a:t>
            </a:r>
            <a:r>
              <a:rPr lang="ru-RU" sz="2400" dirty="0" smtClean="0"/>
              <a:t>- это процесс предотвращения негативных воздействий на экономическую безопасность предприятия за счет ликвидации или снижения рисков и угроз, связанных с персоналом, его интеллектуальным потенциалом и трудовыми </a:t>
            </a:r>
          </a:p>
          <a:p>
            <a:r>
              <a:rPr lang="ru-RU" sz="2400" dirty="0" smtClean="0"/>
              <a:t>отношениями в целом. 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24944"/>
            <a:ext cx="2990850" cy="3514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354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476672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Главными группами критериев кадровой безопасности можно назвать: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41116888"/>
              </p:ext>
            </p:extLst>
          </p:nvPr>
        </p:nvGraphicFramePr>
        <p:xfrm>
          <a:off x="395536" y="1412776"/>
          <a:ext cx="792088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787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7771500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620688"/>
            <a:ext cx="75554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Структура модели угроз кадровой безопасности предприятия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7543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0768"/>
            <a:ext cx="4584700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332656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Схема оптимизации процесса управления кадровой безопасностью предприятий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1445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85138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8276" y="260648"/>
            <a:ext cx="8214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Среда функционирования системы управления кадровой безопасностью предприятий</a:t>
            </a:r>
          </a:p>
        </p:txBody>
      </p:sp>
    </p:spTree>
    <p:extLst>
      <p:ext uri="{BB962C8B-B14F-4D97-AF65-F5344CB8AC3E}">
        <p14:creationId xmlns:p14="http://schemas.microsoft.com/office/powerpoint/2010/main" val="311136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4" y="-1991"/>
            <a:ext cx="914400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5902665"/>
            <a:ext cx="8870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Модель системы обеспечения кадровой безопасности предприятия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5814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894255"/>
            <a:ext cx="51780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/>
              <a:t>Спасибо за внимание!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24211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39</TotalTime>
  <Words>106</Words>
  <Application>Microsoft Office PowerPoint</Application>
  <PresentationFormat>Экран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Паркет</vt:lpstr>
      <vt:lpstr>Модель кадровой безопасности предприятия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кадровой безопасности предприятия</dc:title>
  <dc:creator>Крячко</dc:creator>
  <cp:lastModifiedBy>Крячко</cp:lastModifiedBy>
  <cp:revision>4</cp:revision>
  <dcterms:created xsi:type="dcterms:W3CDTF">2015-12-22T17:04:38Z</dcterms:created>
  <dcterms:modified xsi:type="dcterms:W3CDTF">2015-12-22T17:43:57Z</dcterms:modified>
</cp:coreProperties>
</file>