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7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30043D6-CAEB-4D79-85E5-ED1B54E2E454}" type="datetimeFigureOut">
              <a:rPr lang="ru-RU" smtClean="0"/>
              <a:t>19.03.2016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15B4302-680A-484C-9942-FC0E9905ECB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8288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Проблемы и перспективы развития концепции </a:t>
            </a:r>
            <a:r>
              <a:rPr lang="ru-RU" b="1" dirty="0" smtClean="0"/>
              <a:t>JIT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4077072"/>
            <a:ext cx="7772400" cy="1976216"/>
          </a:xfrm>
        </p:spPr>
        <p:txBody>
          <a:bodyPr>
            <a:normAutofit/>
          </a:bodyPr>
          <a:lstStyle/>
          <a:p>
            <a:r>
              <a:rPr lang="ru-RU" dirty="0" smtClean="0"/>
              <a:t>Подготовила: </a:t>
            </a:r>
          </a:p>
          <a:p>
            <a:r>
              <a:rPr lang="ru-RU" dirty="0"/>
              <a:t>Свиридова</a:t>
            </a:r>
            <a:r>
              <a:rPr lang="uk-UA" dirty="0"/>
              <a:t> К. Д.,</a:t>
            </a:r>
            <a:endParaRPr lang="ru-RU" dirty="0"/>
          </a:p>
          <a:p>
            <a:r>
              <a:rPr lang="uk-UA" dirty="0"/>
              <a:t>студент 3 курс</a:t>
            </a:r>
            <a:r>
              <a:rPr lang="ru-RU" dirty="0"/>
              <a:t>а</a:t>
            </a:r>
            <a:r>
              <a:rPr lang="uk-UA" dirty="0"/>
              <a:t>, гру</a:t>
            </a:r>
            <a:r>
              <a:rPr lang="ru-RU" dirty="0" err="1"/>
              <a:t>ппы</a:t>
            </a:r>
            <a:r>
              <a:rPr lang="uk-UA" dirty="0"/>
              <a:t> 6.04.04.13.01</a:t>
            </a:r>
            <a:endParaRPr lang="ru-RU" dirty="0"/>
          </a:p>
          <a:p>
            <a:r>
              <a:rPr lang="uk-UA" dirty="0"/>
              <a:t>факультет</a:t>
            </a:r>
            <a:r>
              <a:rPr lang="ru-RU" dirty="0"/>
              <a:t>а э</a:t>
            </a:r>
            <a:r>
              <a:rPr lang="uk-UA" dirty="0"/>
              <a:t>коном</a:t>
            </a:r>
            <a:r>
              <a:rPr lang="ru-RU" dirty="0" err="1"/>
              <a:t>ической</a:t>
            </a:r>
            <a:r>
              <a:rPr lang="ru-RU" dirty="0"/>
              <a:t> и</a:t>
            </a:r>
            <a:r>
              <a:rPr lang="uk-UA" dirty="0" err="1"/>
              <a:t>нформатики</a:t>
            </a:r>
            <a:endParaRPr lang="ru-RU" dirty="0"/>
          </a:p>
          <a:p>
            <a:r>
              <a:rPr lang="ru-RU" dirty="0"/>
              <a:t>ХНЭУ им. С. Кузнеца, Украина </a:t>
            </a:r>
          </a:p>
        </p:txBody>
      </p:sp>
    </p:spTree>
    <p:extLst>
      <p:ext uri="{BB962C8B-B14F-4D97-AF65-F5344CB8AC3E}">
        <p14:creationId xmlns:p14="http://schemas.microsoft.com/office/powerpoint/2010/main" val="200786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83880" cy="1051560"/>
          </a:xfrm>
        </p:spPr>
        <p:txBody>
          <a:bodyPr/>
          <a:lstStyle/>
          <a:p>
            <a:r>
              <a:rPr lang="ru-RU" dirty="0" smtClean="0"/>
              <a:t>Аннотация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183880" cy="41879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данной работе рассматривается логистическая концепция JIT, а также основные перспективные направления системы JIT, проблемы, возникшие при внедрении и использовании данной технологии, а также анализ системы JIT II.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316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Перспективами развития концепции </a:t>
            </a:r>
            <a:r>
              <a:rPr lang="ru-RU" dirty="0" err="1">
                <a:effectLst/>
              </a:rPr>
              <a:t>just-in-time</a:t>
            </a:r>
            <a:r>
              <a:rPr lang="ru-RU" dirty="0">
                <a:effectLst/>
              </a:rPr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183880" cy="4752528"/>
          </a:xfrm>
        </p:spPr>
        <p:txBody>
          <a:bodyPr>
            <a:normAutofit fontScale="850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ru-RU" dirty="0"/>
              <a:t>Сокращение запасов материалов и незавершенного производства;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Сокращение времени выполнения запасов;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Сокращение времени производства продукции;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Повышение производительности;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Использование оборудования с более высокой загрузкой;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Повышение качества материалов и товаров;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Снижение объема отходов;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dirty="0"/>
              <a:t>Увеличение ответственности сотрудников к работе;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/>
              <a:t>Улучшение возможности связи с поставщиками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99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183880" cy="1051560"/>
          </a:xfrm>
        </p:spPr>
        <p:txBody>
          <a:bodyPr/>
          <a:lstStyle/>
          <a:p>
            <a:r>
              <a:rPr lang="ru-RU" dirty="0" smtClean="0"/>
              <a:t>Проблемы </a:t>
            </a:r>
            <a:r>
              <a:rPr lang="en-US" dirty="0" smtClean="0"/>
              <a:t>JIT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183880" cy="48965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1550" dirty="0"/>
              <a:t>Высокие первоначальные инвестиции и затраты на реализацию JIT </a:t>
            </a:r>
            <a:endParaRPr lang="ru-RU" sz="1550" dirty="0" smtClean="0"/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Неспособность справляться с непредвиденными обстоятельствами (поломки, забастовки работников поставки и др.).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Зависимость от высокого качества поставляемых материалов.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Необходимость работать в стабильном производстве, хотя спрос часто колеблется.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Снижение гибкости в удовлетворении меняющихся запросов потребителей.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Трудность сокращения времени на переналадку и связанных с этим затрат.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Неспособность отдельных поставщиков работать в режиме JIT.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Проблемы привязки JIT к другим информационным системам партнеров.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Необходимость изменения общей планировки сооружений.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Работа сотрудников в обстановке повышенного стресса.</a:t>
            </a:r>
          </a:p>
          <a:p>
            <a:pPr marL="514350" lvl="0" indent="-514350">
              <a:buFont typeface="+mj-lt"/>
              <a:buAutoNum type="arabicPeriod"/>
            </a:pPr>
            <a:r>
              <a:rPr lang="ru-RU" sz="1550" dirty="0"/>
              <a:t>Отсутствие духа сотрудничества и доверия между работниками.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1550" dirty="0"/>
              <a:t>Неспособность отдельных сотрудников взять на себя большую ответственность.</a:t>
            </a:r>
            <a:endParaRPr lang="ru-RU" sz="1550" dirty="0"/>
          </a:p>
        </p:txBody>
      </p:sp>
    </p:spTree>
    <p:extLst>
      <p:ext uri="{BB962C8B-B14F-4D97-AF65-F5344CB8AC3E}">
        <p14:creationId xmlns:p14="http://schemas.microsoft.com/office/powerpoint/2010/main" val="3390725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83880" cy="1051560"/>
          </a:xfrm>
        </p:spPr>
        <p:txBody>
          <a:bodyPr/>
          <a:lstStyle/>
          <a:p>
            <a:r>
              <a:rPr lang="ru-RU" dirty="0" smtClean="0">
                <a:effectLst/>
              </a:rPr>
              <a:t>Система JIT II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183880" cy="4187952"/>
          </a:xfrm>
        </p:spPr>
        <p:txBody>
          <a:bodyPr/>
          <a:lstStyle/>
          <a:p>
            <a:r>
              <a:rPr lang="ru-RU" dirty="0"/>
              <a:t>Эта система подразумевает тесную связь продавца и покупателя и используется при закупках в промышленных масштабах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23831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418928"/>
          </a:xfrm>
        </p:spPr>
        <p:txBody>
          <a:bodyPr>
            <a:normAutofit/>
          </a:bodyPr>
          <a:lstStyle/>
          <a:p>
            <a:r>
              <a:rPr lang="ru-RU" dirty="0"/>
              <a:t>Основной целью логистической концепции JIT II является максимальная интеграция всех логистических функций фирмы для минимизации уровня запасов в интегрированной логистической системе, обеспечение высокой надежности и уровня качества продукции и сервиса для максимального удовлетворения запросов потребителей.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59011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 anchor="ctr"/>
          <a:lstStyle/>
          <a:p>
            <a:pPr marL="0" indent="0" algn="ctr">
              <a:buNone/>
            </a:pPr>
            <a:r>
              <a:rPr lang="ru-RU" b="1" dirty="0" smtClean="0"/>
              <a:t>Спасибо за внимание!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5797285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17</TotalTime>
  <Words>289</Words>
  <Application>Microsoft Office PowerPoint</Application>
  <PresentationFormat>Экран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Аспект</vt:lpstr>
      <vt:lpstr>Проблемы и перспективы развития концепции JIT</vt:lpstr>
      <vt:lpstr>Аннотация</vt:lpstr>
      <vt:lpstr>Перспективами развития концепции just-in-time </vt:lpstr>
      <vt:lpstr>Проблемы JIT</vt:lpstr>
      <vt:lpstr>Система JIT II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Проблемы и перспективы развития концепции JIT</dc:title>
  <dc:creator>Windows 7</dc:creator>
  <cp:lastModifiedBy>Windows 7</cp:lastModifiedBy>
  <cp:revision>2</cp:revision>
  <dcterms:created xsi:type="dcterms:W3CDTF">2016-03-19T17:14:32Z</dcterms:created>
  <dcterms:modified xsi:type="dcterms:W3CDTF">2016-03-19T17:31:38Z</dcterms:modified>
</cp:coreProperties>
</file>