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99FF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72400" cy="2999256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Экономическая безопасность сетевого маркетинга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18853" y="4581128"/>
            <a:ext cx="25250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Выполнил:</a:t>
            </a:r>
          </a:p>
          <a:p>
            <a:pPr algn="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Тимчура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Кирилл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Экономическая безопасность сетевого маркетинга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00808"/>
            <a:ext cx="8229600" cy="468052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ru-RU" dirty="0" smtClean="0"/>
              <a:t>	Экономической безопасностью </a:t>
            </a:r>
            <a:r>
              <a:rPr lang="ru-RU" dirty="0"/>
              <a:t>сетевого </a:t>
            </a:r>
            <a:r>
              <a:rPr lang="ru-RU" dirty="0" smtClean="0"/>
              <a:t>маркетинга - является </a:t>
            </a:r>
            <a:r>
              <a:rPr lang="ru-RU" dirty="0"/>
              <a:t>комплекс организационно-управленческих, режимных, технических, профилактических и пропагандистских мер, направленных на качественную реализацию защиты интересов предприятия от внешних и внутренних угроз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6408712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К числу основных задач экономической безопасности сетевого маркетинга относятся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Защита законных прав и интересов предприятия и его сотрудников; 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Сбор, анализ, оценка данных и прогнозирование развития обстановки;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Изучение партнеров, клиентов, конкурентов для дальнейшей и успешной работы; </a:t>
            </a:r>
            <a:endParaRPr lang="ru-RU" sz="24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Своевременное выявление возможных угроз к сотрудникам со стороны источников внешних угроз безопасности; 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Выявление и предупреждение возможной угрозы негативной деятельности сотрудников; 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 err="1"/>
              <a:t>Поискинформации</a:t>
            </a:r>
            <a:r>
              <a:rPr lang="ru-RU" sz="2400" dirty="0"/>
              <a:t> для наиболее оптимальных управленческих решений по вопросам стратегии и тактики экономической деятельности; </a:t>
            </a:r>
          </a:p>
          <a:p>
            <a:pPr marL="137160" lvl="0" indent="0">
              <a:buNone/>
            </a:pPr>
            <a:endParaRPr lang="ru-RU" sz="2400" dirty="0"/>
          </a:p>
          <a:p>
            <a:pPr>
              <a:buFont typeface="Wingdings" panose="05000000000000000000" pitchFamily="2" charset="2"/>
              <a:buChar char="Ø"/>
            </a:pP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34004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также: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Формирование благоприятного мнения о сетевом маркетинге для потребителей способствующего реализации планов экономической деятельности; 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Контроль за эффективностью функционирования системы безопасности, совершенствование ее элементов.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guap.ru/guap/dep08/secur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96952"/>
            <a:ext cx="43434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8229600" cy="27112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 основным внешним угрозам относятся: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 smtClean="0"/>
              <a:t>Повышение цен на импортные ресурсы;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 smtClean="0"/>
              <a:t>Повышение стоимости мировой валюты в стране;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 smtClean="0"/>
              <a:t>Расторжение договоров с деловыми партнерами о поставке ресурсов;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Сокращение объема производственных инвестиций.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b="1" dirty="0" smtClean="0"/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://bezopasnik.org/images/img/5946d04b2f70fb4e0daf121f2dd961cdd2b48d2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508856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35747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К основным </a:t>
            </a:r>
            <a:r>
              <a:rPr lang="ru-RU" b="1" dirty="0">
                <a:solidFill>
                  <a:schemeClr val="bg1"/>
                </a:solidFill>
              </a:rPr>
              <a:t>внутренним угрозам относятся</a:t>
            </a:r>
            <a:r>
              <a:rPr lang="ru-RU" b="1" dirty="0" smtClean="0">
                <a:solidFill>
                  <a:schemeClr val="bg1"/>
                </a:solidFill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Низкая конкурентно-способность на целый ряд </a:t>
            </a:r>
            <a:r>
              <a:rPr lang="ru-RU" sz="2400" dirty="0" smtClean="0"/>
              <a:t>продукции;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Малый ассортимент товаров;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Криминализация и коррупция между сотрудниками</a:t>
            </a:r>
            <a:r>
              <a:rPr lang="ru-RU" sz="2400" dirty="0" smtClean="0"/>
              <a:t>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Отставание от научно-технического прогресса;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Неправильное обращение с материальными ценностями;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Увеличение налогового пресса на производителя.	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pPr lvl="0">
              <a:buFont typeface="Wingdings" panose="05000000000000000000" pitchFamily="2" charset="2"/>
              <a:buChar char="Ø"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endParaRPr lang="ru-RU" b="1" dirty="0"/>
          </a:p>
          <a:p>
            <a:pPr>
              <a:buNone/>
            </a:pP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inf-bez.ru/wp-content/uploads/2014/03/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92894"/>
            <a:ext cx="3488854" cy="270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 fontScale="92500"/>
          </a:bodyPr>
          <a:lstStyle/>
          <a:p>
            <a:pPr marL="13716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Аспекты </a:t>
            </a:r>
            <a:r>
              <a:rPr lang="ru-RU" b="1" dirty="0">
                <a:solidFill>
                  <a:schemeClr val="bg1"/>
                </a:solidFill>
              </a:rPr>
              <a:t>деятельности, непосредственно влияющие </a:t>
            </a:r>
            <a:r>
              <a:rPr lang="ru-RU" b="1" dirty="0" smtClean="0">
                <a:solidFill>
                  <a:schemeClr val="bg1"/>
                </a:solidFill>
              </a:rPr>
              <a:t>и направленные </a:t>
            </a:r>
            <a:r>
              <a:rPr lang="ru-RU" b="1" dirty="0">
                <a:solidFill>
                  <a:schemeClr val="bg1"/>
                </a:solidFill>
              </a:rPr>
              <a:t>на сохранение максимально эффективного уровня экономической безопасности</a:t>
            </a:r>
            <a:r>
              <a:rPr lang="ru-RU" b="1" dirty="0" smtClean="0">
                <a:solidFill>
                  <a:schemeClr val="bg1"/>
                </a:solidFill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Разработка и принятие эффективных мер для борьбы с коррупцией;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Предупреждение проблем связанных с закупкой и поставкой </a:t>
            </a:r>
            <a:r>
              <a:rPr lang="ru-RU" sz="2400" dirty="0" err="1"/>
              <a:t>рессурсов</a:t>
            </a:r>
            <a:r>
              <a:rPr lang="ru-RU" sz="2400" dirty="0"/>
              <a:t>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Наблюдение за научно-техническим прогрессом и его уровнем;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Инвестиции в развитие наукоёмких производств и новейших технологий;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Наблюдение за рынком продаж и конкурентами для предупреждения падения продаж;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Контроль исполнения бюджета и предотвращение нецелевого расходования средств;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400" dirty="0"/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</TotalTime>
  <Words>177</Words>
  <Application>Microsoft Office PowerPoint</Application>
  <PresentationFormat>Экран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Экономическая безопасность сетевого маркетинга</vt:lpstr>
      <vt:lpstr>Экономическая безопасность сетевого маркетинга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BUSINESS MACHINES</dc:title>
  <dc:creator>lucky</dc:creator>
  <cp:lastModifiedBy>Кирилл</cp:lastModifiedBy>
  <cp:revision>19</cp:revision>
  <dcterms:created xsi:type="dcterms:W3CDTF">2014-11-27T16:49:11Z</dcterms:created>
  <dcterms:modified xsi:type="dcterms:W3CDTF">2016-03-16T21:29:15Z</dcterms:modified>
</cp:coreProperties>
</file>