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02" autoAdjust="0"/>
  </p:normalViewPr>
  <p:slideViewPr>
    <p:cSldViewPr>
      <p:cViewPr varScale="1">
        <p:scale>
          <a:sx n="47" d="100"/>
          <a:sy n="47" d="100"/>
        </p:scale>
        <p:origin x="-11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871913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НЕОБХІДНІСТЬ ЗАСТОСУВАННЯ КЛАСТЕРНОГО АНАЛІЗУ ПРИ ФІНАНСУВАННІ ЖИТЛОВОЇ НЕРУХОМОСТІ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365104"/>
            <a:ext cx="8424936" cy="1752600"/>
          </a:xfrm>
        </p:spPr>
        <p:txBody>
          <a:bodyPr/>
          <a:lstStyle/>
          <a:p>
            <a:r>
              <a:rPr lang="ru-RU" dirty="0" err="1" smtClean="0"/>
              <a:t>Доповідач</a:t>
            </a:r>
            <a:r>
              <a:rPr lang="ru-RU" dirty="0" smtClean="0"/>
              <a:t>                                         </a:t>
            </a:r>
            <a:r>
              <a:rPr lang="ru-RU" dirty="0" err="1" smtClean="0"/>
              <a:t>аспірант</a:t>
            </a:r>
            <a:r>
              <a:rPr lang="ru-RU" dirty="0" smtClean="0"/>
              <a:t> 2 року </a:t>
            </a:r>
            <a:r>
              <a:rPr lang="ru-RU" dirty="0" err="1" smtClean="0"/>
              <a:t>навчання</a:t>
            </a:r>
            <a:r>
              <a:rPr lang="ru-RU" dirty="0" smtClean="0"/>
              <a:t> </a:t>
            </a:r>
          </a:p>
          <a:p>
            <a:r>
              <a:rPr lang="ru-RU" dirty="0" smtClean="0"/>
              <a:t>                                                                                 Давиденко Д.О.</a:t>
            </a:r>
          </a:p>
          <a:p>
            <a:endParaRPr lang="ru-RU" dirty="0" smtClean="0"/>
          </a:p>
          <a:p>
            <a:pPr algn="ctr"/>
            <a:r>
              <a:rPr lang="ru-RU" dirty="0" err="1" smtClean="0"/>
              <a:t>Секція</a:t>
            </a:r>
            <a:r>
              <a:rPr lang="ru-RU" dirty="0" smtClean="0"/>
              <a:t> 4. </a:t>
            </a:r>
            <a:r>
              <a:rPr lang="ru-RU" dirty="0" err="1" smtClean="0"/>
              <a:t>Моделювання</a:t>
            </a:r>
            <a:r>
              <a:rPr lang="ru-RU" dirty="0" smtClean="0"/>
              <a:t> </a:t>
            </a:r>
            <a:r>
              <a:rPr lang="ru-RU" dirty="0" err="1" smtClean="0"/>
              <a:t>фінансових</a:t>
            </a:r>
            <a:r>
              <a:rPr lang="ru-RU" dirty="0" smtClean="0"/>
              <a:t> </a:t>
            </a:r>
            <a:r>
              <a:rPr lang="ru-RU" dirty="0" err="1" smtClean="0"/>
              <a:t>процесів</a:t>
            </a:r>
            <a:r>
              <a:rPr lang="ru-RU" dirty="0" smtClean="0"/>
              <a:t> </a:t>
            </a:r>
            <a:r>
              <a:rPr lang="uk-UA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53848"/>
          </a:xfrm>
        </p:spPr>
        <p:txBody>
          <a:bodyPr>
            <a:normAutofit lnSpcReduction="10000"/>
          </a:bodyPr>
          <a:lstStyle/>
          <a:p>
            <a:r>
              <a:rPr lang="uk-UA" b="1" i="1" dirty="0" smtClean="0"/>
              <a:t>Анотація.</a:t>
            </a:r>
            <a:r>
              <a:rPr lang="uk-UA" i="1" dirty="0" smtClean="0"/>
              <a:t> У роботі розглянуто питання застосування </a:t>
            </a:r>
            <a:r>
              <a:rPr lang="uk-UA" i="1" dirty="0" err="1" smtClean="0"/>
              <a:t>кластерного</a:t>
            </a:r>
            <a:r>
              <a:rPr lang="uk-UA" i="1" dirty="0" smtClean="0"/>
              <a:t> аналізу як методу групування фінансових установ, які потребують класифікації для зручності інвестора при фінансуванні житлової нерухомості.</a:t>
            </a:r>
            <a:endParaRPr lang="ru-RU" dirty="0" smtClean="0"/>
          </a:p>
          <a:p>
            <a:r>
              <a:rPr lang="en-US" b="1" i="1" dirty="0" smtClean="0"/>
              <a:t>Abstract. </a:t>
            </a:r>
            <a:r>
              <a:rPr lang="en-US" i="1" dirty="0" smtClean="0"/>
              <a:t>The article describes the usage of cluster analysis as a method of financial institutions grouping that requires classification which can ease the financing process of real  estate for investors.</a:t>
            </a:r>
            <a:endParaRPr lang="ru-RU" dirty="0" smtClean="0"/>
          </a:p>
          <a:p>
            <a:r>
              <a:rPr lang="uk-UA" b="1" i="1" dirty="0" smtClean="0"/>
              <a:t>Ключові слова: </a:t>
            </a:r>
            <a:r>
              <a:rPr lang="uk-UA" i="1" dirty="0" err="1" smtClean="0"/>
              <a:t>кластерний</a:t>
            </a:r>
            <a:r>
              <a:rPr lang="uk-UA" i="1" dirty="0" smtClean="0"/>
              <a:t> аналіз, класифікація, об’єкти житлової нерухомості, виключна діяльність, дохідність інвестора.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53848"/>
          </a:xfrm>
        </p:spPr>
        <p:txBody>
          <a:bodyPr/>
          <a:lstStyle/>
          <a:p>
            <a:pPr algn="ctr"/>
            <a:r>
              <a:rPr lang="uk-UA" dirty="0" err="1" smtClean="0"/>
              <a:t>Кластерний</a:t>
            </a:r>
            <a:r>
              <a:rPr lang="uk-UA" dirty="0" smtClean="0"/>
              <a:t> аналіз, за оцінкою науковців, має велике значення в проведенні аналітичних досліджень завдяки можливості перетворити великий обсяг різнобічної інформації в упорядкований, компактний вигляд 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Застосування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кластерного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аналізу дозволяє знайти ланцюги ефективного керування об’єктами , розроблені в межах однієї конкретної групи.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3059832" y="2852936"/>
            <a:ext cx="3312368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69872"/>
          </a:xfrm>
        </p:spPr>
        <p:txBody>
          <a:bodyPr/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Фінансові установи, які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інвестують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 житлову нерухомості</a:t>
            </a: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НПФ                   ІСІ            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КУА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ФФС та ФОН</a:t>
            </a:r>
          </a:p>
          <a:p>
            <a:pPr algn="just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Фінансові установи-домінанти на ринку житлової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нерухомості</a:t>
            </a: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Вибір потенційного об'єкту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фінансування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691680" y="1412776"/>
            <a:ext cx="122413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707904" y="141277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436096" y="141277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6156176" y="1268760"/>
            <a:ext cx="129614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трелка вниз 11"/>
          <p:cNvSpPr/>
          <p:nvPr/>
        </p:nvSpPr>
        <p:spPr>
          <a:xfrm>
            <a:off x="2627784" y="2852936"/>
            <a:ext cx="4536504" cy="93610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851920" y="2924944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Кластерний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аналіз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 rot="10800000">
            <a:off x="2627784" y="4653136"/>
            <a:ext cx="4536504" cy="792088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851920" y="5013176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Інвестор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066800"/>
          </a:xfrm>
        </p:spPr>
        <p:txBody>
          <a:bodyPr/>
          <a:lstStyle/>
          <a:p>
            <a:pPr algn="ctr"/>
            <a:r>
              <a:rPr lang="uk-UA" dirty="0" smtClean="0"/>
              <a:t>Висновок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Отже, </a:t>
            </a:r>
            <a:r>
              <a:rPr lang="uk-UA" dirty="0" err="1" smtClean="0"/>
              <a:t>кластерний</a:t>
            </a:r>
            <a:r>
              <a:rPr lang="uk-UA" dirty="0" smtClean="0"/>
              <a:t> аналіз </a:t>
            </a:r>
            <a:r>
              <a:rPr lang="uk-UA" dirty="0" smtClean="0"/>
              <a:t>дозволить інвестору обирати не лише необхідну для нього групу інвестування, а й оцінити потенційну активність фінансової установи в межах конкретної групи (домінантів). Тобто, </a:t>
            </a:r>
            <a:r>
              <a:rPr lang="uk-UA" dirty="0" err="1" smtClean="0"/>
              <a:t>кластерний</a:t>
            </a:r>
            <a:r>
              <a:rPr lang="uk-UA" dirty="0" smtClean="0"/>
              <a:t> аналіз не лише класифікує установи, а й значно спрощує подальший вибір об’єкту фінансування інвестором.</a:t>
            </a:r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увагу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40</TotalTime>
  <Words>222</Words>
  <Application>Microsoft Office PowerPoint</Application>
  <PresentationFormat>Экран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Городская</vt:lpstr>
      <vt:lpstr>НЕОБХІДНІСТЬ ЗАСТОСУВАННЯ КЛАСТЕРНОГО АНАЛІЗУ ПРИ ФІНАНСУВАННІ ЖИТЛОВОЇ НЕРУХОМОСТІ </vt:lpstr>
      <vt:lpstr>Слайд 2</vt:lpstr>
      <vt:lpstr>Слайд 3</vt:lpstr>
      <vt:lpstr>Слайд 4</vt:lpstr>
      <vt:lpstr>Висновок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НЕОБХІДНІСТЬ ЗАСТОСУВАННЯ КЛАСТЕРНОГО АНАЛІЗУ ПРИ ФІНАНСУВАННІ ЖИТЛОВОЇ НЕРУХОМОСТІ </dc:title>
  <dc:creator>Администратор</dc:creator>
  <cp:lastModifiedBy>XTreme.ws</cp:lastModifiedBy>
  <cp:revision>17</cp:revision>
  <dcterms:created xsi:type="dcterms:W3CDTF">2016-03-12T16:59:35Z</dcterms:created>
  <dcterms:modified xsi:type="dcterms:W3CDTF">2016-03-12T21:52:41Z</dcterms:modified>
</cp:coreProperties>
</file>