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396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360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460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524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90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395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196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237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861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182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0280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7363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7255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9510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056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2482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137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3F95BD3-CEE1-4636-AF68-7C27C1A9FBC5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C725BBE-6257-4150-9260-E5D2813B7E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54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Модель оценки несостоятельности </a:t>
            </a:r>
            <a:r>
              <a:rPr lang="ru-RU" b="1" dirty="0" smtClean="0"/>
              <a:t>предприятия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Студентка факультета экономической информатики</a:t>
            </a:r>
          </a:p>
          <a:p>
            <a:pPr algn="r"/>
            <a:r>
              <a:rPr lang="ru-RU" dirty="0" smtClean="0"/>
              <a:t> 3 курса группы 6.04.04.13.01</a:t>
            </a:r>
          </a:p>
          <a:p>
            <a:pPr algn="r"/>
            <a:r>
              <a:rPr lang="ru-RU" dirty="0" smtClean="0"/>
              <a:t> </a:t>
            </a:r>
            <a:r>
              <a:rPr lang="ru-RU" dirty="0" err="1" smtClean="0"/>
              <a:t>Позовная</a:t>
            </a:r>
            <a:r>
              <a:rPr lang="ru-RU" dirty="0" smtClean="0"/>
              <a:t> Н.В.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282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ru-RU" dirty="0"/>
              <a:t>в условиях нестабильного экономического положения Украины, которому присущи высокая зависимость от влияния политических факторов, усиление уровня конкурентной борьбы, изменчивость бизнес-среды, предприятиям необходимо формировать эффективную антикризисную политику для обеспечения конкурентоспособности.</a:t>
            </a:r>
          </a:p>
          <a:p>
            <a:endParaRPr lang="ru-RU" dirty="0"/>
          </a:p>
        </p:txBody>
      </p:sp>
      <p:pic>
        <p:nvPicPr>
          <p:cNvPr id="1026" name="Picture 2" descr="https://im1-tub-ua.yandex.net/i?id=f3c9722d7a0202073afa893a1c71a3e3&amp;n=33&amp;h=215&amp;w=2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466" y="4483550"/>
            <a:ext cx="2838450" cy="2047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963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Под антикризисным управлением понимают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ru-RU" dirty="0" smtClean="0"/>
              <a:t>управление</a:t>
            </a:r>
            <a:r>
              <a:rPr lang="ru-RU" dirty="0"/>
              <a:t>, в котором поставлено определенным образом предвидение опасности кризиса, анализ его симптомов, мер по снижению отрицательных последствий кризиса и использование его факторов для последующего </a:t>
            </a:r>
            <a:r>
              <a:rPr lang="ru-RU" dirty="0" smtClean="0"/>
              <a:t>развития.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504" y="3974372"/>
            <a:ext cx="3653244" cy="2739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9984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Модель банкротства имеет систему «черного ящика», которая описана с помощью понятий «вход», «процесс», «выход» и «компонент»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" y="2539433"/>
            <a:ext cx="4115480" cy="3189166"/>
          </a:xfrm>
        </p:spPr>
      </p:pic>
    </p:spTree>
    <p:extLst>
      <p:ext uri="{BB962C8B-B14F-4D97-AF65-F5344CB8AC3E}">
        <p14:creationId xmlns:p14="http://schemas.microsoft.com/office/powerpoint/2010/main" val="1674859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внешняя среда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4400" y="2497721"/>
            <a:ext cx="10363826" cy="3424107"/>
          </a:xfrm>
        </p:spPr>
        <p:txBody>
          <a:bodyPr/>
          <a:lstStyle/>
          <a:p>
            <a:pPr algn="just"/>
            <a:r>
              <a:rPr lang="ru-RU" dirty="0"/>
              <a:t>включает экономические условия, характеристики потребителей и поставщиков, правовые нормы и положения, социальную ситуацию, общественные взгляды, контролирующие органы, возможности техники и технологий.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2320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Важной характеристикой внешней среды является ее динамичность, т.е. скорость с которой происходит изменение основных факторов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29" y="2092643"/>
            <a:ext cx="3048136" cy="4310796"/>
          </a:xfrm>
        </p:spPr>
      </p:pic>
    </p:spTree>
    <p:extLst>
      <p:ext uri="{BB962C8B-B14F-4D97-AF65-F5344CB8AC3E}">
        <p14:creationId xmlns:p14="http://schemas.microsoft.com/office/powerpoint/2010/main" val="159958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Вывод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67097" y="1792327"/>
            <a:ext cx="10363826" cy="34241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Чтобы </a:t>
            </a:r>
            <a:r>
              <a:rPr lang="ru-RU" dirty="0"/>
              <a:t>предприятие всегда оставалось платежеспособным, необходимо держать ситуацию под полным контролем. Непрерывный анализ финансового состояния и принятие эффективных мер при появлении первых сигналов тревоги — главные инструменты в борьбе за успех. Банкротство — процесс далеко не сиюминутный: как правило, о предстоящем кризисе свидетельствует целый ряд характерных признаков, важно лишь вовремя их распознать.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65" y="4122398"/>
            <a:ext cx="2922542" cy="248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5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057" y="2214694"/>
            <a:ext cx="3285355" cy="3285355"/>
          </a:xfrm>
        </p:spPr>
      </p:pic>
    </p:spTree>
    <p:extLst>
      <p:ext uri="{BB962C8B-B14F-4D97-AF65-F5344CB8AC3E}">
        <p14:creationId xmlns:p14="http://schemas.microsoft.com/office/powerpoint/2010/main" val="3071810162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31</TotalTime>
  <Words>164</Words>
  <Application>Microsoft Office PowerPoint</Application>
  <PresentationFormat>Широкоэкранный</PresentationFormat>
  <Paragraphs>15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Tw Cen MT</vt:lpstr>
      <vt:lpstr>Капля</vt:lpstr>
      <vt:lpstr>Модель оценки несостоятельности предприятия</vt:lpstr>
      <vt:lpstr>Актуальность темы</vt:lpstr>
      <vt:lpstr>Под антикризисным управлением понимают</vt:lpstr>
      <vt:lpstr>Модель банкротства имеет систему «черного ящика», которая описана с помощью понятий «вход», «процесс», «выход» и «компонент»</vt:lpstr>
      <vt:lpstr>внешняя среда</vt:lpstr>
      <vt:lpstr>Важной характеристикой внешней среды является ее динамичность, т.е. скорость с которой происходит изменение основных факторов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оценки несостоятельности предприятия</dc:title>
  <dc:creator>Наталия</dc:creator>
  <cp:lastModifiedBy>Наталия</cp:lastModifiedBy>
  <cp:revision>5</cp:revision>
  <dcterms:created xsi:type="dcterms:W3CDTF">2016-03-12T20:16:01Z</dcterms:created>
  <dcterms:modified xsi:type="dcterms:W3CDTF">2016-03-12T20:47:49Z</dcterms:modified>
</cp:coreProperties>
</file>