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5" r:id="rId6"/>
    <p:sldId id="264" r:id="rId7"/>
    <p:sldId id="263" r:id="rId8"/>
    <p:sldId id="262" r:id="rId9"/>
    <p:sldId id="261" r:id="rId10"/>
    <p:sldId id="259"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4660"/>
  </p:normalViewPr>
  <p:slideViewPr>
    <p:cSldViewPr>
      <p:cViewPr varScale="1">
        <p:scale>
          <a:sx n="69" d="100"/>
          <a:sy n="69" d="100"/>
        </p:scale>
        <p:origin x="-145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3B4C49-C3D9-4D69-BD18-22FC9972655A}"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ru-RU"/>
        </a:p>
      </dgm:t>
    </dgm:pt>
    <dgm:pt modelId="{DFCCBE70-01BB-4C96-A01B-ACA00F931BB4}">
      <dgm:prSet phldrT="[Текст]" custT="1"/>
      <dgm:spPr/>
      <dgm:t>
        <a:bodyPr/>
        <a:lstStyle/>
        <a:p>
          <a:r>
            <a:rPr lang="uk-UA" sz="1600" dirty="0" smtClean="0">
              <a:latin typeface="Times New Roman" pitchFamily="18" charset="0"/>
              <a:cs typeface="Times New Roman" pitchFamily="18" charset="0"/>
            </a:rPr>
            <a:t>Система загроз економічній безпеці</a:t>
          </a:r>
          <a:endParaRPr lang="ru-RU" sz="1600" dirty="0">
            <a:latin typeface="Times New Roman" pitchFamily="18" charset="0"/>
            <a:cs typeface="Times New Roman" pitchFamily="18" charset="0"/>
          </a:endParaRPr>
        </a:p>
      </dgm:t>
    </dgm:pt>
    <dgm:pt modelId="{85668988-F3A5-4615-A183-A8D7897A78D0}" type="parTrans" cxnId="{1F80F0AB-E556-4522-9580-29AD3EAA4BF0}">
      <dgm:prSet/>
      <dgm:spPr/>
      <dgm:t>
        <a:bodyPr/>
        <a:lstStyle/>
        <a:p>
          <a:endParaRPr lang="ru-RU"/>
        </a:p>
      </dgm:t>
    </dgm:pt>
    <dgm:pt modelId="{DB311E3F-393D-413A-A81E-780D356DF815}" type="sibTrans" cxnId="{1F80F0AB-E556-4522-9580-29AD3EAA4BF0}">
      <dgm:prSet/>
      <dgm:spPr/>
      <dgm:t>
        <a:bodyPr/>
        <a:lstStyle/>
        <a:p>
          <a:endParaRPr lang="ru-RU"/>
        </a:p>
      </dgm:t>
    </dgm:pt>
    <dgm:pt modelId="{33AE3AF9-6C8F-4A0F-96D1-076D638C4CF0}">
      <dgm:prSet phldrT="[Текст]" custT="1"/>
      <dgm:spPr/>
      <dgm:t>
        <a:bodyPr/>
        <a:lstStyle/>
        <a:p>
          <a:r>
            <a:rPr lang="uk-UA" sz="1600" dirty="0" smtClean="0">
              <a:latin typeface="Times New Roman" pitchFamily="18" charset="0"/>
              <a:cs typeface="Times New Roman" pitchFamily="18" charset="0"/>
            </a:rPr>
            <a:t>Зовнішні загрози</a:t>
          </a:r>
          <a:endParaRPr lang="ru-RU" sz="1600" dirty="0">
            <a:latin typeface="Times New Roman" pitchFamily="18" charset="0"/>
            <a:cs typeface="Times New Roman" pitchFamily="18" charset="0"/>
          </a:endParaRPr>
        </a:p>
      </dgm:t>
    </dgm:pt>
    <dgm:pt modelId="{13867A27-B201-41BA-9210-38086C2740FD}" type="parTrans" cxnId="{32937ADF-013C-4953-8F55-E3091C587AB6}">
      <dgm:prSet/>
      <dgm:spPr/>
      <dgm:t>
        <a:bodyPr/>
        <a:lstStyle/>
        <a:p>
          <a:endParaRPr lang="ru-RU"/>
        </a:p>
      </dgm:t>
    </dgm:pt>
    <dgm:pt modelId="{4894AFB3-02B5-40BE-96B0-DC3FD253EA22}" type="sibTrans" cxnId="{32937ADF-013C-4953-8F55-E3091C587AB6}">
      <dgm:prSet/>
      <dgm:spPr/>
      <dgm:t>
        <a:bodyPr/>
        <a:lstStyle/>
        <a:p>
          <a:endParaRPr lang="ru-RU"/>
        </a:p>
      </dgm:t>
    </dgm:pt>
    <dgm:pt modelId="{891F69F2-BE67-4BEA-9F01-3CD3642459AF}">
      <dgm:prSet phldrT="[Текст]" custT="1"/>
      <dgm:spPr/>
      <dgm:t>
        <a:bodyPr/>
        <a:lstStyle/>
        <a:p>
          <a:r>
            <a:rPr lang="uk-UA" sz="1600" dirty="0" smtClean="0">
              <a:latin typeface="Times New Roman" pitchFamily="18" charset="0"/>
              <a:cs typeface="Times New Roman" pitchFamily="18" charset="0"/>
            </a:rPr>
            <a:t>Втрата клієнтів/постачальників</a:t>
          </a:r>
          <a:endParaRPr lang="ru-RU" sz="1600" dirty="0">
            <a:latin typeface="Times New Roman" pitchFamily="18" charset="0"/>
            <a:cs typeface="Times New Roman" pitchFamily="18" charset="0"/>
          </a:endParaRPr>
        </a:p>
      </dgm:t>
    </dgm:pt>
    <dgm:pt modelId="{0049BB34-6DCF-4590-9B3A-1172619023FB}" type="parTrans" cxnId="{DB1E4C89-5736-41DF-BD01-BE1DD349710F}">
      <dgm:prSet/>
      <dgm:spPr/>
      <dgm:t>
        <a:bodyPr/>
        <a:lstStyle/>
        <a:p>
          <a:endParaRPr lang="ru-RU"/>
        </a:p>
      </dgm:t>
    </dgm:pt>
    <dgm:pt modelId="{2B6B963C-905C-4324-A39C-D0FB5DDF9F29}" type="sibTrans" cxnId="{DB1E4C89-5736-41DF-BD01-BE1DD349710F}">
      <dgm:prSet/>
      <dgm:spPr/>
      <dgm:t>
        <a:bodyPr/>
        <a:lstStyle/>
        <a:p>
          <a:endParaRPr lang="ru-RU"/>
        </a:p>
      </dgm:t>
    </dgm:pt>
    <dgm:pt modelId="{30B12F29-42BD-4BAC-BE61-13770AC0031F}">
      <dgm:prSet phldrT="[Текст]" custT="1"/>
      <dgm:spPr/>
      <dgm:t>
        <a:bodyPr/>
        <a:lstStyle/>
        <a:p>
          <a:r>
            <a:rPr lang="uk-UA" sz="1600" dirty="0" smtClean="0">
              <a:latin typeface="Times New Roman" pitchFamily="18" charset="0"/>
              <a:cs typeface="Times New Roman" pitchFamily="18" charset="0"/>
            </a:rPr>
            <a:t>Скорочення  фінансування</a:t>
          </a:r>
          <a:endParaRPr lang="ru-RU" sz="1600" dirty="0">
            <a:latin typeface="Times New Roman" pitchFamily="18" charset="0"/>
            <a:cs typeface="Times New Roman" pitchFamily="18" charset="0"/>
          </a:endParaRPr>
        </a:p>
      </dgm:t>
    </dgm:pt>
    <dgm:pt modelId="{2243184A-1D22-46D7-BD97-F56651EA85EB}" type="parTrans" cxnId="{7E298978-1391-41A9-91AF-B5A8D9C559DF}">
      <dgm:prSet/>
      <dgm:spPr/>
      <dgm:t>
        <a:bodyPr/>
        <a:lstStyle/>
        <a:p>
          <a:endParaRPr lang="ru-RU"/>
        </a:p>
      </dgm:t>
    </dgm:pt>
    <dgm:pt modelId="{F28787E0-AD86-4E8C-ABBB-D579C3D1DC48}" type="sibTrans" cxnId="{7E298978-1391-41A9-91AF-B5A8D9C559DF}">
      <dgm:prSet/>
      <dgm:spPr/>
      <dgm:t>
        <a:bodyPr/>
        <a:lstStyle/>
        <a:p>
          <a:endParaRPr lang="ru-RU"/>
        </a:p>
      </dgm:t>
    </dgm:pt>
    <dgm:pt modelId="{195BC701-2D8C-49B2-8D13-DE4970BCA8C1}">
      <dgm:prSet phldrT="[Текст]" custT="1"/>
      <dgm:spPr/>
      <dgm:t>
        <a:bodyPr/>
        <a:lstStyle/>
        <a:p>
          <a:r>
            <a:rPr lang="uk-UA" sz="1600" dirty="0" smtClean="0">
              <a:latin typeface="Times New Roman" pitchFamily="18" charset="0"/>
              <a:cs typeface="Times New Roman" pitchFamily="18" charset="0"/>
            </a:rPr>
            <a:t>Внутрішні загрози</a:t>
          </a:r>
          <a:endParaRPr lang="ru-RU" sz="1600" dirty="0">
            <a:latin typeface="Times New Roman" pitchFamily="18" charset="0"/>
            <a:cs typeface="Times New Roman" pitchFamily="18" charset="0"/>
          </a:endParaRPr>
        </a:p>
      </dgm:t>
    </dgm:pt>
    <dgm:pt modelId="{52996EF5-A333-4A55-8F91-95B210F84353}" type="parTrans" cxnId="{3EDD253D-6467-4877-9D27-D170E46340D4}">
      <dgm:prSet/>
      <dgm:spPr/>
      <dgm:t>
        <a:bodyPr/>
        <a:lstStyle/>
        <a:p>
          <a:endParaRPr lang="ru-RU"/>
        </a:p>
      </dgm:t>
    </dgm:pt>
    <dgm:pt modelId="{5C21A832-BD6A-4B3F-AED4-623F32FEE8A9}" type="sibTrans" cxnId="{3EDD253D-6467-4877-9D27-D170E46340D4}">
      <dgm:prSet/>
      <dgm:spPr/>
      <dgm:t>
        <a:bodyPr/>
        <a:lstStyle/>
        <a:p>
          <a:endParaRPr lang="ru-RU"/>
        </a:p>
      </dgm:t>
    </dgm:pt>
    <dgm:pt modelId="{BBD31436-5D2E-4063-B24C-EFE7AD58E1B2}">
      <dgm:prSet phldrT="[Текст]" custT="1"/>
      <dgm:spPr/>
      <dgm:t>
        <a:bodyPr/>
        <a:lstStyle/>
        <a:p>
          <a:r>
            <a:rPr lang="uk-UA" sz="1600" dirty="0" smtClean="0">
              <a:latin typeface="Times New Roman" pitchFamily="18" charset="0"/>
              <a:cs typeface="Times New Roman" pitchFamily="18" charset="0"/>
            </a:rPr>
            <a:t>Дії або бездіяльність співробітників, які можуть підірвати роботу організації</a:t>
          </a:r>
          <a:endParaRPr lang="ru-RU" sz="1600" dirty="0">
            <a:latin typeface="Times New Roman" pitchFamily="18" charset="0"/>
            <a:cs typeface="Times New Roman" pitchFamily="18" charset="0"/>
          </a:endParaRPr>
        </a:p>
      </dgm:t>
    </dgm:pt>
    <dgm:pt modelId="{06240A54-6BF1-4B01-B158-BD00E3CD137C}" type="parTrans" cxnId="{B7B32E56-D213-4591-A38F-2EA8CCE5BA4A}">
      <dgm:prSet/>
      <dgm:spPr/>
      <dgm:t>
        <a:bodyPr/>
        <a:lstStyle/>
        <a:p>
          <a:endParaRPr lang="ru-RU"/>
        </a:p>
      </dgm:t>
    </dgm:pt>
    <dgm:pt modelId="{77FA6FB7-14E8-496D-8AAC-D5F12EEC96DB}" type="sibTrans" cxnId="{B7B32E56-D213-4591-A38F-2EA8CCE5BA4A}">
      <dgm:prSet/>
      <dgm:spPr/>
      <dgm:t>
        <a:bodyPr/>
        <a:lstStyle/>
        <a:p>
          <a:endParaRPr lang="ru-RU"/>
        </a:p>
      </dgm:t>
    </dgm:pt>
    <dgm:pt modelId="{9DE265F9-DDF9-436B-80DB-0BD7D2F2F7A4}">
      <dgm:prSet custT="1"/>
      <dgm:spPr/>
      <dgm:t>
        <a:bodyPr/>
        <a:lstStyle/>
        <a:p>
          <a:r>
            <a:rPr lang="uk-UA" sz="1600" dirty="0" smtClean="0">
              <a:latin typeface="Times New Roman" pitchFamily="18" charset="0"/>
              <a:cs typeface="Times New Roman" pitchFamily="18" charset="0"/>
            </a:rPr>
            <a:t>Затвердження нових законодавчих актів та законів</a:t>
          </a:r>
          <a:endParaRPr lang="ru-RU" sz="1600" dirty="0">
            <a:latin typeface="Times New Roman" pitchFamily="18" charset="0"/>
            <a:cs typeface="Times New Roman" pitchFamily="18" charset="0"/>
          </a:endParaRPr>
        </a:p>
      </dgm:t>
    </dgm:pt>
    <dgm:pt modelId="{BA2DFB27-A92C-4D09-9277-1A2C3C54A6EC}" type="parTrans" cxnId="{2BD6BF94-CA18-4F87-9B31-79EA3BABC01E}">
      <dgm:prSet/>
      <dgm:spPr/>
      <dgm:t>
        <a:bodyPr/>
        <a:lstStyle/>
        <a:p>
          <a:endParaRPr lang="ru-RU"/>
        </a:p>
      </dgm:t>
    </dgm:pt>
    <dgm:pt modelId="{43FA1A93-120E-4993-9ECC-A9DCA204F968}" type="sibTrans" cxnId="{2BD6BF94-CA18-4F87-9B31-79EA3BABC01E}">
      <dgm:prSet/>
      <dgm:spPr/>
      <dgm:t>
        <a:bodyPr/>
        <a:lstStyle/>
        <a:p>
          <a:endParaRPr lang="ru-RU"/>
        </a:p>
      </dgm:t>
    </dgm:pt>
    <dgm:pt modelId="{E85DA5A1-63CD-420B-9F3C-256FEAAA00B5}">
      <dgm:prSet custT="1"/>
      <dgm:spPr/>
      <dgm:t>
        <a:bodyPr/>
        <a:lstStyle/>
        <a:p>
          <a:r>
            <a:rPr lang="uk-UA" sz="1600" dirty="0" smtClean="0">
              <a:latin typeface="Times New Roman" pitchFamily="18" charset="0"/>
              <a:cs typeface="Times New Roman" pitchFamily="18" charset="0"/>
            </a:rPr>
            <a:t>Неспроможність партнерів</a:t>
          </a:r>
          <a:endParaRPr lang="ru-RU" sz="1600" dirty="0">
            <a:latin typeface="Times New Roman" pitchFamily="18" charset="0"/>
            <a:cs typeface="Times New Roman" pitchFamily="18" charset="0"/>
          </a:endParaRPr>
        </a:p>
      </dgm:t>
    </dgm:pt>
    <dgm:pt modelId="{C9D97584-6A4B-4CF4-A705-3653C953D8FF}" type="parTrans" cxnId="{4D9FDCF7-E860-408C-BDE8-B99923E8E795}">
      <dgm:prSet/>
      <dgm:spPr/>
      <dgm:t>
        <a:bodyPr/>
        <a:lstStyle/>
        <a:p>
          <a:endParaRPr lang="ru-RU"/>
        </a:p>
      </dgm:t>
    </dgm:pt>
    <dgm:pt modelId="{BF4885E9-9BA3-428C-AAE4-5BDC6EA5788B}" type="sibTrans" cxnId="{4D9FDCF7-E860-408C-BDE8-B99923E8E795}">
      <dgm:prSet/>
      <dgm:spPr/>
      <dgm:t>
        <a:bodyPr/>
        <a:lstStyle/>
        <a:p>
          <a:endParaRPr lang="ru-RU"/>
        </a:p>
      </dgm:t>
    </dgm:pt>
    <dgm:pt modelId="{ED3D1623-8F29-43D5-A2DC-745854B570D1}">
      <dgm:prSet custT="1"/>
      <dgm:spPr/>
      <dgm:t>
        <a:bodyPr/>
        <a:lstStyle/>
        <a:p>
          <a:r>
            <a:rPr lang="uk-UA" sz="1600" dirty="0" smtClean="0">
              <a:latin typeface="Times New Roman" pitchFamily="18" charset="0"/>
              <a:cs typeface="Times New Roman" pitchFamily="18" charset="0"/>
            </a:rPr>
            <a:t>Екологічні стандарти держави</a:t>
          </a:r>
          <a:endParaRPr lang="ru-RU" sz="1600" dirty="0">
            <a:latin typeface="Times New Roman" pitchFamily="18" charset="0"/>
            <a:cs typeface="Times New Roman" pitchFamily="18" charset="0"/>
          </a:endParaRPr>
        </a:p>
      </dgm:t>
    </dgm:pt>
    <dgm:pt modelId="{D5AB5ACF-B5D0-4C0A-9261-022B8230C9FC}" type="parTrans" cxnId="{3E147F34-1E60-4FA3-A85D-FE5B291BFC1B}">
      <dgm:prSet/>
      <dgm:spPr/>
      <dgm:t>
        <a:bodyPr/>
        <a:lstStyle/>
        <a:p>
          <a:endParaRPr lang="ru-RU"/>
        </a:p>
      </dgm:t>
    </dgm:pt>
    <dgm:pt modelId="{DB621A81-6E1D-4884-9C1A-0BCB0760F912}" type="sibTrans" cxnId="{3E147F34-1E60-4FA3-A85D-FE5B291BFC1B}">
      <dgm:prSet/>
      <dgm:spPr/>
      <dgm:t>
        <a:bodyPr/>
        <a:lstStyle/>
        <a:p>
          <a:endParaRPr lang="ru-RU"/>
        </a:p>
      </dgm:t>
    </dgm:pt>
    <dgm:pt modelId="{AAF188FE-9040-4DBD-9A65-0D0FEF240E05}">
      <dgm:prSet custT="1"/>
      <dgm:spPr/>
      <dgm:t>
        <a:bodyPr/>
        <a:lstStyle/>
        <a:p>
          <a:r>
            <a:rPr lang="uk-UA" sz="1600" dirty="0" smtClean="0">
              <a:latin typeface="Times New Roman" pitchFamily="18" charset="0"/>
              <a:cs typeface="Times New Roman" pitchFamily="18" charset="0"/>
            </a:rPr>
            <a:t>Нечесна діяльність конкурентів</a:t>
          </a:r>
          <a:endParaRPr lang="ru-RU" sz="1600" dirty="0">
            <a:latin typeface="Times New Roman" pitchFamily="18" charset="0"/>
            <a:cs typeface="Times New Roman" pitchFamily="18" charset="0"/>
          </a:endParaRPr>
        </a:p>
      </dgm:t>
    </dgm:pt>
    <dgm:pt modelId="{9C2ED1E5-EE49-4CC5-9B74-0AB6BAC30F28}" type="parTrans" cxnId="{73386EC6-E8CB-4062-B746-9073A7D27AA9}">
      <dgm:prSet/>
      <dgm:spPr/>
      <dgm:t>
        <a:bodyPr/>
        <a:lstStyle/>
        <a:p>
          <a:endParaRPr lang="ru-RU"/>
        </a:p>
      </dgm:t>
    </dgm:pt>
    <dgm:pt modelId="{1A4BEB36-5131-4619-AD87-5C143B0F5EC8}" type="sibTrans" cxnId="{73386EC6-E8CB-4062-B746-9073A7D27AA9}">
      <dgm:prSet/>
      <dgm:spPr/>
      <dgm:t>
        <a:bodyPr/>
        <a:lstStyle/>
        <a:p>
          <a:endParaRPr lang="ru-RU"/>
        </a:p>
      </dgm:t>
    </dgm:pt>
    <dgm:pt modelId="{41E8F55B-4FBA-44C6-9197-3E7DD51A1286}">
      <dgm:prSet custT="1"/>
      <dgm:spPr/>
      <dgm:t>
        <a:bodyPr/>
        <a:lstStyle/>
        <a:p>
          <a:r>
            <a:rPr lang="uk-UA" sz="1600" dirty="0" smtClean="0">
              <a:latin typeface="Times New Roman" pitchFamily="18" charset="0"/>
              <a:cs typeface="Times New Roman" pitchFamily="18" charset="0"/>
            </a:rPr>
            <a:t>Витік інформації</a:t>
          </a:r>
          <a:endParaRPr lang="ru-RU" sz="1600" dirty="0">
            <a:latin typeface="Times New Roman" pitchFamily="18" charset="0"/>
            <a:cs typeface="Times New Roman" pitchFamily="18" charset="0"/>
          </a:endParaRPr>
        </a:p>
      </dgm:t>
    </dgm:pt>
    <dgm:pt modelId="{D91B853B-7071-415D-90BD-69DEDC400307}" type="parTrans" cxnId="{6F9A1861-9836-4832-A758-6BCBCEF7896F}">
      <dgm:prSet/>
      <dgm:spPr/>
      <dgm:t>
        <a:bodyPr/>
        <a:lstStyle/>
        <a:p>
          <a:endParaRPr lang="ru-RU"/>
        </a:p>
      </dgm:t>
    </dgm:pt>
    <dgm:pt modelId="{F03F5270-84FF-42EE-A2B1-C87EEECA6FB0}" type="sibTrans" cxnId="{6F9A1861-9836-4832-A758-6BCBCEF7896F}">
      <dgm:prSet/>
      <dgm:spPr/>
      <dgm:t>
        <a:bodyPr/>
        <a:lstStyle/>
        <a:p>
          <a:endParaRPr lang="ru-RU"/>
        </a:p>
      </dgm:t>
    </dgm:pt>
    <dgm:pt modelId="{2F04D110-1BA6-4D97-ABFF-5A754241DA0A}">
      <dgm:prSet custT="1"/>
      <dgm:spPr/>
      <dgm:t>
        <a:bodyPr/>
        <a:lstStyle/>
        <a:p>
          <a:r>
            <a:rPr lang="uk-UA" sz="1600" dirty="0" smtClean="0">
              <a:latin typeface="Times New Roman" pitchFamily="18" charset="0"/>
              <a:cs typeface="Times New Roman" pitchFamily="18" charset="0"/>
            </a:rPr>
            <a:t>Погана організованість підприємства</a:t>
          </a:r>
          <a:endParaRPr lang="ru-RU" sz="1600" dirty="0">
            <a:latin typeface="Times New Roman" pitchFamily="18" charset="0"/>
            <a:cs typeface="Times New Roman" pitchFamily="18" charset="0"/>
          </a:endParaRPr>
        </a:p>
      </dgm:t>
    </dgm:pt>
    <dgm:pt modelId="{6E0A6D2D-2D8C-4744-AEF8-DAD5DE0CEB9B}" type="parTrans" cxnId="{AD44B98A-39ED-4378-82F3-1711578B5E27}">
      <dgm:prSet/>
      <dgm:spPr/>
      <dgm:t>
        <a:bodyPr/>
        <a:lstStyle/>
        <a:p>
          <a:endParaRPr lang="ru-RU"/>
        </a:p>
      </dgm:t>
    </dgm:pt>
    <dgm:pt modelId="{4FA513CD-D9DD-43B2-A366-E1F193A5A23C}" type="sibTrans" cxnId="{AD44B98A-39ED-4378-82F3-1711578B5E27}">
      <dgm:prSet/>
      <dgm:spPr/>
      <dgm:t>
        <a:bodyPr/>
        <a:lstStyle/>
        <a:p>
          <a:endParaRPr lang="ru-RU"/>
        </a:p>
      </dgm:t>
    </dgm:pt>
    <dgm:pt modelId="{3DC95504-7DBD-404F-897D-D8003B9C06CC}">
      <dgm:prSet custT="1"/>
      <dgm:spPr/>
      <dgm:t>
        <a:bodyPr/>
        <a:lstStyle/>
        <a:p>
          <a:r>
            <a:rPr lang="uk-UA" sz="1600" dirty="0" smtClean="0">
              <a:latin typeface="Times New Roman" pitchFamily="18" charset="0"/>
              <a:cs typeface="Times New Roman" pitchFamily="18" charset="0"/>
            </a:rPr>
            <a:t>Правопорушення з боку посадових осіб</a:t>
          </a:r>
          <a:endParaRPr lang="ru-RU" sz="1600" dirty="0">
            <a:latin typeface="Times New Roman" pitchFamily="18" charset="0"/>
            <a:cs typeface="Times New Roman" pitchFamily="18" charset="0"/>
          </a:endParaRPr>
        </a:p>
      </dgm:t>
    </dgm:pt>
    <dgm:pt modelId="{89191EC9-826E-4987-95A7-F9BBB2E19331}" type="parTrans" cxnId="{5655E1EF-03C4-414F-9229-D26F1F29C6D4}">
      <dgm:prSet/>
      <dgm:spPr/>
      <dgm:t>
        <a:bodyPr/>
        <a:lstStyle/>
        <a:p>
          <a:endParaRPr lang="ru-RU"/>
        </a:p>
      </dgm:t>
    </dgm:pt>
    <dgm:pt modelId="{7D9A1D29-515C-4BDA-8297-522FF600EAF5}" type="sibTrans" cxnId="{5655E1EF-03C4-414F-9229-D26F1F29C6D4}">
      <dgm:prSet/>
      <dgm:spPr/>
      <dgm:t>
        <a:bodyPr/>
        <a:lstStyle/>
        <a:p>
          <a:endParaRPr lang="ru-RU"/>
        </a:p>
      </dgm:t>
    </dgm:pt>
    <dgm:pt modelId="{1B75F5C1-E5F5-400F-ABF4-F3136EFE2D7E}">
      <dgm:prSet custT="1"/>
      <dgm:spPr/>
      <dgm:t>
        <a:bodyPr/>
        <a:lstStyle/>
        <a:p>
          <a:r>
            <a:rPr lang="uk-UA" sz="1600" dirty="0" smtClean="0">
              <a:latin typeface="Times New Roman" pitchFamily="18" charset="0"/>
              <a:cs typeface="Times New Roman" pitchFamily="18" charset="0"/>
            </a:rPr>
            <a:t>Несправність або старіння обладнання</a:t>
          </a:r>
          <a:endParaRPr lang="ru-RU" sz="1600" dirty="0">
            <a:latin typeface="Times New Roman" pitchFamily="18" charset="0"/>
            <a:cs typeface="Times New Roman" pitchFamily="18" charset="0"/>
          </a:endParaRPr>
        </a:p>
      </dgm:t>
    </dgm:pt>
    <dgm:pt modelId="{89C9371B-CE00-4BBD-82E3-0CE5C0946517}" type="parTrans" cxnId="{29092B45-9255-4802-851A-0FB3BE7A12C8}">
      <dgm:prSet/>
      <dgm:spPr/>
      <dgm:t>
        <a:bodyPr/>
        <a:lstStyle/>
        <a:p>
          <a:endParaRPr lang="ru-RU"/>
        </a:p>
      </dgm:t>
    </dgm:pt>
    <dgm:pt modelId="{2F8A2D13-DC87-440A-B47E-A20374EF65C6}" type="sibTrans" cxnId="{29092B45-9255-4802-851A-0FB3BE7A12C8}">
      <dgm:prSet/>
      <dgm:spPr/>
      <dgm:t>
        <a:bodyPr/>
        <a:lstStyle/>
        <a:p>
          <a:endParaRPr lang="ru-RU"/>
        </a:p>
      </dgm:t>
    </dgm:pt>
    <dgm:pt modelId="{6C694756-2739-43E8-A81F-50806CE1DEED}" type="pres">
      <dgm:prSet presAssocID="{983B4C49-C3D9-4D69-BD18-22FC9972655A}" presName="diagram" presStyleCnt="0">
        <dgm:presLayoutVars>
          <dgm:chPref val="1"/>
          <dgm:dir/>
          <dgm:animOne val="branch"/>
          <dgm:animLvl val="lvl"/>
          <dgm:resizeHandles val="exact"/>
        </dgm:presLayoutVars>
      </dgm:prSet>
      <dgm:spPr/>
      <dgm:t>
        <a:bodyPr/>
        <a:lstStyle/>
        <a:p>
          <a:endParaRPr lang="ru-RU"/>
        </a:p>
      </dgm:t>
    </dgm:pt>
    <dgm:pt modelId="{81F563F8-9B5C-46F4-B349-4936B665B0BA}" type="pres">
      <dgm:prSet presAssocID="{DFCCBE70-01BB-4C96-A01B-ACA00F931BB4}" presName="root1" presStyleCnt="0"/>
      <dgm:spPr/>
    </dgm:pt>
    <dgm:pt modelId="{04FA1E54-C619-4495-80DE-03FD0A4230C6}" type="pres">
      <dgm:prSet presAssocID="{DFCCBE70-01BB-4C96-A01B-ACA00F931BB4}" presName="LevelOneTextNode" presStyleLbl="node0" presStyleIdx="0" presStyleCnt="1" custScaleX="168223" custScaleY="259117" custLinFactX="-73807" custLinFactNeighborX="-100000" custLinFactNeighborY="1724">
        <dgm:presLayoutVars>
          <dgm:chPref val="3"/>
        </dgm:presLayoutVars>
      </dgm:prSet>
      <dgm:spPr/>
      <dgm:t>
        <a:bodyPr/>
        <a:lstStyle/>
        <a:p>
          <a:endParaRPr lang="ru-RU"/>
        </a:p>
      </dgm:t>
    </dgm:pt>
    <dgm:pt modelId="{0C854932-9D89-45A8-82B8-FBCCF93ECE4F}" type="pres">
      <dgm:prSet presAssocID="{DFCCBE70-01BB-4C96-A01B-ACA00F931BB4}" presName="level2hierChild" presStyleCnt="0"/>
      <dgm:spPr/>
    </dgm:pt>
    <dgm:pt modelId="{C233577A-2335-41C1-8C1D-245372690E76}" type="pres">
      <dgm:prSet presAssocID="{13867A27-B201-41BA-9210-38086C2740FD}" presName="conn2-1" presStyleLbl="parChTrans1D2" presStyleIdx="0" presStyleCnt="2"/>
      <dgm:spPr/>
      <dgm:t>
        <a:bodyPr/>
        <a:lstStyle/>
        <a:p>
          <a:endParaRPr lang="ru-RU"/>
        </a:p>
      </dgm:t>
    </dgm:pt>
    <dgm:pt modelId="{ADEC6082-D16F-4B43-B9B2-6312CEAC553C}" type="pres">
      <dgm:prSet presAssocID="{13867A27-B201-41BA-9210-38086C2740FD}" presName="connTx" presStyleLbl="parChTrans1D2" presStyleIdx="0" presStyleCnt="2"/>
      <dgm:spPr/>
      <dgm:t>
        <a:bodyPr/>
        <a:lstStyle/>
        <a:p>
          <a:endParaRPr lang="ru-RU"/>
        </a:p>
      </dgm:t>
    </dgm:pt>
    <dgm:pt modelId="{152D9937-FA5D-4903-9164-E42AE9CA3766}" type="pres">
      <dgm:prSet presAssocID="{33AE3AF9-6C8F-4A0F-96D1-076D638C4CF0}" presName="root2" presStyleCnt="0"/>
      <dgm:spPr/>
    </dgm:pt>
    <dgm:pt modelId="{0297A211-632A-42CB-90C8-F5D7999A864C}" type="pres">
      <dgm:prSet presAssocID="{33AE3AF9-6C8F-4A0F-96D1-076D638C4CF0}" presName="LevelTwoTextNode" presStyleLbl="node2" presStyleIdx="0" presStyleCnt="2" custScaleX="133915" custScaleY="202086" custLinFactX="-69583" custLinFactY="2105" custLinFactNeighborX="-100000" custLinFactNeighborY="100000">
        <dgm:presLayoutVars>
          <dgm:chPref val="3"/>
        </dgm:presLayoutVars>
      </dgm:prSet>
      <dgm:spPr/>
      <dgm:t>
        <a:bodyPr/>
        <a:lstStyle/>
        <a:p>
          <a:endParaRPr lang="ru-RU"/>
        </a:p>
      </dgm:t>
    </dgm:pt>
    <dgm:pt modelId="{727B11CA-591C-460B-9CC5-20C486A89B69}" type="pres">
      <dgm:prSet presAssocID="{33AE3AF9-6C8F-4A0F-96D1-076D638C4CF0}" presName="level3hierChild" presStyleCnt="0"/>
      <dgm:spPr/>
    </dgm:pt>
    <dgm:pt modelId="{0ABAECDA-12E2-4CEC-95FF-8D3DB0FB5DB7}" type="pres">
      <dgm:prSet presAssocID="{BA2DFB27-A92C-4D09-9277-1A2C3C54A6EC}" presName="conn2-1" presStyleLbl="parChTrans1D3" presStyleIdx="0" presStyleCnt="11"/>
      <dgm:spPr/>
      <dgm:t>
        <a:bodyPr/>
        <a:lstStyle/>
        <a:p>
          <a:endParaRPr lang="ru-RU"/>
        </a:p>
      </dgm:t>
    </dgm:pt>
    <dgm:pt modelId="{37B09C19-2755-4B36-8F7A-38688B0B5AD8}" type="pres">
      <dgm:prSet presAssocID="{BA2DFB27-A92C-4D09-9277-1A2C3C54A6EC}" presName="connTx" presStyleLbl="parChTrans1D3" presStyleIdx="0" presStyleCnt="11"/>
      <dgm:spPr/>
      <dgm:t>
        <a:bodyPr/>
        <a:lstStyle/>
        <a:p>
          <a:endParaRPr lang="ru-RU"/>
        </a:p>
      </dgm:t>
    </dgm:pt>
    <dgm:pt modelId="{E5E191C2-4E88-4FF3-A9E2-328FD425A593}" type="pres">
      <dgm:prSet presAssocID="{9DE265F9-DDF9-436B-80DB-0BD7D2F2F7A4}" presName="root2" presStyleCnt="0"/>
      <dgm:spPr/>
    </dgm:pt>
    <dgm:pt modelId="{3ADE5869-F541-45ED-B288-B2A6E24077B3}" type="pres">
      <dgm:prSet presAssocID="{9DE265F9-DDF9-436B-80DB-0BD7D2F2F7A4}" presName="LevelTwoTextNode" presStyleLbl="node3" presStyleIdx="0" presStyleCnt="11" custScaleX="186446" custScaleY="278327" custLinFactX="-193" custLinFactNeighborX="-100000" custLinFactNeighborY="13772">
        <dgm:presLayoutVars>
          <dgm:chPref val="3"/>
        </dgm:presLayoutVars>
      </dgm:prSet>
      <dgm:spPr/>
      <dgm:t>
        <a:bodyPr/>
        <a:lstStyle/>
        <a:p>
          <a:endParaRPr lang="ru-RU"/>
        </a:p>
      </dgm:t>
    </dgm:pt>
    <dgm:pt modelId="{323CAC6D-2ED1-4F14-B626-DD4E377A7DB9}" type="pres">
      <dgm:prSet presAssocID="{9DE265F9-DDF9-436B-80DB-0BD7D2F2F7A4}" presName="level3hierChild" presStyleCnt="0"/>
      <dgm:spPr/>
    </dgm:pt>
    <dgm:pt modelId="{FDB60B7B-E7A7-4B60-A86D-CE0FBEC47175}" type="pres">
      <dgm:prSet presAssocID="{9C2ED1E5-EE49-4CC5-9B74-0AB6BAC30F28}" presName="conn2-1" presStyleLbl="parChTrans1D3" presStyleIdx="1" presStyleCnt="11"/>
      <dgm:spPr/>
      <dgm:t>
        <a:bodyPr/>
        <a:lstStyle/>
        <a:p>
          <a:endParaRPr lang="ru-RU"/>
        </a:p>
      </dgm:t>
    </dgm:pt>
    <dgm:pt modelId="{C8161EB5-AFDD-43EA-8A5A-6A745FB76705}" type="pres">
      <dgm:prSet presAssocID="{9C2ED1E5-EE49-4CC5-9B74-0AB6BAC30F28}" presName="connTx" presStyleLbl="parChTrans1D3" presStyleIdx="1" presStyleCnt="11"/>
      <dgm:spPr/>
      <dgm:t>
        <a:bodyPr/>
        <a:lstStyle/>
        <a:p>
          <a:endParaRPr lang="ru-RU"/>
        </a:p>
      </dgm:t>
    </dgm:pt>
    <dgm:pt modelId="{37E6BAEF-5405-4147-8D65-FD61099D0607}" type="pres">
      <dgm:prSet presAssocID="{AAF188FE-9040-4DBD-9A65-0D0FEF240E05}" presName="root2" presStyleCnt="0"/>
      <dgm:spPr/>
    </dgm:pt>
    <dgm:pt modelId="{56D2CBB6-76E9-4895-89A3-654DA4CDF73C}" type="pres">
      <dgm:prSet presAssocID="{AAF188FE-9040-4DBD-9A65-0D0FEF240E05}" presName="LevelTwoTextNode" presStyleLbl="node3" presStyleIdx="1" presStyleCnt="11" custScaleX="155060" custScaleY="193912" custLinFactX="7398" custLinFactNeighborX="100000" custLinFactNeighborY="-93112">
        <dgm:presLayoutVars>
          <dgm:chPref val="3"/>
        </dgm:presLayoutVars>
      </dgm:prSet>
      <dgm:spPr/>
      <dgm:t>
        <a:bodyPr/>
        <a:lstStyle/>
        <a:p>
          <a:endParaRPr lang="ru-RU"/>
        </a:p>
      </dgm:t>
    </dgm:pt>
    <dgm:pt modelId="{7FC02AC4-EAF1-4C51-81B5-904BF240EFE3}" type="pres">
      <dgm:prSet presAssocID="{AAF188FE-9040-4DBD-9A65-0D0FEF240E05}" presName="level3hierChild" presStyleCnt="0"/>
      <dgm:spPr/>
    </dgm:pt>
    <dgm:pt modelId="{96B1A52C-3A1B-48C2-98BA-0FCF4F7E791B}" type="pres">
      <dgm:prSet presAssocID="{D5AB5ACF-B5D0-4C0A-9261-022B8230C9FC}" presName="conn2-1" presStyleLbl="parChTrans1D3" presStyleIdx="2" presStyleCnt="11"/>
      <dgm:spPr/>
      <dgm:t>
        <a:bodyPr/>
        <a:lstStyle/>
        <a:p>
          <a:endParaRPr lang="ru-RU"/>
        </a:p>
      </dgm:t>
    </dgm:pt>
    <dgm:pt modelId="{51D1F4CC-956A-4ECC-9692-F46E8191E7F0}" type="pres">
      <dgm:prSet presAssocID="{D5AB5ACF-B5D0-4C0A-9261-022B8230C9FC}" presName="connTx" presStyleLbl="parChTrans1D3" presStyleIdx="2" presStyleCnt="11"/>
      <dgm:spPr/>
      <dgm:t>
        <a:bodyPr/>
        <a:lstStyle/>
        <a:p>
          <a:endParaRPr lang="ru-RU"/>
        </a:p>
      </dgm:t>
    </dgm:pt>
    <dgm:pt modelId="{011173DA-56A6-4CB0-A32D-3BCDE8AF3E4E}" type="pres">
      <dgm:prSet presAssocID="{ED3D1623-8F29-43D5-A2DC-745854B570D1}" presName="root2" presStyleCnt="0"/>
      <dgm:spPr/>
    </dgm:pt>
    <dgm:pt modelId="{510B2F81-B121-4455-8C0C-2051DB1D0350}" type="pres">
      <dgm:prSet presAssocID="{ED3D1623-8F29-43D5-A2DC-745854B570D1}" presName="LevelTwoTextNode" presStyleLbl="node3" presStyleIdx="2" presStyleCnt="11" custScaleX="259494" custScaleY="95411" custLinFactX="74509" custLinFactNeighborX="100000" custLinFactNeighborY="-81115">
        <dgm:presLayoutVars>
          <dgm:chPref val="3"/>
        </dgm:presLayoutVars>
      </dgm:prSet>
      <dgm:spPr/>
      <dgm:t>
        <a:bodyPr/>
        <a:lstStyle/>
        <a:p>
          <a:endParaRPr lang="ru-RU"/>
        </a:p>
      </dgm:t>
    </dgm:pt>
    <dgm:pt modelId="{C28CCD3A-BAC0-4E35-B706-D0636CD7946A}" type="pres">
      <dgm:prSet presAssocID="{ED3D1623-8F29-43D5-A2DC-745854B570D1}" presName="level3hierChild" presStyleCnt="0"/>
      <dgm:spPr/>
    </dgm:pt>
    <dgm:pt modelId="{B3C343A2-8384-4C85-93D8-05334550741C}" type="pres">
      <dgm:prSet presAssocID="{C9D97584-6A4B-4CF4-A705-3653C953D8FF}" presName="conn2-1" presStyleLbl="parChTrans1D3" presStyleIdx="3" presStyleCnt="11"/>
      <dgm:spPr/>
      <dgm:t>
        <a:bodyPr/>
        <a:lstStyle/>
        <a:p>
          <a:endParaRPr lang="ru-RU"/>
        </a:p>
      </dgm:t>
    </dgm:pt>
    <dgm:pt modelId="{F9EE22C9-5BBA-4C7A-BB3F-C004C25C0DDD}" type="pres">
      <dgm:prSet presAssocID="{C9D97584-6A4B-4CF4-A705-3653C953D8FF}" presName="connTx" presStyleLbl="parChTrans1D3" presStyleIdx="3" presStyleCnt="11"/>
      <dgm:spPr/>
      <dgm:t>
        <a:bodyPr/>
        <a:lstStyle/>
        <a:p>
          <a:endParaRPr lang="ru-RU"/>
        </a:p>
      </dgm:t>
    </dgm:pt>
    <dgm:pt modelId="{22EEEB30-AF78-4199-99C6-DB1E32489DAA}" type="pres">
      <dgm:prSet presAssocID="{E85DA5A1-63CD-420B-9F3C-256FEAAA00B5}" presName="root2" presStyleCnt="0"/>
      <dgm:spPr/>
    </dgm:pt>
    <dgm:pt modelId="{779C079E-0DD2-4E59-9E41-62375CFD77B9}" type="pres">
      <dgm:prSet presAssocID="{E85DA5A1-63CD-420B-9F3C-256FEAAA00B5}" presName="LevelTwoTextNode" presStyleLbl="node3" presStyleIdx="3" presStyleCnt="11" custScaleX="220641" custScaleY="97934" custLinFactX="94257" custLinFactNeighborX="100000" custLinFactNeighborY="-81124">
        <dgm:presLayoutVars>
          <dgm:chPref val="3"/>
        </dgm:presLayoutVars>
      </dgm:prSet>
      <dgm:spPr/>
      <dgm:t>
        <a:bodyPr/>
        <a:lstStyle/>
        <a:p>
          <a:endParaRPr lang="ru-RU"/>
        </a:p>
      </dgm:t>
    </dgm:pt>
    <dgm:pt modelId="{1727F64F-0BD8-4B88-8A80-8F6ACE9C97F3}" type="pres">
      <dgm:prSet presAssocID="{E85DA5A1-63CD-420B-9F3C-256FEAAA00B5}" presName="level3hierChild" presStyleCnt="0"/>
      <dgm:spPr/>
    </dgm:pt>
    <dgm:pt modelId="{F8B3B429-B4D5-4013-85B9-93590FD3EED6}" type="pres">
      <dgm:prSet presAssocID="{0049BB34-6DCF-4590-9B3A-1172619023FB}" presName="conn2-1" presStyleLbl="parChTrans1D3" presStyleIdx="4" presStyleCnt="11"/>
      <dgm:spPr/>
      <dgm:t>
        <a:bodyPr/>
        <a:lstStyle/>
        <a:p>
          <a:endParaRPr lang="ru-RU"/>
        </a:p>
      </dgm:t>
    </dgm:pt>
    <dgm:pt modelId="{F2332CCF-B04A-47BA-A41E-0F2F6F18DDAF}" type="pres">
      <dgm:prSet presAssocID="{0049BB34-6DCF-4590-9B3A-1172619023FB}" presName="connTx" presStyleLbl="parChTrans1D3" presStyleIdx="4" presStyleCnt="11"/>
      <dgm:spPr/>
      <dgm:t>
        <a:bodyPr/>
        <a:lstStyle/>
        <a:p>
          <a:endParaRPr lang="ru-RU"/>
        </a:p>
      </dgm:t>
    </dgm:pt>
    <dgm:pt modelId="{35CB3603-6A0D-4DC5-A78B-FB63124382E5}" type="pres">
      <dgm:prSet presAssocID="{891F69F2-BE67-4BEA-9F01-3CD3642459AF}" presName="root2" presStyleCnt="0"/>
      <dgm:spPr/>
    </dgm:pt>
    <dgm:pt modelId="{F4520C2C-FA7A-49E7-A950-6D2EB75A520F}" type="pres">
      <dgm:prSet presAssocID="{891F69F2-BE67-4BEA-9F01-3CD3642459AF}" presName="LevelTwoTextNode" presStyleLbl="node3" presStyleIdx="4" presStyleCnt="11" custScaleX="318316" custScaleY="155154" custLinFactNeighborX="43526" custLinFactNeighborY="-88726">
        <dgm:presLayoutVars>
          <dgm:chPref val="3"/>
        </dgm:presLayoutVars>
      </dgm:prSet>
      <dgm:spPr/>
      <dgm:t>
        <a:bodyPr/>
        <a:lstStyle/>
        <a:p>
          <a:endParaRPr lang="ru-RU"/>
        </a:p>
      </dgm:t>
    </dgm:pt>
    <dgm:pt modelId="{434704E9-986E-4563-878B-1B2A736D7254}" type="pres">
      <dgm:prSet presAssocID="{891F69F2-BE67-4BEA-9F01-3CD3642459AF}" presName="level3hierChild" presStyleCnt="0"/>
      <dgm:spPr/>
    </dgm:pt>
    <dgm:pt modelId="{A0D56B03-1205-424F-9D57-43138431E922}" type="pres">
      <dgm:prSet presAssocID="{2243184A-1D22-46D7-BD97-F56651EA85EB}" presName="conn2-1" presStyleLbl="parChTrans1D3" presStyleIdx="5" presStyleCnt="11"/>
      <dgm:spPr/>
      <dgm:t>
        <a:bodyPr/>
        <a:lstStyle/>
        <a:p>
          <a:endParaRPr lang="ru-RU"/>
        </a:p>
      </dgm:t>
    </dgm:pt>
    <dgm:pt modelId="{9B6D85EC-A2EA-4BCF-A168-18F7101D35A8}" type="pres">
      <dgm:prSet presAssocID="{2243184A-1D22-46D7-BD97-F56651EA85EB}" presName="connTx" presStyleLbl="parChTrans1D3" presStyleIdx="5" presStyleCnt="11"/>
      <dgm:spPr/>
      <dgm:t>
        <a:bodyPr/>
        <a:lstStyle/>
        <a:p>
          <a:endParaRPr lang="ru-RU"/>
        </a:p>
      </dgm:t>
    </dgm:pt>
    <dgm:pt modelId="{17142C37-3C24-4667-8A4B-FC95B7D3F832}" type="pres">
      <dgm:prSet presAssocID="{30B12F29-42BD-4BAC-BE61-13770AC0031F}" presName="root2" presStyleCnt="0"/>
      <dgm:spPr/>
    </dgm:pt>
    <dgm:pt modelId="{9CA1435E-8C8D-48DB-A581-9AB095D389A0}" type="pres">
      <dgm:prSet presAssocID="{30B12F29-42BD-4BAC-BE61-13770AC0031F}" presName="LevelTwoTextNode" presStyleLbl="node3" presStyleIdx="5" presStyleCnt="11" custScaleX="178025" custScaleY="140930" custLinFactNeighborX="-64601" custLinFactNeighborY="-94671">
        <dgm:presLayoutVars>
          <dgm:chPref val="3"/>
        </dgm:presLayoutVars>
      </dgm:prSet>
      <dgm:spPr/>
      <dgm:t>
        <a:bodyPr/>
        <a:lstStyle/>
        <a:p>
          <a:endParaRPr lang="ru-RU"/>
        </a:p>
      </dgm:t>
    </dgm:pt>
    <dgm:pt modelId="{58A4B400-12DF-4536-AF64-89F5A7D55738}" type="pres">
      <dgm:prSet presAssocID="{30B12F29-42BD-4BAC-BE61-13770AC0031F}" presName="level3hierChild" presStyleCnt="0"/>
      <dgm:spPr/>
    </dgm:pt>
    <dgm:pt modelId="{EF738CDF-BDC2-4406-8CD5-2839A05A414F}" type="pres">
      <dgm:prSet presAssocID="{52996EF5-A333-4A55-8F91-95B210F84353}" presName="conn2-1" presStyleLbl="parChTrans1D2" presStyleIdx="1" presStyleCnt="2"/>
      <dgm:spPr/>
      <dgm:t>
        <a:bodyPr/>
        <a:lstStyle/>
        <a:p>
          <a:endParaRPr lang="ru-RU"/>
        </a:p>
      </dgm:t>
    </dgm:pt>
    <dgm:pt modelId="{D5EC150D-EFCC-415D-BB12-37E2BEF3478A}" type="pres">
      <dgm:prSet presAssocID="{52996EF5-A333-4A55-8F91-95B210F84353}" presName="connTx" presStyleLbl="parChTrans1D2" presStyleIdx="1" presStyleCnt="2"/>
      <dgm:spPr/>
      <dgm:t>
        <a:bodyPr/>
        <a:lstStyle/>
        <a:p>
          <a:endParaRPr lang="ru-RU"/>
        </a:p>
      </dgm:t>
    </dgm:pt>
    <dgm:pt modelId="{A457FB0B-051B-4AC9-B6B6-C23570BF876F}" type="pres">
      <dgm:prSet presAssocID="{195BC701-2D8C-49B2-8D13-DE4970BCA8C1}" presName="root2" presStyleCnt="0"/>
      <dgm:spPr/>
    </dgm:pt>
    <dgm:pt modelId="{6197E303-8EAE-47A4-B8B5-A09A7F661A35}" type="pres">
      <dgm:prSet presAssocID="{195BC701-2D8C-49B2-8D13-DE4970BCA8C1}" presName="LevelTwoTextNode" presStyleLbl="node2" presStyleIdx="1" presStyleCnt="2" custScaleX="147609" custScaleY="199657" custLinFactX="-62549" custLinFactY="-6312" custLinFactNeighborX="-100000" custLinFactNeighborY="-100000">
        <dgm:presLayoutVars>
          <dgm:chPref val="3"/>
        </dgm:presLayoutVars>
      </dgm:prSet>
      <dgm:spPr/>
      <dgm:t>
        <a:bodyPr/>
        <a:lstStyle/>
        <a:p>
          <a:endParaRPr lang="ru-RU"/>
        </a:p>
      </dgm:t>
    </dgm:pt>
    <dgm:pt modelId="{D82F46FF-7EC8-4800-A7C3-08B380C63B20}" type="pres">
      <dgm:prSet presAssocID="{195BC701-2D8C-49B2-8D13-DE4970BCA8C1}" presName="level3hierChild" presStyleCnt="0"/>
      <dgm:spPr/>
    </dgm:pt>
    <dgm:pt modelId="{BED9D921-84A4-45BE-9CD3-C0DA5F948BD9}" type="pres">
      <dgm:prSet presAssocID="{06240A54-6BF1-4B01-B158-BD00E3CD137C}" presName="conn2-1" presStyleLbl="parChTrans1D3" presStyleIdx="6" presStyleCnt="11"/>
      <dgm:spPr/>
      <dgm:t>
        <a:bodyPr/>
        <a:lstStyle/>
        <a:p>
          <a:endParaRPr lang="ru-RU"/>
        </a:p>
      </dgm:t>
    </dgm:pt>
    <dgm:pt modelId="{89929F49-191E-4BC4-838C-E7C2532806FC}" type="pres">
      <dgm:prSet presAssocID="{06240A54-6BF1-4B01-B158-BD00E3CD137C}" presName="connTx" presStyleLbl="parChTrans1D3" presStyleIdx="6" presStyleCnt="11"/>
      <dgm:spPr/>
      <dgm:t>
        <a:bodyPr/>
        <a:lstStyle/>
        <a:p>
          <a:endParaRPr lang="ru-RU"/>
        </a:p>
      </dgm:t>
    </dgm:pt>
    <dgm:pt modelId="{3EDA2AA2-DE5C-4A5C-A60F-E1093AAAC71C}" type="pres">
      <dgm:prSet presAssocID="{BBD31436-5D2E-4063-B24C-EFE7AD58E1B2}" presName="root2" presStyleCnt="0"/>
      <dgm:spPr/>
    </dgm:pt>
    <dgm:pt modelId="{3B1EE4EA-DBD1-4AC1-8A59-C8F303E30F4D}" type="pres">
      <dgm:prSet presAssocID="{BBD31436-5D2E-4063-B24C-EFE7AD58E1B2}" presName="LevelTwoTextNode" presStyleLbl="node3" presStyleIdx="6" presStyleCnt="11" custScaleX="389601" custScaleY="217779" custLinFactNeighborX="-50528" custLinFactNeighborY="-79870">
        <dgm:presLayoutVars>
          <dgm:chPref val="3"/>
        </dgm:presLayoutVars>
      </dgm:prSet>
      <dgm:spPr/>
      <dgm:t>
        <a:bodyPr/>
        <a:lstStyle/>
        <a:p>
          <a:endParaRPr lang="ru-RU"/>
        </a:p>
      </dgm:t>
    </dgm:pt>
    <dgm:pt modelId="{F5EA97CF-1A47-45D9-99BD-1663678CF35D}" type="pres">
      <dgm:prSet presAssocID="{BBD31436-5D2E-4063-B24C-EFE7AD58E1B2}" presName="level3hierChild" presStyleCnt="0"/>
      <dgm:spPr/>
    </dgm:pt>
    <dgm:pt modelId="{AAFE6C4B-2C9A-4297-935C-1274CA0486BC}" type="pres">
      <dgm:prSet presAssocID="{D91B853B-7071-415D-90BD-69DEDC400307}" presName="conn2-1" presStyleLbl="parChTrans1D3" presStyleIdx="7" presStyleCnt="11"/>
      <dgm:spPr/>
      <dgm:t>
        <a:bodyPr/>
        <a:lstStyle/>
        <a:p>
          <a:endParaRPr lang="ru-RU"/>
        </a:p>
      </dgm:t>
    </dgm:pt>
    <dgm:pt modelId="{EBE95C55-47A4-46DD-8A59-0AA6255AF437}" type="pres">
      <dgm:prSet presAssocID="{D91B853B-7071-415D-90BD-69DEDC400307}" presName="connTx" presStyleLbl="parChTrans1D3" presStyleIdx="7" presStyleCnt="11"/>
      <dgm:spPr/>
      <dgm:t>
        <a:bodyPr/>
        <a:lstStyle/>
        <a:p>
          <a:endParaRPr lang="ru-RU"/>
        </a:p>
      </dgm:t>
    </dgm:pt>
    <dgm:pt modelId="{FC6DFB51-172E-4FBF-940A-7C23AD65F0FF}" type="pres">
      <dgm:prSet presAssocID="{41E8F55B-4FBA-44C6-9197-3E7DD51A1286}" presName="root2" presStyleCnt="0"/>
      <dgm:spPr/>
    </dgm:pt>
    <dgm:pt modelId="{773D0FFA-C3AC-4C65-92E5-5B9D03FF9B62}" type="pres">
      <dgm:prSet presAssocID="{41E8F55B-4FBA-44C6-9197-3E7DD51A1286}" presName="LevelTwoTextNode" presStyleLbl="node3" presStyleIdx="7" presStyleCnt="11" custScaleX="236709" custLinFactX="100000" custLinFactNeighborX="112975" custLinFactNeighborY="-69416">
        <dgm:presLayoutVars>
          <dgm:chPref val="3"/>
        </dgm:presLayoutVars>
      </dgm:prSet>
      <dgm:spPr/>
      <dgm:t>
        <a:bodyPr/>
        <a:lstStyle/>
        <a:p>
          <a:endParaRPr lang="ru-RU"/>
        </a:p>
      </dgm:t>
    </dgm:pt>
    <dgm:pt modelId="{DAFE5AE9-E3AE-41FA-9BA2-9B0C9DF36AF5}" type="pres">
      <dgm:prSet presAssocID="{41E8F55B-4FBA-44C6-9197-3E7DD51A1286}" presName="level3hierChild" presStyleCnt="0"/>
      <dgm:spPr/>
    </dgm:pt>
    <dgm:pt modelId="{DE41D2EC-2241-4A8A-BE5B-817D5416AB8E}" type="pres">
      <dgm:prSet presAssocID="{6E0A6D2D-2D8C-4744-AEF8-DAD5DE0CEB9B}" presName="conn2-1" presStyleLbl="parChTrans1D3" presStyleIdx="8" presStyleCnt="11"/>
      <dgm:spPr/>
      <dgm:t>
        <a:bodyPr/>
        <a:lstStyle/>
        <a:p>
          <a:endParaRPr lang="ru-RU"/>
        </a:p>
      </dgm:t>
    </dgm:pt>
    <dgm:pt modelId="{C3B31B65-2C14-49BA-A2D8-5CEF15B6CEBA}" type="pres">
      <dgm:prSet presAssocID="{6E0A6D2D-2D8C-4744-AEF8-DAD5DE0CEB9B}" presName="connTx" presStyleLbl="parChTrans1D3" presStyleIdx="8" presStyleCnt="11"/>
      <dgm:spPr/>
      <dgm:t>
        <a:bodyPr/>
        <a:lstStyle/>
        <a:p>
          <a:endParaRPr lang="ru-RU"/>
        </a:p>
      </dgm:t>
    </dgm:pt>
    <dgm:pt modelId="{46EE79BA-DFB8-475E-8467-8B2C1D6BB564}" type="pres">
      <dgm:prSet presAssocID="{2F04D110-1BA6-4D97-ABFF-5A754241DA0A}" presName="root2" presStyleCnt="0"/>
      <dgm:spPr/>
    </dgm:pt>
    <dgm:pt modelId="{BA3BCAD2-154F-4330-B8B9-C5BE720DAC1D}" type="pres">
      <dgm:prSet presAssocID="{2F04D110-1BA6-4D97-ABFF-5A754241DA0A}" presName="LevelTwoTextNode" presStyleLbl="node3" presStyleIdx="8" presStyleCnt="11" custScaleX="328544" custLinFactX="72436" custLinFactNeighborX="100000" custLinFactNeighborY="-62799">
        <dgm:presLayoutVars>
          <dgm:chPref val="3"/>
        </dgm:presLayoutVars>
      </dgm:prSet>
      <dgm:spPr/>
      <dgm:t>
        <a:bodyPr/>
        <a:lstStyle/>
        <a:p>
          <a:endParaRPr lang="ru-RU"/>
        </a:p>
      </dgm:t>
    </dgm:pt>
    <dgm:pt modelId="{599702D2-2F5F-40A4-B73E-F8D11D187944}" type="pres">
      <dgm:prSet presAssocID="{2F04D110-1BA6-4D97-ABFF-5A754241DA0A}" presName="level3hierChild" presStyleCnt="0"/>
      <dgm:spPr/>
    </dgm:pt>
    <dgm:pt modelId="{64972574-F8DF-4296-8FD4-5920D6054701}" type="pres">
      <dgm:prSet presAssocID="{89191EC9-826E-4987-95A7-F9BBB2E19331}" presName="conn2-1" presStyleLbl="parChTrans1D3" presStyleIdx="9" presStyleCnt="11"/>
      <dgm:spPr/>
      <dgm:t>
        <a:bodyPr/>
        <a:lstStyle/>
        <a:p>
          <a:endParaRPr lang="ru-RU"/>
        </a:p>
      </dgm:t>
    </dgm:pt>
    <dgm:pt modelId="{5809ED00-D1FE-4655-A915-84E8EED48ED5}" type="pres">
      <dgm:prSet presAssocID="{89191EC9-826E-4987-95A7-F9BBB2E19331}" presName="connTx" presStyleLbl="parChTrans1D3" presStyleIdx="9" presStyleCnt="11"/>
      <dgm:spPr/>
      <dgm:t>
        <a:bodyPr/>
        <a:lstStyle/>
        <a:p>
          <a:endParaRPr lang="ru-RU"/>
        </a:p>
      </dgm:t>
    </dgm:pt>
    <dgm:pt modelId="{B98A42BE-C25A-4C66-A404-FC25741FE24E}" type="pres">
      <dgm:prSet presAssocID="{3DC95504-7DBD-404F-897D-D8003B9C06CC}" presName="root2" presStyleCnt="0"/>
      <dgm:spPr/>
    </dgm:pt>
    <dgm:pt modelId="{749F3045-D078-4606-9A1F-F24B58B8ED8A}" type="pres">
      <dgm:prSet presAssocID="{3DC95504-7DBD-404F-897D-D8003B9C06CC}" presName="LevelTwoTextNode" presStyleLbl="node3" presStyleIdx="9" presStyleCnt="11" custScaleX="446797" custLinFactNeighborX="10281" custLinFactNeighborY="-56183">
        <dgm:presLayoutVars>
          <dgm:chPref val="3"/>
        </dgm:presLayoutVars>
      </dgm:prSet>
      <dgm:spPr/>
      <dgm:t>
        <a:bodyPr/>
        <a:lstStyle/>
        <a:p>
          <a:endParaRPr lang="ru-RU"/>
        </a:p>
      </dgm:t>
    </dgm:pt>
    <dgm:pt modelId="{950A7B70-8D74-4A7A-B8EC-68192A0A4DAA}" type="pres">
      <dgm:prSet presAssocID="{3DC95504-7DBD-404F-897D-D8003B9C06CC}" presName="level3hierChild" presStyleCnt="0"/>
      <dgm:spPr/>
    </dgm:pt>
    <dgm:pt modelId="{9152693A-CF3B-4A6D-B069-76FBB80F7C73}" type="pres">
      <dgm:prSet presAssocID="{89C9371B-CE00-4BBD-82E3-0CE5C0946517}" presName="conn2-1" presStyleLbl="parChTrans1D3" presStyleIdx="10" presStyleCnt="11"/>
      <dgm:spPr/>
      <dgm:t>
        <a:bodyPr/>
        <a:lstStyle/>
        <a:p>
          <a:endParaRPr lang="ru-RU"/>
        </a:p>
      </dgm:t>
    </dgm:pt>
    <dgm:pt modelId="{16471AF0-C604-4FD9-8639-01DD0376F021}" type="pres">
      <dgm:prSet presAssocID="{89C9371B-CE00-4BBD-82E3-0CE5C0946517}" presName="connTx" presStyleLbl="parChTrans1D3" presStyleIdx="10" presStyleCnt="11"/>
      <dgm:spPr/>
      <dgm:t>
        <a:bodyPr/>
        <a:lstStyle/>
        <a:p>
          <a:endParaRPr lang="ru-RU"/>
        </a:p>
      </dgm:t>
    </dgm:pt>
    <dgm:pt modelId="{B3FAAC5E-0A26-4E45-B2EC-4DA29EF0E382}" type="pres">
      <dgm:prSet presAssocID="{1B75F5C1-E5F5-400F-ABF4-F3136EFE2D7E}" presName="root2" presStyleCnt="0"/>
      <dgm:spPr/>
    </dgm:pt>
    <dgm:pt modelId="{CCF93E08-FD9C-4A9E-A616-4088CB13C89B}" type="pres">
      <dgm:prSet presAssocID="{1B75F5C1-E5F5-400F-ABF4-F3136EFE2D7E}" presName="LevelTwoTextNode" presStyleLbl="node3" presStyleIdx="10" presStyleCnt="11" custScaleX="443679" custScaleY="131723" custLinFactNeighborX="-91067" custLinFactNeighborY="-49566">
        <dgm:presLayoutVars>
          <dgm:chPref val="3"/>
        </dgm:presLayoutVars>
      </dgm:prSet>
      <dgm:spPr/>
      <dgm:t>
        <a:bodyPr/>
        <a:lstStyle/>
        <a:p>
          <a:endParaRPr lang="ru-RU"/>
        </a:p>
      </dgm:t>
    </dgm:pt>
    <dgm:pt modelId="{42B7AE4C-B232-46A6-9E6D-1F338BFF97D3}" type="pres">
      <dgm:prSet presAssocID="{1B75F5C1-E5F5-400F-ABF4-F3136EFE2D7E}" presName="level3hierChild" presStyleCnt="0"/>
      <dgm:spPr/>
    </dgm:pt>
  </dgm:ptLst>
  <dgm:cxnLst>
    <dgm:cxn modelId="{ABD6BA05-874A-483B-8E28-12223415D727}" type="presOf" srcId="{BA2DFB27-A92C-4D09-9277-1A2C3C54A6EC}" destId="{0ABAECDA-12E2-4CEC-95FF-8D3DB0FB5DB7}" srcOrd="0" destOrd="0" presId="urn:microsoft.com/office/officeart/2005/8/layout/hierarchy2"/>
    <dgm:cxn modelId="{AD44B98A-39ED-4378-82F3-1711578B5E27}" srcId="{195BC701-2D8C-49B2-8D13-DE4970BCA8C1}" destId="{2F04D110-1BA6-4D97-ABFF-5A754241DA0A}" srcOrd="2" destOrd="0" parTransId="{6E0A6D2D-2D8C-4744-AEF8-DAD5DE0CEB9B}" sibTransId="{4FA513CD-D9DD-43B2-A366-E1F193A5A23C}"/>
    <dgm:cxn modelId="{E54C2D2D-0EED-496C-AEB2-486FECFF34FD}" type="presOf" srcId="{ED3D1623-8F29-43D5-A2DC-745854B570D1}" destId="{510B2F81-B121-4455-8C0C-2051DB1D0350}" srcOrd="0" destOrd="0" presId="urn:microsoft.com/office/officeart/2005/8/layout/hierarchy2"/>
    <dgm:cxn modelId="{ACD6236B-0902-4595-9AA1-01A0ECF56DE9}" type="presOf" srcId="{30B12F29-42BD-4BAC-BE61-13770AC0031F}" destId="{9CA1435E-8C8D-48DB-A581-9AB095D389A0}" srcOrd="0" destOrd="0" presId="urn:microsoft.com/office/officeart/2005/8/layout/hierarchy2"/>
    <dgm:cxn modelId="{85D3FA4E-CBD7-4635-8059-2008697A8BD7}" type="presOf" srcId="{89191EC9-826E-4987-95A7-F9BBB2E19331}" destId="{5809ED00-D1FE-4655-A915-84E8EED48ED5}" srcOrd="1" destOrd="0" presId="urn:microsoft.com/office/officeart/2005/8/layout/hierarchy2"/>
    <dgm:cxn modelId="{24DDFDB8-7943-44F2-9D48-0A6E75544F7B}" type="presOf" srcId="{0049BB34-6DCF-4590-9B3A-1172619023FB}" destId="{F2332CCF-B04A-47BA-A41E-0F2F6F18DDAF}" srcOrd="1" destOrd="0" presId="urn:microsoft.com/office/officeart/2005/8/layout/hierarchy2"/>
    <dgm:cxn modelId="{3E147F34-1E60-4FA3-A85D-FE5B291BFC1B}" srcId="{33AE3AF9-6C8F-4A0F-96D1-076D638C4CF0}" destId="{ED3D1623-8F29-43D5-A2DC-745854B570D1}" srcOrd="2" destOrd="0" parTransId="{D5AB5ACF-B5D0-4C0A-9261-022B8230C9FC}" sibTransId="{DB621A81-6E1D-4884-9C1A-0BCB0760F912}"/>
    <dgm:cxn modelId="{375C6653-49C7-4E71-91EC-DC7ABE1108D2}" type="presOf" srcId="{2F04D110-1BA6-4D97-ABFF-5A754241DA0A}" destId="{BA3BCAD2-154F-4330-B8B9-C5BE720DAC1D}" srcOrd="0" destOrd="0" presId="urn:microsoft.com/office/officeart/2005/8/layout/hierarchy2"/>
    <dgm:cxn modelId="{461F846D-C751-4D56-A276-EB95ED753B2C}" type="presOf" srcId="{1B75F5C1-E5F5-400F-ABF4-F3136EFE2D7E}" destId="{CCF93E08-FD9C-4A9E-A616-4088CB13C89B}" srcOrd="0" destOrd="0" presId="urn:microsoft.com/office/officeart/2005/8/layout/hierarchy2"/>
    <dgm:cxn modelId="{2A072D49-287F-4915-BCED-81125C438D80}" type="presOf" srcId="{89C9371B-CE00-4BBD-82E3-0CE5C0946517}" destId="{16471AF0-C604-4FD9-8639-01DD0376F021}" srcOrd="1" destOrd="0" presId="urn:microsoft.com/office/officeart/2005/8/layout/hierarchy2"/>
    <dgm:cxn modelId="{2BA4943B-971F-4E4F-9109-12A8FC66D9EB}" type="presOf" srcId="{89191EC9-826E-4987-95A7-F9BBB2E19331}" destId="{64972574-F8DF-4296-8FD4-5920D6054701}" srcOrd="0" destOrd="0" presId="urn:microsoft.com/office/officeart/2005/8/layout/hierarchy2"/>
    <dgm:cxn modelId="{90AD05BD-F665-49A0-8D48-4B7C4C652E54}" type="presOf" srcId="{891F69F2-BE67-4BEA-9F01-3CD3642459AF}" destId="{F4520C2C-FA7A-49E7-A950-6D2EB75A520F}" srcOrd="0" destOrd="0" presId="urn:microsoft.com/office/officeart/2005/8/layout/hierarchy2"/>
    <dgm:cxn modelId="{3EDD253D-6467-4877-9D27-D170E46340D4}" srcId="{DFCCBE70-01BB-4C96-A01B-ACA00F931BB4}" destId="{195BC701-2D8C-49B2-8D13-DE4970BCA8C1}" srcOrd="1" destOrd="0" parTransId="{52996EF5-A333-4A55-8F91-95B210F84353}" sibTransId="{5C21A832-BD6A-4B3F-AED4-623F32FEE8A9}"/>
    <dgm:cxn modelId="{33B90B27-E67A-4520-A12D-BB7FBD981A75}" type="presOf" srcId="{52996EF5-A333-4A55-8F91-95B210F84353}" destId="{EF738CDF-BDC2-4406-8CD5-2839A05A414F}" srcOrd="0" destOrd="0" presId="urn:microsoft.com/office/officeart/2005/8/layout/hierarchy2"/>
    <dgm:cxn modelId="{41B972B2-5A48-4B70-B707-7F4A824FAAB2}" type="presOf" srcId="{89C9371B-CE00-4BBD-82E3-0CE5C0946517}" destId="{9152693A-CF3B-4A6D-B069-76FBB80F7C73}" srcOrd="0" destOrd="0" presId="urn:microsoft.com/office/officeart/2005/8/layout/hierarchy2"/>
    <dgm:cxn modelId="{DE38FD8C-DD47-4CFB-9E10-E6090485D2E6}" type="presOf" srcId="{13867A27-B201-41BA-9210-38086C2740FD}" destId="{C233577A-2335-41C1-8C1D-245372690E76}" srcOrd="0" destOrd="0" presId="urn:microsoft.com/office/officeart/2005/8/layout/hierarchy2"/>
    <dgm:cxn modelId="{B6B296EF-E7E4-4931-AF49-7B35B00731CD}" type="presOf" srcId="{BBD31436-5D2E-4063-B24C-EFE7AD58E1B2}" destId="{3B1EE4EA-DBD1-4AC1-8A59-C8F303E30F4D}" srcOrd="0" destOrd="0" presId="urn:microsoft.com/office/officeart/2005/8/layout/hierarchy2"/>
    <dgm:cxn modelId="{8178DD69-2292-4169-AECF-3807595534BD}" type="presOf" srcId="{D91B853B-7071-415D-90BD-69DEDC400307}" destId="{EBE95C55-47A4-46DD-8A59-0AA6255AF437}" srcOrd="1" destOrd="0" presId="urn:microsoft.com/office/officeart/2005/8/layout/hierarchy2"/>
    <dgm:cxn modelId="{59D1C4E7-2698-4978-8603-4855AC21041B}" type="presOf" srcId="{06240A54-6BF1-4B01-B158-BD00E3CD137C}" destId="{89929F49-191E-4BC4-838C-E7C2532806FC}" srcOrd="1" destOrd="0" presId="urn:microsoft.com/office/officeart/2005/8/layout/hierarchy2"/>
    <dgm:cxn modelId="{29BEE0A4-07F1-4157-9B61-D4FA86E38BC3}" type="presOf" srcId="{52996EF5-A333-4A55-8F91-95B210F84353}" destId="{D5EC150D-EFCC-415D-BB12-37E2BEF3478A}" srcOrd="1" destOrd="0" presId="urn:microsoft.com/office/officeart/2005/8/layout/hierarchy2"/>
    <dgm:cxn modelId="{2BD6BF94-CA18-4F87-9B31-79EA3BABC01E}" srcId="{33AE3AF9-6C8F-4A0F-96D1-076D638C4CF0}" destId="{9DE265F9-DDF9-436B-80DB-0BD7D2F2F7A4}" srcOrd="0" destOrd="0" parTransId="{BA2DFB27-A92C-4D09-9277-1A2C3C54A6EC}" sibTransId="{43FA1A93-120E-4993-9ECC-A9DCA204F968}"/>
    <dgm:cxn modelId="{B7B32E56-D213-4591-A38F-2EA8CCE5BA4A}" srcId="{195BC701-2D8C-49B2-8D13-DE4970BCA8C1}" destId="{BBD31436-5D2E-4063-B24C-EFE7AD58E1B2}" srcOrd="0" destOrd="0" parTransId="{06240A54-6BF1-4B01-B158-BD00E3CD137C}" sibTransId="{77FA6FB7-14E8-496D-8AAC-D5F12EEC96DB}"/>
    <dgm:cxn modelId="{96BE0DC1-54D5-4DAD-8D91-FF1A3DC5BDAC}" type="presOf" srcId="{E85DA5A1-63CD-420B-9F3C-256FEAAA00B5}" destId="{779C079E-0DD2-4E59-9E41-62375CFD77B9}" srcOrd="0" destOrd="0" presId="urn:microsoft.com/office/officeart/2005/8/layout/hierarchy2"/>
    <dgm:cxn modelId="{73386EC6-E8CB-4062-B746-9073A7D27AA9}" srcId="{33AE3AF9-6C8F-4A0F-96D1-076D638C4CF0}" destId="{AAF188FE-9040-4DBD-9A65-0D0FEF240E05}" srcOrd="1" destOrd="0" parTransId="{9C2ED1E5-EE49-4CC5-9B74-0AB6BAC30F28}" sibTransId="{1A4BEB36-5131-4619-AD87-5C143B0F5EC8}"/>
    <dgm:cxn modelId="{2B023158-15D1-4E1D-88C5-2E844576639E}" type="presOf" srcId="{BA2DFB27-A92C-4D09-9277-1A2C3C54A6EC}" destId="{37B09C19-2755-4B36-8F7A-38688B0B5AD8}" srcOrd="1" destOrd="0" presId="urn:microsoft.com/office/officeart/2005/8/layout/hierarchy2"/>
    <dgm:cxn modelId="{2C8E3A0D-4EF5-4FE6-AF34-773CFB3128EE}" type="presOf" srcId="{DFCCBE70-01BB-4C96-A01B-ACA00F931BB4}" destId="{04FA1E54-C619-4495-80DE-03FD0A4230C6}" srcOrd="0" destOrd="0" presId="urn:microsoft.com/office/officeart/2005/8/layout/hierarchy2"/>
    <dgm:cxn modelId="{29092B45-9255-4802-851A-0FB3BE7A12C8}" srcId="{195BC701-2D8C-49B2-8D13-DE4970BCA8C1}" destId="{1B75F5C1-E5F5-400F-ABF4-F3136EFE2D7E}" srcOrd="4" destOrd="0" parTransId="{89C9371B-CE00-4BBD-82E3-0CE5C0946517}" sibTransId="{2F8A2D13-DC87-440A-B47E-A20374EF65C6}"/>
    <dgm:cxn modelId="{65F0181E-D6E6-4BE2-9FCA-F3CE112C9A20}" type="presOf" srcId="{C9D97584-6A4B-4CF4-A705-3653C953D8FF}" destId="{B3C343A2-8384-4C85-93D8-05334550741C}" srcOrd="0" destOrd="0" presId="urn:microsoft.com/office/officeart/2005/8/layout/hierarchy2"/>
    <dgm:cxn modelId="{B1CC6838-FD20-4FD5-9A6B-6A4E51896A88}" type="presOf" srcId="{33AE3AF9-6C8F-4A0F-96D1-076D638C4CF0}" destId="{0297A211-632A-42CB-90C8-F5D7999A864C}" srcOrd="0" destOrd="0" presId="urn:microsoft.com/office/officeart/2005/8/layout/hierarchy2"/>
    <dgm:cxn modelId="{E0454AFB-A2D6-4F2D-AF6D-B50AA9D02489}" type="presOf" srcId="{9C2ED1E5-EE49-4CC5-9B74-0AB6BAC30F28}" destId="{FDB60B7B-E7A7-4B60-A86D-CE0FBEC47175}" srcOrd="0" destOrd="0" presId="urn:microsoft.com/office/officeart/2005/8/layout/hierarchy2"/>
    <dgm:cxn modelId="{7EFFFFF7-51F0-4F8B-BE51-616C9B8F4450}" type="presOf" srcId="{D91B853B-7071-415D-90BD-69DEDC400307}" destId="{AAFE6C4B-2C9A-4297-935C-1274CA0486BC}" srcOrd="0" destOrd="0" presId="urn:microsoft.com/office/officeart/2005/8/layout/hierarchy2"/>
    <dgm:cxn modelId="{30FCEE96-21D0-487D-A138-197BA1A1CF1D}" type="presOf" srcId="{9C2ED1E5-EE49-4CC5-9B74-0AB6BAC30F28}" destId="{C8161EB5-AFDD-43EA-8A5A-6A745FB76705}" srcOrd="1" destOrd="0" presId="urn:microsoft.com/office/officeart/2005/8/layout/hierarchy2"/>
    <dgm:cxn modelId="{3F89B404-6FFF-49A1-9CD8-C73FD2977B91}" type="presOf" srcId="{06240A54-6BF1-4B01-B158-BD00E3CD137C}" destId="{BED9D921-84A4-45BE-9CD3-C0DA5F948BD9}" srcOrd="0" destOrd="0" presId="urn:microsoft.com/office/officeart/2005/8/layout/hierarchy2"/>
    <dgm:cxn modelId="{E7E2CF42-267F-45FB-901F-DA2D9B24440A}" type="presOf" srcId="{2243184A-1D22-46D7-BD97-F56651EA85EB}" destId="{A0D56B03-1205-424F-9D57-43138431E922}" srcOrd="0" destOrd="0" presId="urn:microsoft.com/office/officeart/2005/8/layout/hierarchy2"/>
    <dgm:cxn modelId="{30134858-DEBB-43EA-965E-FA64C424726B}" type="presOf" srcId="{195BC701-2D8C-49B2-8D13-DE4970BCA8C1}" destId="{6197E303-8EAE-47A4-B8B5-A09A7F661A35}" srcOrd="0" destOrd="0" presId="urn:microsoft.com/office/officeart/2005/8/layout/hierarchy2"/>
    <dgm:cxn modelId="{0F03881E-6F1C-47B1-985F-16A7B5581C04}" type="presOf" srcId="{6E0A6D2D-2D8C-4744-AEF8-DAD5DE0CEB9B}" destId="{C3B31B65-2C14-49BA-A2D8-5CEF15B6CEBA}" srcOrd="1" destOrd="0" presId="urn:microsoft.com/office/officeart/2005/8/layout/hierarchy2"/>
    <dgm:cxn modelId="{DB1E4C89-5736-41DF-BD01-BE1DD349710F}" srcId="{33AE3AF9-6C8F-4A0F-96D1-076D638C4CF0}" destId="{891F69F2-BE67-4BEA-9F01-3CD3642459AF}" srcOrd="4" destOrd="0" parTransId="{0049BB34-6DCF-4590-9B3A-1172619023FB}" sibTransId="{2B6B963C-905C-4324-A39C-D0FB5DDF9F29}"/>
    <dgm:cxn modelId="{EE16BF5F-68FE-405F-89DB-7CAF6921073F}" type="presOf" srcId="{C9D97584-6A4B-4CF4-A705-3653C953D8FF}" destId="{F9EE22C9-5BBA-4C7A-BB3F-C004C25C0DDD}" srcOrd="1" destOrd="0" presId="urn:microsoft.com/office/officeart/2005/8/layout/hierarchy2"/>
    <dgm:cxn modelId="{52C4E3BC-3DCF-4046-B8C3-F6E01645187D}" type="presOf" srcId="{AAF188FE-9040-4DBD-9A65-0D0FEF240E05}" destId="{56D2CBB6-76E9-4895-89A3-654DA4CDF73C}" srcOrd="0" destOrd="0" presId="urn:microsoft.com/office/officeart/2005/8/layout/hierarchy2"/>
    <dgm:cxn modelId="{6F9A1861-9836-4832-A758-6BCBCEF7896F}" srcId="{195BC701-2D8C-49B2-8D13-DE4970BCA8C1}" destId="{41E8F55B-4FBA-44C6-9197-3E7DD51A1286}" srcOrd="1" destOrd="0" parTransId="{D91B853B-7071-415D-90BD-69DEDC400307}" sibTransId="{F03F5270-84FF-42EE-A2B1-C87EEECA6FB0}"/>
    <dgm:cxn modelId="{BA0D1CD8-3AE9-40A2-9BEA-9465E995473F}" type="presOf" srcId="{0049BB34-6DCF-4590-9B3A-1172619023FB}" destId="{F8B3B429-B4D5-4013-85B9-93590FD3EED6}" srcOrd="0" destOrd="0" presId="urn:microsoft.com/office/officeart/2005/8/layout/hierarchy2"/>
    <dgm:cxn modelId="{294E500B-1C45-4332-A089-D5DA79C9903D}" type="presOf" srcId="{13867A27-B201-41BA-9210-38086C2740FD}" destId="{ADEC6082-D16F-4B43-B9B2-6312CEAC553C}" srcOrd="1" destOrd="0" presId="urn:microsoft.com/office/officeart/2005/8/layout/hierarchy2"/>
    <dgm:cxn modelId="{5655E1EF-03C4-414F-9229-D26F1F29C6D4}" srcId="{195BC701-2D8C-49B2-8D13-DE4970BCA8C1}" destId="{3DC95504-7DBD-404F-897D-D8003B9C06CC}" srcOrd="3" destOrd="0" parTransId="{89191EC9-826E-4987-95A7-F9BBB2E19331}" sibTransId="{7D9A1D29-515C-4BDA-8297-522FF600EAF5}"/>
    <dgm:cxn modelId="{32937ADF-013C-4953-8F55-E3091C587AB6}" srcId="{DFCCBE70-01BB-4C96-A01B-ACA00F931BB4}" destId="{33AE3AF9-6C8F-4A0F-96D1-076D638C4CF0}" srcOrd="0" destOrd="0" parTransId="{13867A27-B201-41BA-9210-38086C2740FD}" sibTransId="{4894AFB3-02B5-40BE-96B0-DC3FD253EA22}"/>
    <dgm:cxn modelId="{4D9FDCF7-E860-408C-BDE8-B99923E8E795}" srcId="{33AE3AF9-6C8F-4A0F-96D1-076D638C4CF0}" destId="{E85DA5A1-63CD-420B-9F3C-256FEAAA00B5}" srcOrd="3" destOrd="0" parTransId="{C9D97584-6A4B-4CF4-A705-3653C953D8FF}" sibTransId="{BF4885E9-9BA3-428C-AAE4-5BDC6EA5788B}"/>
    <dgm:cxn modelId="{BF40506B-0EB3-485C-9180-12192592C8A8}" type="presOf" srcId="{3DC95504-7DBD-404F-897D-D8003B9C06CC}" destId="{749F3045-D078-4606-9A1F-F24B58B8ED8A}" srcOrd="0" destOrd="0" presId="urn:microsoft.com/office/officeart/2005/8/layout/hierarchy2"/>
    <dgm:cxn modelId="{CDAFB38D-81F1-40CE-8C4B-86E793C791C7}" type="presOf" srcId="{D5AB5ACF-B5D0-4C0A-9261-022B8230C9FC}" destId="{96B1A52C-3A1B-48C2-98BA-0FCF4F7E791B}" srcOrd="0" destOrd="0" presId="urn:microsoft.com/office/officeart/2005/8/layout/hierarchy2"/>
    <dgm:cxn modelId="{1F80F0AB-E556-4522-9580-29AD3EAA4BF0}" srcId="{983B4C49-C3D9-4D69-BD18-22FC9972655A}" destId="{DFCCBE70-01BB-4C96-A01B-ACA00F931BB4}" srcOrd="0" destOrd="0" parTransId="{85668988-F3A5-4615-A183-A8D7897A78D0}" sibTransId="{DB311E3F-393D-413A-A81E-780D356DF815}"/>
    <dgm:cxn modelId="{7E298978-1391-41A9-91AF-B5A8D9C559DF}" srcId="{33AE3AF9-6C8F-4A0F-96D1-076D638C4CF0}" destId="{30B12F29-42BD-4BAC-BE61-13770AC0031F}" srcOrd="5" destOrd="0" parTransId="{2243184A-1D22-46D7-BD97-F56651EA85EB}" sibTransId="{F28787E0-AD86-4E8C-ABBB-D579C3D1DC48}"/>
    <dgm:cxn modelId="{08055FF1-8E1A-4204-BCC8-389B481DCB7A}" type="presOf" srcId="{41E8F55B-4FBA-44C6-9197-3E7DD51A1286}" destId="{773D0FFA-C3AC-4C65-92E5-5B9D03FF9B62}" srcOrd="0" destOrd="0" presId="urn:microsoft.com/office/officeart/2005/8/layout/hierarchy2"/>
    <dgm:cxn modelId="{ABE76F7D-FC77-4E63-9D9E-47F3BCB3A6AC}" type="presOf" srcId="{9DE265F9-DDF9-436B-80DB-0BD7D2F2F7A4}" destId="{3ADE5869-F541-45ED-B288-B2A6E24077B3}" srcOrd="0" destOrd="0" presId="urn:microsoft.com/office/officeart/2005/8/layout/hierarchy2"/>
    <dgm:cxn modelId="{B1881FD1-0F9F-4A1B-A282-D2FA7D973DC3}" type="presOf" srcId="{2243184A-1D22-46D7-BD97-F56651EA85EB}" destId="{9B6D85EC-A2EA-4BCF-A168-18F7101D35A8}" srcOrd="1" destOrd="0" presId="urn:microsoft.com/office/officeart/2005/8/layout/hierarchy2"/>
    <dgm:cxn modelId="{558B3D41-011E-4A64-91F8-30C85446279F}" type="presOf" srcId="{983B4C49-C3D9-4D69-BD18-22FC9972655A}" destId="{6C694756-2739-43E8-A81F-50806CE1DEED}" srcOrd="0" destOrd="0" presId="urn:microsoft.com/office/officeart/2005/8/layout/hierarchy2"/>
    <dgm:cxn modelId="{932F2AF8-3F3A-4BDE-8C80-DDB170729D24}" type="presOf" srcId="{D5AB5ACF-B5D0-4C0A-9261-022B8230C9FC}" destId="{51D1F4CC-956A-4ECC-9692-F46E8191E7F0}" srcOrd="1" destOrd="0" presId="urn:microsoft.com/office/officeart/2005/8/layout/hierarchy2"/>
    <dgm:cxn modelId="{9C9A1FD2-207F-4E0D-9A52-CAD773FCFF4F}" type="presOf" srcId="{6E0A6D2D-2D8C-4744-AEF8-DAD5DE0CEB9B}" destId="{DE41D2EC-2241-4A8A-BE5B-817D5416AB8E}" srcOrd="0" destOrd="0" presId="urn:microsoft.com/office/officeart/2005/8/layout/hierarchy2"/>
    <dgm:cxn modelId="{2D131282-3975-43C9-BB82-E7CB12D99E6A}" type="presParOf" srcId="{6C694756-2739-43E8-A81F-50806CE1DEED}" destId="{81F563F8-9B5C-46F4-B349-4936B665B0BA}" srcOrd="0" destOrd="0" presId="urn:microsoft.com/office/officeart/2005/8/layout/hierarchy2"/>
    <dgm:cxn modelId="{86B862EC-0A20-41C1-9694-DA62A7907F1E}" type="presParOf" srcId="{81F563F8-9B5C-46F4-B349-4936B665B0BA}" destId="{04FA1E54-C619-4495-80DE-03FD0A4230C6}" srcOrd="0" destOrd="0" presId="urn:microsoft.com/office/officeart/2005/8/layout/hierarchy2"/>
    <dgm:cxn modelId="{FF297A35-040A-440F-B46C-B7B6CCEC676B}" type="presParOf" srcId="{81F563F8-9B5C-46F4-B349-4936B665B0BA}" destId="{0C854932-9D89-45A8-82B8-FBCCF93ECE4F}" srcOrd="1" destOrd="0" presId="urn:microsoft.com/office/officeart/2005/8/layout/hierarchy2"/>
    <dgm:cxn modelId="{8951E813-3379-445D-832D-596B6047C9C1}" type="presParOf" srcId="{0C854932-9D89-45A8-82B8-FBCCF93ECE4F}" destId="{C233577A-2335-41C1-8C1D-245372690E76}" srcOrd="0" destOrd="0" presId="urn:microsoft.com/office/officeart/2005/8/layout/hierarchy2"/>
    <dgm:cxn modelId="{063BD02E-C62B-48D5-9E2F-1DCCE6423C30}" type="presParOf" srcId="{C233577A-2335-41C1-8C1D-245372690E76}" destId="{ADEC6082-D16F-4B43-B9B2-6312CEAC553C}" srcOrd="0" destOrd="0" presId="urn:microsoft.com/office/officeart/2005/8/layout/hierarchy2"/>
    <dgm:cxn modelId="{065F9C34-FC66-43A7-BB67-4F5C214C18C6}" type="presParOf" srcId="{0C854932-9D89-45A8-82B8-FBCCF93ECE4F}" destId="{152D9937-FA5D-4903-9164-E42AE9CA3766}" srcOrd="1" destOrd="0" presId="urn:microsoft.com/office/officeart/2005/8/layout/hierarchy2"/>
    <dgm:cxn modelId="{008A3813-FD36-45AB-ACD0-959AED998C7F}" type="presParOf" srcId="{152D9937-FA5D-4903-9164-E42AE9CA3766}" destId="{0297A211-632A-42CB-90C8-F5D7999A864C}" srcOrd="0" destOrd="0" presId="urn:microsoft.com/office/officeart/2005/8/layout/hierarchy2"/>
    <dgm:cxn modelId="{5FC51A4F-C01A-454F-BFD2-007B7F71AACF}" type="presParOf" srcId="{152D9937-FA5D-4903-9164-E42AE9CA3766}" destId="{727B11CA-591C-460B-9CC5-20C486A89B69}" srcOrd="1" destOrd="0" presId="urn:microsoft.com/office/officeart/2005/8/layout/hierarchy2"/>
    <dgm:cxn modelId="{455FCCAB-1F5E-4DC9-BBAC-6F25F8E2A5DA}" type="presParOf" srcId="{727B11CA-591C-460B-9CC5-20C486A89B69}" destId="{0ABAECDA-12E2-4CEC-95FF-8D3DB0FB5DB7}" srcOrd="0" destOrd="0" presId="urn:microsoft.com/office/officeart/2005/8/layout/hierarchy2"/>
    <dgm:cxn modelId="{2840B78C-FA2A-4AB6-B8C9-BD55D777B16C}" type="presParOf" srcId="{0ABAECDA-12E2-4CEC-95FF-8D3DB0FB5DB7}" destId="{37B09C19-2755-4B36-8F7A-38688B0B5AD8}" srcOrd="0" destOrd="0" presId="urn:microsoft.com/office/officeart/2005/8/layout/hierarchy2"/>
    <dgm:cxn modelId="{D2A80239-21D6-411C-99AC-39B10A9FFACF}" type="presParOf" srcId="{727B11CA-591C-460B-9CC5-20C486A89B69}" destId="{E5E191C2-4E88-4FF3-A9E2-328FD425A593}" srcOrd="1" destOrd="0" presId="urn:microsoft.com/office/officeart/2005/8/layout/hierarchy2"/>
    <dgm:cxn modelId="{24B7F396-F5D3-4AFE-BBC2-CD7D54C1C4A7}" type="presParOf" srcId="{E5E191C2-4E88-4FF3-A9E2-328FD425A593}" destId="{3ADE5869-F541-45ED-B288-B2A6E24077B3}" srcOrd="0" destOrd="0" presId="urn:microsoft.com/office/officeart/2005/8/layout/hierarchy2"/>
    <dgm:cxn modelId="{F585EAAD-6242-4238-BBD1-CBD392782B9E}" type="presParOf" srcId="{E5E191C2-4E88-4FF3-A9E2-328FD425A593}" destId="{323CAC6D-2ED1-4F14-B626-DD4E377A7DB9}" srcOrd="1" destOrd="0" presId="urn:microsoft.com/office/officeart/2005/8/layout/hierarchy2"/>
    <dgm:cxn modelId="{8D3819AF-2785-4030-85CD-1761AEE4C8DD}" type="presParOf" srcId="{727B11CA-591C-460B-9CC5-20C486A89B69}" destId="{FDB60B7B-E7A7-4B60-A86D-CE0FBEC47175}" srcOrd="2" destOrd="0" presId="urn:microsoft.com/office/officeart/2005/8/layout/hierarchy2"/>
    <dgm:cxn modelId="{91C29861-F716-4E33-951C-C0FE28FBDDCB}" type="presParOf" srcId="{FDB60B7B-E7A7-4B60-A86D-CE0FBEC47175}" destId="{C8161EB5-AFDD-43EA-8A5A-6A745FB76705}" srcOrd="0" destOrd="0" presId="urn:microsoft.com/office/officeart/2005/8/layout/hierarchy2"/>
    <dgm:cxn modelId="{EACB84D7-D5A7-4C8D-91A7-C9CE5BBBBEA1}" type="presParOf" srcId="{727B11CA-591C-460B-9CC5-20C486A89B69}" destId="{37E6BAEF-5405-4147-8D65-FD61099D0607}" srcOrd="3" destOrd="0" presId="urn:microsoft.com/office/officeart/2005/8/layout/hierarchy2"/>
    <dgm:cxn modelId="{46DE0405-A5FA-4E6F-B58F-76EDC293DFD6}" type="presParOf" srcId="{37E6BAEF-5405-4147-8D65-FD61099D0607}" destId="{56D2CBB6-76E9-4895-89A3-654DA4CDF73C}" srcOrd="0" destOrd="0" presId="urn:microsoft.com/office/officeart/2005/8/layout/hierarchy2"/>
    <dgm:cxn modelId="{2F79ED3C-AF40-4F78-AE07-6F4A41708279}" type="presParOf" srcId="{37E6BAEF-5405-4147-8D65-FD61099D0607}" destId="{7FC02AC4-EAF1-4C51-81B5-904BF240EFE3}" srcOrd="1" destOrd="0" presId="urn:microsoft.com/office/officeart/2005/8/layout/hierarchy2"/>
    <dgm:cxn modelId="{5ADCE452-02B4-4E09-96A1-EA5B11546693}" type="presParOf" srcId="{727B11CA-591C-460B-9CC5-20C486A89B69}" destId="{96B1A52C-3A1B-48C2-98BA-0FCF4F7E791B}" srcOrd="4" destOrd="0" presId="urn:microsoft.com/office/officeart/2005/8/layout/hierarchy2"/>
    <dgm:cxn modelId="{847FC50C-B7ED-453B-B1EB-D140F4F0DD93}" type="presParOf" srcId="{96B1A52C-3A1B-48C2-98BA-0FCF4F7E791B}" destId="{51D1F4CC-956A-4ECC-9692-F46E8191E7F0}" srcOrd="0" destOrd="0" presId="urn:microsoft.com/office/officeart/2005/8/layout/hierarchy2"/>
    <dgm:cxn modelId="{6058E477-899D-4DDE-ADD3-D5BCE5768A9A}" type="presParOf" srcId="{727B11CA-591C-460B-9CC5-20C486A89B69}" destId="{011173DA-56A6-4CB0-A32D-3BCDE8AF3E4E}" srcOrd="5" destOrd="0" presId="urn:microsoft.com/office/officeart/2005/8/layout/hierarchy2"/>
    <dgm:cxn modelId="{CCAFFD00-CD14-4E09-BFD2-4C44776B2855}" type="presParOf" srcId="{011173DA-56A6-4CB0-A32D-3BCDE8AF3E4E}" destId="{510B2F81-B121-4455-8C0C-2051DB1D0350}" srcOrd="0" destOrd="0" presId="urn:microsoft.com/office/officeart/2005/8/layout/hierarchy2"/>
    <dgm:cxn modelId="{BA6AAF6B-43ED-4061-90CF-57191557CC1B}" type="presParOf" srcId="{011173DA-56A6-4CB0-A32D-3BCDE8AF3E4E}" destId="{C28CCD3A-BAC0-4E35-B706-D0636CD7946A}" srcOrd="1" destOrd="0" presId="urn:microsoft.com/office/officeart/2005/8/layout/hierarchy2"/>
    <dgm:cxn modelId="{7BC2909E-C916-44AF-A5EF-EFEC810739A2}" type="presParOf" srcId="{727B11CA-591C-460B-9CC5-20C486A89B69}" destId="{B3C343A2-8384-4C85-93D8-05334550741C}" srcOrd="6" destOrd="0" presId="urn:microsoft.com/office/officeart/2005/8/layout/hierarchy2"/>
    <dgm:cxn modelId="{46AC9DB4-AC07-49F3-8A58-28F078DEFF4B}" type="presParOf" srcId="{B3C343A2-8384-4C85-93D8-05334550741C}" destId="{F9EE22C9-5BBA-4C7A-BB3F-C004C25C0DDD}" srcOrd="0" destOrd="0" presId="urn:microsoft.com/office/officeart/2005/8/layout/hierarchy2"/>
    <dgm:cxn modelId="{2648E32D-74A6-4264-8D62-6480574D72CE}" type="presParOf" srcId="{727B11CA-591C-460B-9CC5-20C486A89B69}" destId="{22EEEB30-AF78-4199-99C6-DB1E32489DAA}" srcOrd="7" destOrd="0" presId="urn:microsoft.com/office/officeart/2005/8/layout/hierarchy2"/>
    <dgm:cxn modelId="{3CD497CC-C080-4FAD-B537-89CC98AED244}" type="presParOf" srcId="{22EEEB30-AF78-4199-99C6-DB1E32489DAA}" destId="{779C079E-0DD2-4E59-9E41-62375CFD77B9}" srcOrd="0" destOrd="0" presId="urn:microsoft.com/office/officeart/2005/8/layout/hierarchy2"/>
    <dgm:cxn modelId="{7B7E148C-D40C-468E-B8EE-F442BCF937EF}" type="presParOf" srcId="{22EEEB30-AF78-4199-99C6-DB1E32489DAA}" destId="{1727F64F-0BD8-4B88-8A80-8F6ACE9C97F3}" srcOrd="1" destOrd="0" presId="urn:microsoft.com/office/officeart/2005/8/layout/hierarchy2"/>
    <dgm:cxn modelId="{61639DCA-0938-4A56-97CC-728571BC758B}" type="presParOf" srcId="{727B11CA-591C-460B-9CC5-20C486A89B69}" destId="{F8B3B429-B4D5-4013-85B9-93590FD3EED6}" srcOrd="8" destOrd="0" presId="urn:microsoft.com/office/officeart/2005/8/layout/hierarchy2"/>
    <dgm:cxn modelId="{1FA0F0ED-3198-420D-923E-7B01903B1B22}" type="presParOf" srcId="{F8B3B429-B4D5-4013-85B9-93590FD3EED6}" destId="{F2332CCF-B04A-47BA-A41E-0F2F6F18DDAF}" srcOrd="0" destOrd="0" presId="urn:microsoft.com/office/officeart/2005/8/layout/hierarchy2"/>
    <dgm:cxn modelId="{FB4E7FE8-1EBB-44AE-8D51-23A5A69FA076}" type="presParOf" srcId="{727B11CA-591C-460B-9CC5-20C486A89B69}" destId="{35CB3603-6A0D-4DC5-A78B-FB63124382E5}" srcOrd="9" destOrd="0" presId="urn:microsoft.com/office/officeart/2005/8/layout/hierarchy2"/>
    <dgm:cxn modelId="{5630BDEF-FB27-4C20-9E6A-FA0408271223}" type="presParOf" srcId="{35CB3603-6A0D-4DC5-A78B-FB63124382E5}" destId="{F4520C2C-FA7A-49E7-A950-6D2EB75A520F}" srcOrd="0" destOrd="0" presId="urn:microsoft.com/office/officeart/2005/8/layout/hierarchy2"/>
    <dgm:cxn modelId="{53F970E3-384C-4F58-B10F-1AB42C7D41F9}" type="presParOf" srcId="{35CB3603-6A0D-4DC5-A78B-FB63124382E5}" destId="{434704E9-986E-4563-878B-1B2A736D7254}" srcOrd="1" destOrd="0" presId="urn:microsoft.com/office/officeart/2005/8/layout/hierarchy2"/>
    <dgm:cxn modelId="{3D9252F6-E14F-4FF0-8358-C56257BDEC91}" type="presParOf" srcId="{727B11CA-591C-460B-9CC5-20C486A89B69}" destId="{A0D56B03-1205-424F-9D57-43138431E922}" srcOrd="10" destOrd="0" presId="urn:microsoft.com/office/officeart/2005/8/layout/hierarchy2"/>
    <dgm:cxn modelId="{F294FE76-90EB-4D1D-B55D-A6EDCE5A9A56}" type="presParOf" srcId="{A0D56B03-1205-424F-9D57-43138431E922}" destId="{9B6D85EC-A2EA-4BCF-A168-18F7101D35A8}" srcOrd="0" destOrd="0" presId="urn:microsoft.com/office/officeart/2005/8/layout/hierarchy2"/>
    <dgm:cxn modelId="{A823CA98-87E8-4A8F-8168-0C3DE5EAB1FC}" type="presParOf" srcId="{727B11CA-591C-460B-9CC5-20C486A89B69}" destId="{17142C37-3C24-4667-8A4B-FC95B7D3F832}" srcOrd="11" destOrd="0" presId="urn:microsoft.com/office/officeart/2005/8/layout/hierarchy2"/>
    <dgm:cxn modelId="{EC941032-38BC-4404-82AD-6D933CF99887}" type="presParOf" srcId="{17142C37-3C24-4667-8A4B-FC95B7D3F832}" destId="{9CA1435E-8C8D-48DB-A581-9AB095D389A0}" srcOrd="0" destOrd="0" presId="urn:microsoft.com/office/officeart/2005/8/layout/hierarchy2"/>
    <dgm:cxn modelId="{F5DEA722-0E50-49C0-A58B-CCB727D1B809}" type="presParOf" srcId="{17142C37-3C24-4667-8A4B-FC95B7D3F832}" destId="{58A4B400-12DF-4536-AF64-89F5A7D55738}" srcOrd="1" destOrd="0" presId="urn:microsoft.com/office/officeart/2005/8/layout/hierarchy2"/>
    <dgm:cxn modelId="{B15B02A2-655A-47E7-8F33-6997F467A600}" type="presParOf" srcId="{0C854932-9D89-45A8-82B8-FBCCF93ECE4F}" destId="{EF738CDF-BDC2-4406-8CD5-2839A05A414F}" srcOrd="2" destOrd="0" presId="urn:microsoft.com/office/officeart/2005/8/layout/hierarchy2"/>
    <dgm:cxn modelId="{A7EBA17C-92E9-411D-A6C6-A46969B5CDFF}" type="presParOf" srcId="{EF738CDF-BDC2-4406-8CD5-2839A05A414F}" destId="{D5EC150D-EFCC-415D-BB12-37E2BEF3478A}" srcOrd="0" destOrd="0" presId="urn:microsoft.com/office/officeart/2005/8/layout/hierarchy2"/>
    <dgm:cxn modelId="{B824A47E-A889-485C-AE3D-59E42595F144}" type="presParOf" srcId="{0C854932-9D89-45A8-82B8-FBCCF93ECE4F}" destId="{A457FB0B-051B-4AC9-B6B6-C23570BF876F}" srcOrd="3" destOrd="0" presId="urn:microsoft.com/office/officeart/2005/8/layout/hierarchy2"/>
    <dgm:cxn modelId="{F69F5EFD-B8FE-40D0-80FC-8B77695677A6}" type="presParOf" srcId="{A457FB0B-051B-4AC9-B6B6-C23570BF876F}" destId="{6197E303-8EAE-47A4-B8B5-A09A7F661A35}" srcOrd="0" destOrd="0" presId="urn:microsoft.com/office/officeart/2005/8/layout/hierarchy2"/>
    <dgm:cxn modelId="{0BEC1442-F26B-4679-B27A-5BF1185693FC}" type="presParOf" srcId="{A457FB0B-051B-4AC9-B6B6-C23570BF876F}" destId="{D82F46FF-7EC8-4800-A7C3-08B380C63B20}" srcOrd="1" destOrd="0" presId="urn:microsoft.com/office/officeart/2005/8/layout/hierarchy2"/>
    <dgm:cxn modelId="{4C29C30A-F97D-4B95-B6D7-B49676558AA8}" type="presParOf" srcId="{D82F46FF-7EC8-4800-A7C3-08B380C63B20}" destId="{BED9D921-84A4-45BE-9CD3-C0DA5F948BD9}" srcOrd="0" destOrd="0" presId="urn:microsoft.com/office/officeart/2005/8/layout/hierarchy2"/>
    <dgm:cxn modelId="{E068B377-5F1B-4B5F-BCD8-2623E9FEBDFE}" type="presParOf" srcId="{BED9D921-84A4-45BE-9CD3-C0DA5F948BD9}" destId="{89929F49-191E-4BC4-838C-E7C2532806FC}" srcOrd="0" destOrd="0" presId="urn:microsoft.com/office/officeart/2005/8/layout/hierarchy2"/>
    <dgm:cxn modelId="{B59CD695-8774-4E95-AC96-73A0B2090E5A}" type="presParOf" srcId="{D82F46FF-7EC8-4800-A7C3-08B380C63B20}" destId="{3EDA2AA2-DE5C-4A5C-A60F-E1093AAAC71C}" srcOrd="1" destOrd="0" presId="urn:microsoft.com/office/officeart/2005/8/layout/hierarchy2"/>
    <dgm:cxn modelId="{239F7CE6-490A-421A-A15A-AA4CAD826F71}" type="presParOf" srcId="{3EDA2AA2-DE5C-4A5C-A60F-E1093AAAC71C}" destId="{3B1EE4EA-DBD1-4AC1-8A59-C8F303E30F4D}" srcOrd="0" destOrd="0" presId="urn:microsoft.com/office/officeart/2005/8/layout/hierarchy2"/>
    <dgm:cxn modelId="{401C3276-680E-40A8-967B-F9908A3306D1}" type="presParOf" srcId="{3EDA2AA2-DE5C-4A5C-A60F-E1093AAAC71C}" destId="{F5EA97CF-1A47-45D9-99BD-1663678CF35D}" srcOrd="1" destOrd="0" presId="urn:microsoft.com/office/officeart/2005/8/layout/hierarchy2"/>
    <dgm:cxn modelId="{93B6E50A-9210-4F2E-BC18-8B0EB4D29F7E}" type="presParOf" srcId="{D82F46FF-7EC8-4800-A7C3-08B380C63B20}" destId="{AAFE6C4B-2C9A-4297-935C-1274CA0486BC}" srcOrd="2" destOrd="0" presId="urn:microsoft.com/office/officeart/2005/8/layout/hierarchy2"/>
    <dgm:cxn modelId="{80776232-7244-4851-A7F7-F9C3CAC3AA68}" type="presParOf" srcId="{AAFE6C4B-2C9A-4297-935C-1274CA0486BC}" destId="{EBE95C55-47A4-46DD-8A59-0AA6255AF437}" srcOrd="0" destOrd="0" presId="urn:microsoft.com/office/officeart/2005/8/layout/hierarchy2"/>
    <dgm:cxn modelId="{1ACB55F8-99D6-4099-95A3-D78F8CCA11B7}" type="presParOf" srcId="{D82F46FF-7EC8-4800-A7C3-08B380C63B20}" destId="{FC6DFB51-172E-4FBF-940A-7C23AD65F0FF}" srcOrd="3" destOrd="0" presId="urn:microsoft.com/office/officeart/2005/8/layout/hierarchy2"/>
    <dgm:cxn modelId="{2C8C608F-6C9C-4050-A1AD-C564A7910C07}" type="presParOf" srcId="{FC6DFB51-172E-4FBF-940A-7C23AD65F0FF}" destId="{773D0FFA-C3AC-4C65-92E5-5B9D03FF9B62}" srcOrd="0" destOrd="0" presId="urn:microsoft.com/office/officeart/2005/8/layout/hierarchy2"/>
    <dgm:cxn modelId="{33BFEC5F-07A6-4735-B52B-2F4D0D98D18E}" type="presParOf" srcId="{FC6DFB51-172E-4FBF-940A-7C23AD65F0FF}" destId="{DAFE5AE9-E3AE-41FA-9BA2-9B0C9DF36AF5}" srcOrd="1" destOrd="0" presId="urn:microsoft.com/office/officeart/2005/8/layout/hierarchy2"/>
    <dgm:cxn modelId="{929F142E-1355-4AB7-BF3D-47A2B2F91EFF}" type="presParOf" srcId="{D82F46FF-7EC8-4800-A7C3-08B380C63B20}" destId="{DE41D2EC-2241-4A8A-BE5B-817D5416AB8E}" srcOrd="4" destOrd="0" presId="urn:microsoft.com/office/officeart/2005/8/layout/hierarchy2"/>
    <dgm:cxn modelId="{FD3F0EC4-410E-49AE-AA54-5A0510E3CD05}" type="presParOf" srcId="{DE41D2EC-2241-4A8A-BE5B-817D5416AB8E}" destId="{C3B31B65-2C14-49BA-A2D8-5CEF15B6CEBA}" srcOrd="0" destOrd="0" presId="urn:microsoft.com/office/officeart/2005/8/layout/hierarchy2"/>
    <dgm:cxn modelId="{A435D4BF-125A-4B54-A0A1-45C85E1BC850}" type="presParOf" srcId="{D82F46FF-7EC8-4800-A7C3-08B380C63B20}" destId="{46EE79BA-DFB8-475E-8467-8B2C1D6BB564}" srcOrd="5" destOrd="0" presId="urn:microsoft.com/office/officeart/2005/8/layout/hierarchy2"/>
    <dgm:cxn modelId="{D2B389BF-C83D-48D5-9F57-0F3197F0B623}" type="presParOf" srcId="{46EE79BA-DFB8-475E-8467-8B2C1D6BB564}" destId="{BA3BCAD2-154F-4330-B8B9-C5BE720DAC1D}" srcOrd="0" destOrd="0" presId="urn:microsoft.com/office/officeart/2005/8/layout/hierarchy2"/>
    <dgm:cxn modelId="{8AF86184-47C5-4231-8354-F383A4676B05}" type="presParOf" srcId="{46EE79BA-DFB8-475E-8467-8B2C1D6BB564}" destId="{599702D2-2F5F-40A4-B73E-F8D11D187944}" srcOrd="1" destOrd="0" presId="urn:microsoft.com/office/officeart/2005/8/layout/hierarchy2"/>
    <dgm:cxn modelId="{52FC5C25-57C2-486D-B048-E4AF5F2A23E7}" type="presParOf" srcId="{D82F46FF-7EC8-4800-A7C3-08B380C63B20}" destId="{64972574-F8DF-4296-8FD4-5920D6054701}" srcOrd="6" destOrd="0" presId="urn:microsoft.com/office/officeart/2005/8/layout/hierarchy2"/>
    <dgm:cxn modelId="{9191B5B9-270E-47F2-BF43-C836A04DA0EA}" type="presParOf" srcId="{64972574-F8DF-4296-8FD4-5920D6054701}" destId="{5809ED00-D1FE-4655-A915-84E8EED48ED5}" srcOrd="0" destOrd="0" presId="urn:microsoft.com/office/officeart/2005/8/layout/hierarchy2"/>
    <dgm:cxn modelId="{6600A249-C31F-47F4-894D-F12B3E31D5AF}" type="presParOf" srcId="{D82F46FF-7EC8-4800-A7C3-08B380C63B20}" destId="{B98A42BE-C25A-4C66-A404-FC25741FE24E}" srcOrd="7" destOrd="0" presId="urn:microsoft.com/office/officeart/2005/8/layout/hierarchy2"/>
    <dgm:cxn modelId="{D7E2645D-F6B9-409D-A9EB-A90EE290FA88}" type="presParOf" srcId="{B98A42BE-C25A-4C66-A404-FC25741FE24E}" destId="{749F3045-D078-4606-9A1F-F24B58B8ED8A}" srcOrd="0" destOrd="0" presId="urn:microsoft.com/office/officeart/2005/8/layout/hierarchy2"/>
    <dgm:cxn modelId="{1BEDEA52-34F3-41C3-97F2-839C28E315C7}" type="presParOf" srcId="{B98A42BE-C25A-4C66-A404-FC25741FE24E}" destId="{950A7B70-8D74-4A7A-B8EC-68192A0A4DAA}" srcOrd="1" destOrd="0" presId="urn:microsoft.com/office/officeart/2005/8/layout/hierarchy2"/>
    <dgm:cxn modelId="{63C1F3DE-5C65-43EB-AF88-B836D1B7C384}" type="presParOf" srcId="{D82F46FF-7EC8-4800-A7C3-08B380C63B20}" destId="{9152693A-CF3B-4A6D-B069-76FBB80F7C73}" srcOrd="8" destOrd="0" presId="urn:microsoft.com/office/officeart/2005/8/layout/hierarchy2"/>
    <dgm:cxn modelId="{29C3F2B1-8261-4D63-903E-9FE84567B73A}" type="presParOf" srcId="{9152693A-CF3B-4A6D-B069-76FBB80F7C73}" destId="{16471AF0-C604-4FD9-8639-01DD0376F021}" srcOrd="0" destOrd="0" presId="urn:microsoft.com/office/officeart/2005/8/layout/hierarchy2"/>
    <dgm:cxn modelId="{F83E476F-DB12-4D71-BDEA-7003F7A61D2C}" type="presParOf" srcId="{D82F46FF-7EC8-4800-A7C3-08B380C63B20}" destId="{B3FAAC5E-0A26-4E45-B2EC-4DA29EF0E382}" srcOrd="9" destOrd="0" presId="urn:microsoft.com/office/officeart/2005/8/layout/hierarchy2"/>
    <dgm:cxn modelId="{02CA62FD-91A2-47B5-9F35-8857C5A9BB12}" type="presParOf" srcId="{B3FAAC5E-0A26-4E45-B2EC-4DA29EF0E382}" destId="{CCF93E08-FD9C-4A9E-A616-4088CB13C89B}" srcOrd="0" destOrd="0" presId="urn:microsoft.com/office/officeart/2005/8/layout/hierarchy2"/>
    <dgm:cxn modelId="{D60778E1-5ED4-41B1-988E-827588B4D6F9}" type="presParOf" srcId="{B3FAAC5E-0A26-4E45-B2EC-4DA29EF0E382}" destId="{42B7AE4C-B232-46A6-9E6D-1F338BFF97D3}"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FA1E54-C619-4495-80DE-03FD0A4230C6}">
      <dsp:nvSpPr>
        <dsp:cNvPr id="0" name=""/>
        <dsp:cNvSpPr/>
      </dsp:nvSpPr>
      <dsp:spPr>
        <a:xfrm>
          <a:off x="128100" y="2966621"/>
          <a:ext cx="1195237" cy="92052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Система загроз економічній безпеці</a:t>
          </a:r>
          <a:endParaRPr lang="ru-RU" sz="1600" kern="1200" dirty="0">
            <a:latin typeface="Times New Roman" pitchFamily="18" charset="0"/>
            <a:cs typeface="Times New Roman" pitchFamily="18" charset="0"/>
          </a:endParaRPr>
        </a:p>
      </dsp:txBody>
      <dsp:txXfrm>
        <a:off x="155061" y="2993582"/>
        <a:ext cx="1141315" cy="866600"/>
      </dsp:txXfrm>
    </dsp:sp>
    <dsp:sp modelId="{C233577A-2335-41C1-8C1D-245372690E76}">
      <dsp:nvSpPr>
        <dsp:cNvPr id="0" name=""/>
        <dsp:cNvSpPr/>
      </dsp:nvSpPr>
      <dsp:spPr>
        <a:xfrm rot="17067446">
          <a:off x="851161" y="2812422"/>
          <a:ext cx="1258567" cy="10207"/>
        </a:xfrm>
        <a:custGeom>
          <a:avLst/>
          <a:gdLst/>
          <a:ahLst/>
          <a:cxnLst/>
          <a:rect l="0" t="0" r="0" b="0"/>
          <a:pathLst>
            <a:path>
              <a:moveTo>
                <a:pt x="0" y="5103"/>
              </a:moveTo>
              <a:lnTo>
                <a:pt x="1258567" y="51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1448981" y="2786061"/>
        <a:ext cx="62928" cy="62928"/>
      </dsp:txXfrm>
    </dsp:sp>
    <dsp:sp modelId="{0297A211-632A-42CB-90C8-F5D7999A864C}">
      <dsp:nvSpPr>
        <dsp:cNvPr id="0" name=""/>
        <dsp:cNvSpPr/>
      </dsp:nvSpPr>
      <dsp:spPr>
        <a:xfrm>
          <a:off x="1637552" y="1849210"/>
          <a:ext cx="951476" cy="7179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Зовнішні загрози</a:t>
          </a:r>
          <a:endParaRPr lang="ru-RU" sz="1600" kern="1200" dirty="0">
            <a:latin typeface="Times New Roman" pitchFamily="18" charset="0"/>
            <a:cs typeface="Times New Roman" pitchFamily="18" charset="0"/>
          </a:endParaRPr>
        </a:p>
      </dsp:txBody>
      <dsp:txXfrm>
        <a:off x="1658579" y="1870237"/>
        <a:ext cx="909422" cy="675864"/>
      </dsp:txXfrm>
    </dsp:sp>
    <dsp:sp modelId="{0ABAECDA-12E2-4CEC-95FF-8D3DB0FB5DB7}">
      <dsp:nvSpPr>
        <dsp:cNvPr id="0" name=""/>
        <dsp:cNvSpPr/>
      </dsp:nvSpPr>
      <dsp:spPr>
        <a:xfrm rot="17704705">
          <a:off x="2060796" y="1372654"/>
          <a:ext cx="1833688" cy="10207"/>
        </a:xfrm>
        <a:custGeom>
          <a:avLst/>
          <a:gdLst/>
          <a:ahLst/>
          <a:cxnLst/>
          <a:rect l="0" t="0" r="0" b="0"/>
          <a:pathLst>
            <a:path>
              <a:moveTo>
                <a:pt x="0" y="5103"/>
              </a:moveTo>
              <a:lnTo>
                <a:pt x="1833688"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2931798" y="1331915"/>
        <a:ext cx="91684" cy="91684"/>
      </dsp:txXfrm>
    </dsp:sp>
    <dsp:sp modelId="{3ADE5869-F541-45ED-B288-B2A6E24077B3}">
      <dsp:nvSpPr>
        <dsp:cNvPr id="0" name=""/>
        <dsp:cNvSpPr/>
      </dsp:nvSpPr>
      <dsp:spPr>
        <a:xfrm>
          <a:off x="3366253" y="52962"/>
          <a:ext cx="1324712" cy="98876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Затвердження нових законодавчих актів та законів</a:t>
          </a:r>
          <a:endParaRPr lang="ru-RU" sz="1600" kern="1200" dirty="0">
            <a:latin typeface="Times New Roman" pitchFamily="18" charset="0"/>
            <a:cs typeface="Times New Roman" pitchFamily="18" charset="0"/>
          </a:endParaRPr>
        </a:p>
      </dsp:txBody>
      <dsp:txXfrm>
        <a:off x="3395213" y="81922"/>
        <a:ext cx="1266792" cy="930847"/>
      </dsp:txXfrm>
    </dsp:sp>
    <dsp:sp modelId="{FDB60B7B-E7A7-4B60-A86D-CE0FBEC47175}">
      <dsp:nvSpPr>
        <dsp:cNvPr id="0" name=""/>
        <dsp:cNvSpPr/>
      </dsp:nvSpPr>
      <dsp:spPr>
        <a:xfrm rot="19978932">
          <a:off x="2451078" y="1628855"/>
          <a:ext cx="2528074" cy="10207"/>
        </a:xfrm>
        <a:custGeom>
          <a:avLst/>
          <a:gdLst/>
          <a:ahLst/>
          <a:cxnLst/>
          <a:rect l="0" t="0" r="0" b="0"/>
          <a:pathLst>
            <a:path>
              <a:moveTo>
                <a:pt x="0" y="5103"/>
              </a:moveTo>
              <a:lnTo>
                <a:pt x="2528074"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ru-RU" sz="900" kern="1200"/>
        </a:p>
      </dsp:txBody>
      <dsp:txXfrm>
        <a:off x="3651914" y="1570756"/>
        <a:ext cx="126403" cy="126403"/>
      </dsp:txXfrm>
    </dsp:sp>
    <dsp:sp modelId="{56D2CBB6-76E9-4895-89A3-654DA4CDF73C}">
      <dsp:nvSpPr>
        <dsp:cNvPr id="0" name=""/>
        <dsp:cNvSpPr/>
      </dsp:nvSpPr>
      <dsp:spPr>
        <a:xfrm>
          <a:off x="4841202" y="715307"/>
          <a:ext cx="1101712" cy="68887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Нечесна діяльність конкурентів</a:t>
          </a:r>
          <a:endParaRPr lang="ru-RU" sz="1600" kern="1200" dirty="0">
            <a:latin typeface="Times New Roman" pitchFamily="18" charset="0"/>
            <a:cs typeface="Times New Roman" pitchFamily="18" charset="0"/>
          </a:endParaRPr>
        </a:p>
      </dsp:txBody>
      <dsp:txXfrm>
        <a:off x="4861379" y="735484"/>
        <a:ext cx="1061358" cy="648525"/>
      </dsp:txXfrm>
    </dsp:sp>
    <dsp:sp modelId="{96B1A52C-3A1B-48C2-98BA-0FCF4F7E791B}">
      <dsp:nvSpPr>
        <dsp:cNvPr id="0" name=""/>
        <dsp:cNvSpPr/>
      </dsp:nvSpPr>
      <dsp:spPr>
        <a:xfrm rot="20930132">
          <a:off x="2562708" y="1933766"/>
          <a:ext cx="2781643" cy="10207"/>
        </a:xfrm>
        <a:custGeom>
          <a:avLst/>
          <a:gdLst/>
          <a:ahLst/>
          <a:cxnLst/>
          <a:rect l="0" t="0" r="0" b="0"/>
          <a:pathLst>
            <a:path>
              <a:moveTo>
                <a:pt x="0" y="5103"/>
              </a:moveTo>
              <a:lnTo>
                <a:pt x="2781643"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ru-RU" sz="1000" kern="1200"/>
        </a:p>
      </dsp:txBody>
      <dsp:txXfrm>
        <a:off x="3883989" y="1869329"/>
        <a:ext cx="139082" cy="139082"/>
      </dsp:txXfrm>
    </dsp:sp>
    <dsp:sp modelId="{510B2F81-B121-4455-8C0C-2051DB1D0350}">
      <dsp:nvSpPr>
        <dsp:cNvPr id="0" name=""/>
        <dsp:cNvSpPr/>
      </dsp:nvSpPr>
      <dsp:spPr>
        <a:xfrm>
          <a:off x="5318031" y="1500095"/>
          <a:ext cx="1843724" cy="3389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Екологічні стандарти держави</a:t>
          </a:r>
          <a:endParaRPr lang="ru-RU" sz="1600" kern="1200" dirty="0">
            <a:latin typeface="Times New Roman" pitchFamily="18" charset="0"/>
            <a:cs typeface="Times New Roman" pitchFamily="18" charset="0"/>
          </a:endParaRPr>
        </a:p>
      </dsp:txBody>
      <dsp:txXfrm>
        <a:off x="5327959" y="1510023"/>
        <a:ext cx="1823868" cy="319095"/>
      </dsp:txXfrm>
    </dsp:sp>
    <dsp:sp modelId="{B3C343A2-8384-4C85-93D8-05334550741C}">
      <dsp:nvSpPr>
        <dsp:cNvPr id="0" name=""/>
        <dsp:cNvSpPr/>
      </dsp:nvSpPr>
      <dsp:spPr>
        <a:xfrm rot="21430115">
          <a:off x="2587275" y="2132111"/>
          <a:ext cx="2872820" cy="10207"/>
        </a:xfrm>
        <a:custGeom>
          <a:avLst/>
          <a:gdLst/>
          <a:ahLst/>
          <a:cxnLst/>
          <a:rect l="0" t="0" r="0" b="0"/>
          <a:pathLst>
            <a:path>
              <a:moveTo>
                <a:pt x="0" y="5103"/>
              </a:moveTo>
              <a:lnTo>
                <a:pt x="2872820"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ru-RU" sz="1000" kern="1200"/>
        </a:p>
      </dsp:txBody>
      <dsp:txXfrm>
        <a:off x="3951865" y="2065394"/>
        <a:ext cx="143641" cy="143641"/>
      </dsp:txXfrm>
    </dsp:sp>
    <dsp:sp modelId="{779C079E-0DD2-4E59-9E41-62375CFD77B9}">
      <dsp:nvSpPr>
        <dsp:cNvPr id="0" name=""/>
        <dsp:cNvSpPr/>
      </dsp:nvSpPr>
      <dsp:spPr>
        <a:xfrm>
          <a:off x="5458342" y="1892302"/>
          <a:ext cx="1567670" cy="34791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Неспроможність партнерів</a:t>
          </a:r>
          <a:endParaRPr lang="ru-RU" sz="1600" kern="1200" dirty="0">
            <a:latin typeface="Times New Roman" pitchFamily="18" charset="0"/>
            <a:cs typeface="Times New Roman" pitchFamily="18" charset="0"/>
          </a:endParaRPr>
        </a:p>
      </dsp:txBody>
      <dsp:txXfrm>
        <a:off x="5468532" y="1902492"/>
        <a:ext cx="1547290" cy="327534"/>
      </dsp:txXfrm>
    </dsp:sp>
    <dsp:sp modelId="{F8B3B429-B4D5-4013-85B9-93590FD3EED6}">
      <dsp:nvSpPr>
        <dsp:cNvPr id="0" name=""/>
        <dsp:cNvSpPr/>
      </dsp:nvSpPr>
      <dsp:spPr>
        <a:xfrm rot="631143">
          <a:off x="2573659" y="2370028"/>
          <a:ext cx="1829097" cy="10207"/>
        </a:xfrm>
        <a:custGeom>
          <a:avLst/>
          <a:gdLst/>
          <a:ahLst/>
          <a:cxnLst/>
          <a:rect l="0" t="0" r="0" b="0"/>
          <a:pathLst>
            <a:path>
              <a:moveTo>
                <a:pt x="0" y="5103"/>
              </a:moveTo>
              <a:lnTo>
                <a:pt x="1829097"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3442480" y="2329404"/>
        <a:ext cx="91454" cy="91454"/>
      </dsp:txXfrm>
    </dsp:sp>
    <dsp:sp modelId="{F4520C2C-FA7A-49E7-A950-6D2EB75A520F}">
      <dsp:nvSpPr>
        <dsp:cNvPr id="0" name=""/>
        <dsp:cNvSpPr/>
      </dsp:nvSpPr>
      <dsp:spPr>
        <a:xfrm>
          <a:off x="4387387" y="2266498"/>
          <a:ext cx="2261659" cy="5511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Втрата клієнтів/постачальників</a:t>
          </a:r>
          <a:endParaRPr lang="ru-RU" sz="1600" kern="1200" dirty="0">
            <a:latin typeface="Times New Roman" pitchFamily="18" charset="0"/>
            <a:cs typeface="Times New Roman" pitchFamily="18" charset="0"/>
          </a:endParaRPr>
        </a:p>
      </dsp:txBody>
      <dsp:txXfrm>
        <a:off x="4403531" y="2282642"/>
        <a:ext cx="2229371" cy="518902"/>
      </dsp:txXfrm>
    </dsp:sp>
    <dsp:sp modelId="{A0D56B03-1205-424F-9D57-43138431E922}">
      <dsp:nvSpPr>
        <dsp:cNvPr id="0" name=""/>
        <dsp:cNvSpPr/>
      </dsp:nvSpPr>
      <dsp:spPr>
        <a:xfrm rot="2453447">
          <a:off x="2422757" y="2649074"/>
          <a:ext cx="1362650" cy="10207"/>
        </a:xfrm>
        <a:custGeom>
          <a:avLst/>
          <a:gdLst/>
          <a:ahLst/>
          <a:cxnLst/>
          <a:rect l="0" t="0" r="0" b="0"/>
          <a:pathLst>
            <a:path>
              <a:moveTo>
                <a:pt x="0" y="5103"/>
              </a:moveTo>
              <a:lnTo>
                <a:pt x="1362650"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3070016" y="2620111"/>
        <a:ext cx="68132" cy="68132"/>
      </dsp:txXfrm>
    </dsp:sp>
    <dsp:sp modelId="{9CA1435E-8C8D-48DB-A581-9AB095D389A0}">
      <dsp:nvSpPr>
        <dsp:cNvPr id="0" name=""/>
        <dsp:cNvSpPr/>
      </dsp:nvSpPr>
      <dsp:spPr>
        <a:xfrm>
          <a:off x="3619137" y="2849857"/>
          <a:ext cx="1264881" cy="50065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Скорочення  фінансування</a:t>
          </a:r>
          <a:endParaRPr lang="ru-RU" sz="1600" kern="1200" dirty="0">
            <a:latin typeface="Times New Roman" pitchFamily="18" charset="0"/>
            <a:cs typeface="Times New Roman" pitchFamily="18" charset="0"/>
          </a:endParaRPr>
        </a:p>
      </dsp:txBody>
      <dsp:txXfrm>
        <a:off x="3633801" y="2864521"/>
        <a:ext cx="1235553" cy="471331"/>
      </dsp:txXfrm>
    </dsp:sp>
    <dsp:sp modelId="{EF738CDF-BDC2-4406-8CD5-2839A05A414F}">
      <dsp:nvSpPr>
        <dsp:cNvPr id="0" name=""/>
        <dsp:cNvSpPr/>
      </dsp:nvSpPr>
      <dsp:spPr>
        <a:xfrm rot="4383711">
          <a:off x="880403" y="4019695"/>
          <a:ext cx="1250060" cy="10207"/>
        </a:xfrm>
        <a:custGeom>
          <a:avLst/>
          <a:gdLst/>
          <a:ahLst/>
          <a:cxnLst/>
          <a:rect l="0" t="0" r="0" b="0"/>
          <a:pathLst>
            <a:path>
              <a:moveTo>
                <a:pt x="0" y="5103"/>
              </a:moveTo>
              <a:lnTo>
                <a:pt x="1250060" y="51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1474182" y="3993547"/>
        <a:ext cx="62503" cy="62503"/>
      </dsp:txXfrm>
    </dsp:sp>
    <dsp:sp modelId="{6197E303-8EAE-47A4-B8B5-A09A7F661A35}">
      <dsp:nvSpPr>
        <dsp:cNvPr id="0" name=""/>
        <dsp:cNvSpPr/>
      </dsp:nvSpPr>
      <dsp:spPr>
        <a:xfrm>
          <a:off x="1687529" y="4268071"/>
          <a:ext cx="1048773" cy="70928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Внутрішні загрози</a:t>
          </a:r>
          <a:endParaRPr lang="ru-RU" sz="1600" kern="1200" dirty="0">
            <a:latin typeface="Times New Roman" pitchFamily="18" charset="0"/>
            <a:cs typeface="Times New Roman" pitchFamily="18" charset="0"/>
          </a:endParaRPr>
        </a:p>
      </dsp:txBody>
      <dsp:txXfrm>
        <a:off x="1708303" y="4288845"/>
        <a:ext cx="1007225" cy="667741"/>
      </dsp:txXfrm>
    </dsp:sp>
    <dsp:sp modelId="{BED9D921-84A4-45BE-9CD3-C0DA5F948BD9}">
      <dsp:nvSpPr>
        <dsp:cNvPr id="0" name=""/>
        <dsp:cNvSpPr/>
      </dsp:nvSpPr>
      <dsp:spPr>
        <a:xfrm rot="19450978">
          <a:off x="2610353" y="4227864"/>
          <a:ext cx="1332019" cy="10207"/>
        </a:xfrm>
        <a:custGeom>
          <a:avLst/>
          <a:gdLst/>
          <a:ahLst/>
          <a:cxnLst/>
          <a:rect l="0" t="0" r="0" b="0"/>
          <a:pathLst>
            <a:path>
              <a:moveTo>
                <a:pt x="0" y="5103"/>
              </a:moveTo>
              <a:lnTo>
                <a:pt x="1332019"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3243062" y="4199667"/>
        <a:ext cx="66600" cy="66600"/>
      </dsp:txXfrm>
    </dsp:sp>
    <dsp:sp modelId="{3B1EE4EA-DBD1-4AC1-8A59-C8F303E30F4D}">
      <dsp:nvSpPr>
        <dsp:cNvPr id="0" name=""/>
        <dsp:cNvSpPr/>
      </dsp:nvSpPr>
      <dsp:spPr>
        <a:xfrm>
          <a:off x="3816423" y="3456385"/>
          <a:ext cx="2768144" cy="77366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Дії або бездіяльність співробітників, які можуть підірвати роботу організації</a:t>
          </a:r>
          <a:endParaRPr lang="ru-RU" sz="1600" kern="1200" dirty="0">
            <a:latin typeface="Times New Roman" pitchFamily="18" charset="0"/>
            <a:cs typeface="Times New Roman" pitchFamily="18" charset="0"/>
          </a:endParaRPr>
        </a:p>
      </dsp:txBody>
      <dsp:txXfrm>
        <a:off x="3839083" y="3479045"/>
        <a:ext cx="2722824" cy="728348"/>
      </dsp:txXfrm>
    </dsp:sp>
    <dsp:sp modelId="{AAFE6C4B-2C9A-4297-935C-1274CA0486BC}">
      <dsp:nvSpPr>
        <dsp:cNvPr id="0" name=""/>
        <dsp:cNvSpPr/>
      </dsp:nvSpPr>
      <dsp:spPr>
        <a:xfrm rot="21454989">
          <a:off x="2734988" y="4555307"/>
          <a:ext cx="2954957" cy="10207"/>
        </a:xfrm>
        <a:custGeom>
          <a:avLst/>
          <a:gdLst/>
          <a:ahLst/>
          <a:cxnLst/>
          <a:rect l="0" t="0" r="0" b="0"/>
          <a:pathLst>
            <a:path>
              <a:moveTo>
                <a:pt x="0" y="5103"/>
              </a:moveTo>
              <a:lnTo>
                <a:pt x="2954957"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138593" y="4486537"/>
        <a:ext cx="147747" cy="147747"/>
      </dsp:txXfrm>
    </dsp:sp>
    <dsp:sp modelId="{773D0FFA-C3AC-4C65-92E5-5B9D03FF9B62}">
      <dsp:nvSpPr>
        <dsp:cNvPr id="0" name=""/>
        <dsp:cNvSpPr/>
      </dsp:nvSpPr>
      <dsp:spPr>
        <a:xfrm>
          <a:off x="5688632" y="4320480"/>
          <a:ext cx="1681835" cy="3552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Витік інформації</a:t>
          </a:r>
          <a:endParaRPr lang="ru-RU" sz="1600" kern="1200" dirty="0">
            <a:latin typeface="Times New Roman" pitchFamily="18" charset="0"/>
            <a:cs typeface="Times New Roman" pitchFamily="18" charset="0"/>
          </a:endParaRPr>
        </a:p>
      </dsp:txBody>
      <dsp:txXfrm>
        <a:off x="5699037" y="4330885"/>
        <a:ext cx="1661025" cy="334443"/>
      </dsp:txXfrm>
    </dsp:sp>
    <dsp:sp modelId="{DE41D2EC-2241-4A8A-BE5B-817D5416AB8E}">
      <dsp:nvSpPr>
        <dsp:cNvPr id="0" name=""/>
        <dsp:cNvSpPr/>
      </dsp:nvSpPr>
      <dsp:spPr>
        <a:xfrm rot="394944">
          <a:off x="2727463" y="4771332"/>
          <a:ext cx="2681976" cy="10207"/>
        </a:xfrm>
        <a:custGeom>
          <a:avLst/>
          <a:gdLst/>
          <a:ahLst/>
          <a:cxnLst/>
          <a:rect l="0" t="0" r="0" b="0"/>
          <a:pathLst>
            <a:path>
              <a:moveTo>
                <a:pt x="0" y="5103"/>
              </a:moveTo>
              <a:lnTo>
                <a:pt x="2681976"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ru-RU" sz="1000" kern="1200"/>
        </a:p>
      </dsp:txBody>
      <dsp:txXfrm>
        <a:off x="4001401" y="4709386"/>
        <a:ext cx="134098" cy="134098"/>
      </dsp:txXfrm>
    </dsp:sp>
    <dsp:sp modelId="{BA3BCAD2-154F-4330-B8B9-C5BE720DAC1D}">
      <dsp:nvSpPr>
        <dsp:cNvPr id="0" name=""/>
        <dsp:cNvSpPr/>
      </dsp:nvSpPr>
      <dsp:spPr>
        <a:xfrm>
          <a:off x="5400599" y="4752528"/>
          <a:ext cx="2334329" cy="3552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Погана організованість підприємства</a:t>
          </a:r>
          <a:endParaRPr lang="ru-RU" sz="1600" kern="1200" dirty="0">
            <a:latin typeface="Times New Roman" pitchFamily="18" charset="0"/>
            <a:cs typeface="Times New Roman" pitchFamily="18" charset="0"/>
          </a:endParaRPr>
        </a:p>
      </dsp:txBody>
      <dsp:txXfrm>
        <a:off x="5411004" y="4762933"/>
        <a:ext cx="2313519" cy="334443"/>
      </dsp:txXfrm>
    </dsp:sp>
    <dsp:sp modelId="{64972574-F8DF-4296-8FD4-5920D6054701}">
      <dsp:nvSpPr>
        <dsp:cNvPr id="0" name=""/>
        <dsp:cNvSpPr/>
      </dsp:nvSpPr>
      <dsp:spPr>
        <a:xfrm rot="1563578">
          <a:off x="2650738" y="4987354"/>
          <a:ext cx="1683302" cy="10207"/>
        </a:xfrm>
        <a:custGeom>
          <a:avLst/>
          <a:gdLst/>
          <a:ahLst/>
          <a:cxnLst/>
          <a:rect l="0" t="0" r="0" b="0"/>
          <a:pathLst>
            <a:path>
              <a:moveTo>
                <a:pt x="0" y="5103"/>
              </a:moveTo>
              <a:lnTo>
                <a:pt x="1683302"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3450307" y="4950375"/>
        <a:ext cx="84165" cy="84165"/>
      </dsp:txXfrm>
    </dsp:sp>
    <dsp:sp modelId="{749F3045-D078-4606-9A1F-F24B58B8ED8A}">
      <dsp:nvSpPr>
        <dsp:cNvPr id="0" name=""/>
        <dsp:cNvSpPr/>
      </dsp:nvSpPr>
      <dsp:spPr>
        <a:xfrm>
          <a:off x="4248476" y="5184574"/>
          <a:ext cx="3174526" cy="3552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Правопорушення з боку посадових осіб</a:t>
          </a:r>
          <a:endParaRPr lang="ru-RU" sz="1600" kern="1200" dirty="0">
            <a:latin typeface="Times New Roman" pitchFamily="18" charset="0"/>
            <a:cs typeface="Times New Roman" pitchFamily="18" charset="0"/>
          </a:endParaRPr>
        </a:p>
      </dsp:txBody>
      <dsp:txXfrm>
        <a:off x="4258881" y="5194979"/>
        <a:ext cx="3153716" cy="334443"/>
      </dsp:txXfrm>
    </dsp:sp>
    <dsp:sp modelId="{9152693A-CF3B-4A6D-B069-76FBB80F7C73}">
      <dsp:nvSpPr>
        <dsp:cNvPr id="0" name=""/>
        <dsp:cNvSpPr/>
      </dsp:nvSpPr>
      <dsp:spPr>
        <a:xfrm rot="3430475">
          <a:off x="2401747" y="5231553"/>
          <a:ext cx="1461198" cy="10207"/>
        </a:xfrm>
        <a:custGeom>
          <a:avLst/>
          <a:gdLst/>
          <a:ahLst/>
          <a:cxnLst/>
          <a:rect l="0" t="0" r="0" b="0"/>
          <a:pathLst>
            <a:path>
              <a:moveTo>
                <a:pt x="0" y="5103"/>
              </a:moveTo>
              <a:lnTo>
                <a:pt x="1461198" y="51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3095817" y="5200127"/>
        <a:ext cx="73059" cy="73059"/>
      </dsp:txXfrm>
    </dsp:sp>
    <dsp:sp modelId="{CCF93E08-FD9C-4A9E-A616-4088CB13C89B}">
      <dsp:nvSpPr>
        <dsp:cNvPr id="0" name=""/>
        <dsp:cNvSpPr/>
      </dsp:nvSpPr>
      <dsp:spPr>
        <a:xfrm>
          <a:off x="3528391" y="5616623"/>
          <a:ext cx="3152372" cy="46795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k-UA" sz="1600" kern="1200" dirty="0" smtClean="0">
              <a:latin typeface="Times New Roman" pitchFamily="18" charset="0"/>
              <a:cs typeface="Times New Roman" pitchFamily="18" charset="0"/>
            </a:rPr>
            <a:t>Несправність або старіння обладнання</a:t>
          </a:r>
          <a:endParaRPr lang="ru-RU" sz="1600" kern="1200" dirty="0">
            <a:latin typeface="Times New Roman" pitchFamily="18" charset="0"/>
            <a:cs typeface="Times New Roman" pitchFamily="18" charset="0"/>
          </a:endParaRPr>
        </a:p>
      </dsp:txBody>
      <dsp:txXfrm>
        <a:off x="3542097" y="5630329"/>
        <a:ext cx="3124960" cy="44053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04.03.2016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t>04.03.2016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04.03.2016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04.03.2016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04.03.2016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04.03.2016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04.03.2016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04.03.2016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04.03.2016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04.03.2016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04.03.2016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t>04.03.2016</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5595222" y="4382571"/>
            <a:ext cx="3548778" cy="2506974"/>
          </a:xfrm>
        </p:spPr>
        <p:txBody>
          <a:bodyPr>
            <a:normAutofit/>
          </a:bodyPr>
          <a:lstStyle/>
          <a:p>
            <a:pPr algn="r"/>
            <a:r>
              <a:rPr lang="uk-UA" dirty="0" smtClean="0">
                <a:solidFill>
                  <a:schemeClr val="tx1"/>
                </a:solidFill>
                <a:latin typeface="Times New Roman" pitchFamily="18" charset="0"/>
                <a:cs typeface="Times New Roman" pitchFamily="18" charset="0"/>
              </a:rPr>
              <a:t>Підготував:</a:t>
            </a:r>
          </a:p>
          <a:p>
            <a:pPr algn="r"/>
            <a:r>
              <a:rPr lang="uk-UA" dirty="0" smtClean="0">
                <a:solidFill>
                  <a:schemeClr val="tx1"/>
                </a:solidFill>
                <a:latin typeface="Times New Roman" pitchFamily="18" charset="0"/>
                <a:cs typeface="Times New Roman" pitchFamily="18" charset="0"/>
              </a:rPr>
              <a:t>студент 4 курсу</a:t>
            </a:r>
          </a:p>
          <a:p>
            <a:pPr algn="r"/>
            <a:r>
              <a:rPr lang="uk-UA" dirty="0">
                <a:solidFill>
                  <a:schemeClr val="tx1"/>
                </a:solidFill>
                <a:latin typeface="Times New Roman" pitchFamily="18" charset="0"/>
                <a:cs typeface="Times New Roman" pitchFamily="18" charset="0"/>
              </a:rPr>
              <a:t>ф</a:t>
            </a:r>
            <a:r>
              <a:rPr lang="uk-UA" dirty="0" smtClean="0">
                <a:solidFill>
                  <a:schemeClr val="tx1"/>
                </a:solidFill>
                <a:latin typeface="Times New Roman" pitchFamily="18" charset="0"/>
                <a:cs typeface="Times New Roman" pitchFamily="18" charset="0"/>
              </a:rPr>
              <a:t>акультету ЕІ</a:t>
            </a:r>
          </a:p>
          <a:p>
            <a:pPr algn="r"/>
            <a:r>
              <a:rPr lang="ru-RU" dirty="0">
                <a:solidFill>
                  <a:schemeClr val="tx1"/>
                </a:solidFill>
                <a:latin typeface="Times New Roman" pitchFamily="18" charset="0"/>
                <a:cs typeface="Times New Roman" pitchFamily="18" charset="0"/>
              </a:rPr>
              <a:t>ХНЕУ </a:t>
            </a:r>
            <a:r>
              <a:rPr lang="uk-UA" dirty="0">
                <a:solidFill>
                  <a:schemeClr val="tx1"/>
                </a:solidFill>
                <a:latin typeface="Times New Roman" pitchFamily="18" charset="0"/>
                <a:cs typeface="Times New Roman" pitchFamily="18" charset="0"/>
              </a:rPr>
              <a:t>і</a:t>
            </a:r>
            <a:r>
              <a:rPr lang="ru-RU" dirty="0">
                <a:solidFill>
                  <a:schemeClr val="tx1"/>
                </a:solidFill>
                <a:latin typeface="Times New Roman" pitchFamily="18" charset="0"/>
                <a:cs typeface="Times New Roman" pitchFamily="18" charset="0"/>
              </a:rPr>
              <a:t>м. Семена Кузнец</a:t>
            </a:r>
            <a:r>
              <a:rPr lang="uk-UA" dirty="0" smtClean="0">
                <a:solidFill>
                  <a:schemeClr val="tx1"/>
                </a:solidFill>
                <a:latin typeface="Times New Roman" pitchFamily="18" charset="0"/>
                <a:cs typeface="Times New Roman" pitchFamily="18" charset="0"/>
              </a:rPr>
              <a:t>я </a:t>
            </a:r>
          </a:p>
          <a:p>
            <a:pPr algn="r"/>
            <a:r>
              <a:rPr lang="uk-UA" dirty="0" smtClean="0">
                <a:solidFill>
                  <a:schemeClr val="tx1"/>
                </a:solidFill>
                <a:latin typeface="Times New Roman" pitchFamily="18" charset="0"/>
                <a:cs typeface="Times New Roman" pitchFamily="18" charset="0"/>
              </a:rPr>
              <a:t>Кандиба Є.В.</a:t>
            </a:r>
          </a:p>
        </p:txBody>
      </p:sp>
      <p:sp>
        <p:nvSpPr>
          <p:cNvPr id="2" name="Заголовок 1"/>
          <p:cNvSpPr>
            <a:spLocks noGrp="1"/>
          </p:cNvSpPr>
          <p:nvPr>
            <p:ph type="ctrTitle"/>
          </p:nvPr>
        </p:nvSpPr>
        <p:spPr>
          <a:xfrm>
            <a:off x="0" y="692696"/>
            <a:ext cx="9036496" cy="1944216"/>
          </a:xfrm>
        </p:spPr>
        <p:txBody>
          <a:bodyPr>
            <a:noAutofit/>
          </a:bodyPr>
          <a:lstStyle/>
          <a:p>
            <a:pPr marL="182880" indent="0" algn="ctr">
              <a:buNone/>
            </a:pPr>
            <a:r>
              <a:rPr lang="ru-RU" sz="4000" b="1" dirty="0">
                <a:latin typeface="Times New Roman" pitchFamily="18" charset="0"/>
                <a:cs typeface="Times New Roman" pitchFamily="18" charset="0"/>
              </a:rPr>
              <a:t>СИСТЕМА </a:t>
            </a:r>
            <a:r>
              <a:rPr lang="uk-UA" sz="4000" b="1" dirty="0">
                <a:latin typeface="Times New Roman" pitchFamily="18" charset="0"/>
                <a:cs typeface="Times New Roman" pitchFamily="18" charset="0"/>
              </a:rPr>
              <a:t>ЗАГРОЗ ЕКОНОМІЧНОЇ БЕЗПЕКИ ПІДПРИЄМСТВ ХІМІЧНОЇ ГАЛУЗІ</a:t>
            </a:r>
            <a:r>
              <a:rPr lang="ru-RU" sz="4000" dirty="0"/>
              <a:t/>
            </a:r>
            <a:br>
              <a:rPr lang="ru-RU" sz="4000" dirty="0"/>
            </a:br>
            <a:endParaRPr lang="ru-RU" sz="4000" dirty="0"/>
          </a:p>
        </p:txBody>
      </p:sp>
      <p:pic>
        <p:nvPicPr>
          <p:cNvPr id="1026" name="Picture 2" descr="http://www.severinform.ru/media/img/13/381/800x600_00870_himi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89040"/>
            <a:ext cx="4968454" cy="3060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841557"/>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45032" y="548680"/>
            <a:ext cx="8352928" cy="3456384"/>
          </a:xfrm>
        </p:spPr>
        <p:txBody>
          <a:bodyPr>
            <a:normAutofit/>
          </a:bodyPr>
          <a:lstStyle/>
          <a:p>
            <a:pPr marL="45720" indent="0" algn="just">
              <a:buNone/>
            </a:pPr>
            <a:r>
              <a:rPr lang="uk-UA" dirty="0">
                <a:solidFill>
                  <a:schemeClr val="tx1"/>
                </a:solidFill>
                <a:latin typeface="Times New Roman" pitchFamily="18" charset="0"/>
                <a:cs typeface="Times New Roman" pitchFamily="18" charset="0"/>
              </a:rPr>
              <a:t>У сучасному світі проблема захисту економічних інтересів підприємства є дуже актуальною, проте їй </a:t>
            </a:r>
            <a:r>
              <a:rPr lang="uk-UA" dirty="0" smtClean="0">
                <a:solidFill>
                  <a:schemeClr val="tx1"/>
                </a:solidFill>
                <a:latin typeface="Times New Roman" pitchFamily="18" charset="0"/>
                <a:cs typeface="Times New Roman" pitchFamily="18" charset="0"/>
              </a:rPr>
              <a:t>приділяється дуже мало  уваги. В </a:t>
            </a:r>
            <a:r>
              <a:rPr lang="uk-UA" dirty="0">
                <a:solidFill>
                  <a:schemeClr val="tx1"/>
                </a:solidFill>
                <a:latin typeface="Times New Roman" pitchFamily="18" charset="0"/>
                <a:cs typeface="Times New Roman" pitchFamily="18" charset="0"/>
              </a:rPr>
              <a:t>умовах переходу до ринкової економіки, розвитку ринкових механізмів, недосконалості законодавчої бази досить важливою задачею економічної науки є забезпечення економічної безпеки. Вона є складовою частиною національної безпеки, її фундаментом і матеріальною </a:t>
            </a:r>
            <a:r>
              <a:rPr lang="uk-UA" dirty="0" smtClean="0">
                <a:solidFill>
                  <a:schemeClr val="tx1"/>
                </a:solidFill>
                <a:latin typeface="Times New Roman" pitchFamily="18" charset="0"/>
                <a:cs typeface="Times New Roman" pitchFamily="18" charset="0"/>
              </a:rPr>
              <a:t>основою.</a:t>
            </a:r>
            <a:endParaRPr lang="ru-RU" dirty="0">
              <a:solidFill>
                <a:schemeClr val="tx1"/>
              </a:solidFill>
              <a:latin typeface="Times New Roman" pitchFamily="18" charset="0"/>
              <a:cs typeface="Times New Roman" pitchFamily="18" charset="0"/>
            </a:endParaRPr>
          </a:p>
          <a:p>
            <a:pPr marL="45720" indent="0">
              <a:buNone/>
            </a:pPr>
            <a:endParaRPr lang="ru-RU" dirty="0"/>
          </a:p>
        </p:txBody>
      </p:sp>
      <p:sp>
        <p:nvSpPr>
          <p:cNvPr id="4" name="AutoShape 2" descr="http://go4.imgsmail.ru/imgpreview?key=69fe44a5c00b598a&amp;mb=imgdb_preview_1976"/>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2" name="Picture 4" descr="http://cs403217.vk.me/v403217638/bb06/N14zzRoIVz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590" y="3122209"/>
            <a:ext cx="410445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38573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404664"/>
            <a:ext cx="4320480" cy="6192688"/>
          </a:xfrm>
        </p:spPr>
        <p:txBody>
          <a:bodyPr>
            <a:normAutofit fontScale="92500" lnSpcReduction="20000"/>
          </a:bodyPr>
          <a:lstStyle/>
          <a:p>
            <a:pPr marL="45720" indent="0" algn="just">
              <a:buNone/>
            </a:pPr>
            <a:r>
              <a:rPr lang="uk-UA" dirty="0" smtClean="0">
                <a:solidFill>
                  <a:schemeClr val="tx1"/>
                </a:solidFill>
                <a:latin typeface="Times New Roman" pitchFamily="18" charset="0"/>
                <a:cs typeface="Times New Roman" pitchFamily="18" charset="0"/>
              </a:rPr>
              <a:t>В Україні хімічна </a:t>
            </a:r>
            <a:r>
              <a:rPr lang="uk-UA" dirty="0">
                <a:solidFill>
                  <a:schemeClr val="tx1"/>
                </a:solidFill>
                <a:latin typeface="Times New Roman" pitchFamily="18" charset="0"/>
                <a:cs typeface="Times New Roman" pitchFamily="18" charset="0"/>
              </a:rPr>
              <a:t>промисловість є однією з провідних галузей її народногосподарського комплексу, галуззю її спеціалізації у міжнародному поділі праці. Вона забезпечує всі галузі господарства України механічними і технологічними матеріалами, виробляє товари масового споживання. </a:t>
            </a:r>
            <a:endParaRPr lang="uk-UA" dirty="0" smtClean="0">
              <a:solidFill>
                <a:schemeClr val="tx1"/>
              </a:solidFill>
              <a:latin typeface="Times New Roman" pitchFamily="18" charset="0"/>
              <a:cs typeface="Times New Roman" pitchFamily="18" charset="0"/>
            </a:endParaRPr>
          </a:p>
          <a:p>
            <a:pPr marL="45720" indent="0" algn="just">
              <a:buNone/>
            </a:pPr>
            <a:r>
              <a:rPr lang="uk-UA" dirty="0" smtClean="0">
                <a:solidFill>
                  <a:schemeClr val="tx1"/>
                </a:solidFill>
                <a:latin typeface="Times New Roman" pitchFamily="18" charset="0"/>
                <a:cs typeface="Times New Roman" pitchFamily="18" charset="0"/>
              </a:rPr>
              <a:t>Від </a:t>
            </a:r>
            <a:r>
              <a:rPr lang="uk-UA" dirty="0">
                <a:solidFill>
                  <a:schemeClr val="tx1"/>
                </a:solidFill>
                <a:latin typeface="Times New Roman" pitchFamily="18" charset="0"/>
                <a:cs typeface="Times New Roman" pitchFamily="18" charset="0"/>
              </a:rPr>
              <a:t>розвитку хімії багато в чому залежить розвиток всіх галузей економіки, хімія забезпечує промисловість і будівництво новими ефективними матеріалами, постачає сільське господарство мінеральними добривами та засобами захисту рослин, сприяє його інтенсифікації. </a:t>
            </a:r>
            <a:endParaRPr lang="uk-UA" dirty="0" smtClean="0">
              <a:solidFill>
                <a:schemeClr val="tx1"/>
              </a:solidFill>
              <a:latin typeface="Times New Roman" pitchFamily="18" charset="0"/>
              <a:cs typeface="Times New Roman" pitchFamily="18" charset="0"/>
            </a:endParaRPr>
          </a:p>
          <a:p>
            <a:pPr marL="45720" indent="0" algn="just">
              <a:buNone/>
            </a:pPr>
            <a:r>
              <a:rPr lang="uk-UA" dirty="0" smtClean="0">
                <a:solidFill>
                  <a:schemeClr val="tx1"/>
                </a:solidFill>
                <a:latin typeface="Times New Roman" pitchFamily="18" charset="0"/>
                <a:cs typeface="Times New Roman" pitchFamily="18" charset="0"/>
              </a:rPr>
              <a:t>У </a:t>
            </a:r>
            <a:r>
              <a:rPr lang="uk-UA" dirty="0">
                <a:solidFill>
                  <a:schemeClr val="tx1"/>
                </a:solidFill>
                <a:latin typeface="Times New Roman" pitchFamily="18" charset="0"/>
                <a:cs typeface="Times New Roman" pitchFamily="18" charset="0"/>
              </a:rPr>
              <a:t>2015 році обсяг випуску продукції хімічної галузі склав - 394429,8 млн. грн., доля хімічної галузі у ВВП України - 4,1% , доля зайнятих - 2,3</a:t>
            </a:r>
            <a:r>
              <a:rPr lang="uk-UA" dirty="0" smtClean="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a:p>
            <a:pPr marL="45720" indent="0">
              <a:buNone/>
            </a:pPr>
            <a:endParaRPr lang="ru-RU" dirty="0">
              <a:solidFill>
                <a:schemeClr val="tx1"/>
              </a:solidFill>
            </a:endParaRPr>
          </a:p>
        </p:txBody>
      </p:sp>
      <p:pic>
        <p:nvPicPr>
          <p:cNvPr id="3074" name="Picture 2" descr="Картинки по запросу химическая промішленность украині"/>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519126"/>
            <a:ext cx="3888432" cy="252028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images.myshared.ru/120468/slide_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0818" y="3501008"/>
            <a:ext cx="3859654" cy="2664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78610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404664"/>
            <a:ext cx="8352928" cy="3744416"/>
          </a:xfrm>
        </p:spPr>
        <p:txBody>
          <a:bodyPr>
            <a:normAutofit fontScale="92500" lnSpcReduction="10000"/>
          </a:bodyPr>
          <a:lstStyle/>
          <a:p>
            <a:pPr marL="45720" indent="0" algn="just">
              <a:buNone/>
            </a:pPr>
            <a:r>
              <a:rPr lang="uk-UA" sz="2400" dirty="0">
                <a:solidFill>
                  <a:schemeClr val="tx1"/>
                </a:solidFill>
                <a:latin typeface="Times New Roman" pitchFamily="18" charset="0"/>
                <a:cs typeface="Times New Roman" pitchFamily="18" charset="0"/>
              </a:rPr>
              <a:t>Економічна безпека підприємства - це стан захищеності підприємства від негативного впливу внутрішніх і зовнішніх загроз, дестабілізуючих чинників, при якому забезпечується стійка реалізація основних інтересів підприємства і цілей статутної діяльності. </a:t>
            </a:r>
            <a:endParaRPr lang="uk-UA" sz="2400" dirty="0" smtClean="0">
              <a:solidFill>
                <a:schemeClr val="tx1"/>
              </a:solidFill>
              <a:latin typeface="Times New Roman" pitchFamily="18" charset="0"/>
              <a:cs typeface="Times New Roman" pitchFamily="18" charset="0"/>
            </a:endParaRPr>
          </a:p>
          <a:p>
            <a:pPr marL="45720" indent="0" algn="just">
              <a:buNone/>
            </a:pPr>
            <a:r>
              <a:rPr lang="uk-UA" sz="2400" dirty="0" smtClean="0">
                <a:solidFill>
                  <a:schemeClr val="tx1"/>
                </a:solidFill>
                <a:latin typeface="Times New Roman" pitchFamily="18" charset="0"/>
                <a:cs typeface="Times New Roman" pitchFamily="18" charset="0"/>
              </a:rPr>
              <a:t>В </a:t>
            </a:r>
            <a:r>
              <a:rPr lang="uk-UA" sz="2400" dirty="0">
                <a:solidFill>
                  <a:schemeClr val="tx1"/>
                </a:solidFill>
                <a:latin typeface="Times New Roman" pitchFamily="18" charset="0"/>
                <a:cs typeface="Times New Roman" pitchFamily="18" charset="0"/>
              </a:rPr>
              <a:t>рамках сучасних економічних концепцій економічна безпека господарюючого суб'єкта являє собою сукупність утилітарних і концептуальних чинників, які забезпечують даній системі захист від негативного впливу, перспективний розвиток, ефективність життєво важливих процесів, незалежність, можливість досягнення </a:t>
            </a:r>
            <a:r>
              <a:rPr lang="uk-UA" sz="2400" dirty="0" smtClean="0">
                <a:solidFill>
                  <a:schemeClr val="tx1"/>
                </a:solidFill>
                <a:latin typeface="Times New Roman" pitchFamily="18" charset="0"/>
                <a:cs typeface="Times New Roman" pitchFamily="18" charset="0"/>
              </a:rPr>
              <a:t>цілей.</a:t>
            </a:r>
            <a:endParaRPr lang="ru-RU" sz="2400" dirty="0">
              <a:solidFill>
                <a:schemeClr val="tx1"/>
              </a:solidFill>
              <a:latin typeface="Times New Roman" pitchFamily="18" charset="0"/>
              <a:cs typeface="Times New Roman" pitchFamily="18" charset="0"/>
            </a:endParaRPr>
          </a:p>
          <a:p>
            <a:pPr marL="45720" indent="0">
              <a:buNone/>
            </a:pPr>
            <a:endParaRPr lang="ru-RU" dirty="0"/>
          </a:p>
        </p:txBody>
      </p:sp>
      <p:pic>
        <p:nvPicPr>
          <p:cNvPr id="4098" name="Picture 2" descr="https://portal.chsu.ru/image/image_gallery?uuid=7433d07d-328e-4eb2-8c02-764e304b5862&amp;groupId=10157&amp;t=13251547187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149079"/>
            <a:ext cx="5112568" cy="2456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0693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1235093008"/>
              </p:ext>
            </p:extLst>
          </p:nvPr>
        </p:nvGraphicFramePr>
        <p:xfrm>
          <a:off x="251520" y="332656"/>
          <a:ext cx="8712968"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240727"/>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283968" y="764704"/>
            <a:ext cx="4673740" cy="5112568"/>
          </a:xfrm>
        </p:spPr>
        <p:txBody>
          <a:bodyPr>
            <a:normAutofit/>
          </a:bodyPr>
          <a:lstStyle/>
          <a:p>
            <a:pPr marL="45720" indent="0" algn="just" fontAlgn="base">
              <a:buNone/>
            </a:pPr>
            <a:r>
              <a:rPr lang="uk-UA" dirty="0" smtClean="0">
                <a:solidFill>
                  <a:schemeClr val="tx1"/>
                </a:solidFill>
                <a:latin typeface="Times New Roman" pitchFamily="18" charset="0"/>
                <a:cs typeface="Times New Roman" pitchFamily="18" charset="0"/>
              </a:rPr>
              <a:t>Головна </a:t>
            </a:r>
            <a:r>
              <a:rPr lang="uk-UA" dirty="0">
                <a:solidFill>
                  <a:schemeClr val="tx1"/>
                </a:solidFill>
                <a:latin typeface="Times New Roman" pitchFamily="18" charset="0"/>
                <a:cs typeface="Times New Roman" pitchFamily="18" charset="0"/>
              </a:rPr>
              <a:t>загроза економічної безпеки підприємств хімічної галузі – екологічна. Вона найбільше відрізняє дану галузі від інших, бо має підвищену ймовірність загибелі окремих природних об'єктів, істотного забруднення, отруєння або зараження навколишнього середовища, масштаби яких визначаються виходячи з розмірів ураження навколишнього середовища, його стійкості, можливості усунення, впливу на життя і здоров'я населення.</a:t>
            </a:r>
            <a:r>
              <a:rPr lang="uk-UA" i="1"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a:p>
            <a:pPr marL="45720" indent="0" algn="just">
              <a:buNone/>
            </a:pPr>
            <a:endParaRPr lang="ru-RU" dirty="0">
              <a:latin typeface="Times New Roman" pitchFamily="18" charset="0"/>
              <a:cs typeface="Times New Roman" pitchFamily="18" charset="0"/>
            </a:endParaRPr>
          </a:p>
        </p:txBody>
      </p:sp>
      <p:pic>
        <p:nvPicPr>
          <p:cNvPr id="1026" name="Picture 2" descr="http://ecology-of.ru/wp-content/uploads/2015/06/E%60kologicheskie-problemy-v-Orenburgskoj.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20688"/>
            <a:ext cx="3960440" cy="23762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earth-chronicles.ru/Publications_10/3/8/0001-001-Ekologicheskie-problemy-Zagrjaznenie-atm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212976"/>
            <a:ext cx="3960440"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58930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04664"/>
            <a:ext cx="8424936" cy="3474720"/>
          </a:xfrm>
        </p:spPr>
        <p:txBody>
          <a:bodyPr>
            <a:noAutofit/>
          </a:bodyPr>
          <a:lstStyle/>
          <a:p>
            <a:pPr marL="45720" indent="0" algn="just" fontAlgn="base">
              <a:buNone/>
            </a:pPr>
            <a:r>
              <a:rPr lang="uk-UA" sz="2000" dirty="0">
                <a:solidFill>
                  <a:schemeClr val="tx1"/>
                </a:solidFill>
                <a:latin typeface="Times New Roman" pitchFamily="18" charset="0"/>
                <a:cs typeface="Times New Roman" pitchFamily="18" charset="0"/>
              </a:rPr>
              <a:t>Хімічна промисловість сьогодні є одним з найбільших джерел забруднення навколишнього середовища в нашій країні. І це стосується не тільки кількості що викидаються речовин при роботі виробництв, але і їх токсичності і отруйності при аваріях. Тому велика увага і керівників підприємств і державних органів приділяється дотриманню технічних та екологічних норм на підприємствах. </a:t>
            </a:r>
            <a:endParaRPr lang="ru-RU" sz="2000" dirty="0">
              <a:solidFill>
                <a:schemeClr val="tx1"/>
              </a:solidFill>
              <a:latin typeface="Times New Roman" pitchFamily="18" charset="0"/>
              <a:cs typeface="Times New Roman" pitchFamily="18" charset="0"/>
            </a:endParaRPr>
          </a:p>
          <a:p>
            <a:pPr marL="45720" indent="0" algn="just" fontAlgn="base">
              <a:buNone/>
            </a:pPr>
            <a:r>
              <a:rPr lang="uk-UA" sz="2000" dirty="0">
                <a:solidFill>
                  <a:schemeClr val="tx1"/>
                </a:solidFill>
                <a:latin typeface="Times New Roman" pitchFamily="18" charset="0"/>
                <a:cs typeface="Times New Roman" pitchFamily="18" charset="0"/>
              </a:rPr>
              <a:t>У разі невиконання цих норм до підприємства можуть бути застосовані різного роду санкції. Найчастіше, це підвищення вимог до технічних та екологічних норм, штрафи за недотримання норм, проведення заходів для зниження екологічних загроз або навіть загроза закриття підприємства. </a:t>
            </a:r>
            <a:endParaRPr lang="ru-RU" sz="2000" dirty="0">
              <a:solidFill>
                <a:schemeClr val="tx1"/>
              </a:solidFill>
              <a:latin typeface="Times New Roman" pitchFamily="18" charset="0"/>
              <a:cs typeface="Times New Roman" pitchFamily="18" charset="0"/>
            </a:endParaRPr>
          </a:p>
        </p:txBody>
      </p:sp>
      <p:pic>
        <p:nvPicPr>
          <p:cNvPr id="2050" name="Picture 2" descr="http://www.eneca.ru/var/upload/123(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861048"/>
            <a:ext cx="6480720"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764039"/>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2348880"/>
            <a:ext cx="8352928" cy="4281656"/>
          </a:xfrm>
        </p:spPr>
        <p:txBody>
          <a:bodyPr>
            <a:normAutofit fontScale="92500"/>
          </a:bodyPr>
          <a:lstStyle/>
          <a:p>
            <a:pPr marL="45720" indent="0" algn="just">
              <a:buNone/>
            </a:pPr>
            <a:r>
              <a:rPr lang="uk-UA" dirty="0">
                <a:solidFill>
                  <a:schemeClr val="tx1"/>
                </a:solidFill>
                <a:latin typeface="Times New Roman" pitchFamily="18" charset="0"/>
                <a:cs typeface="Times New Roman" pitchFamily="18" charset="0"/>
              </a:rPr>
              <a:t>Проаналізувавши систему загроз підприємств хімічної галузі, а також розглянувши ставлення керівних осіб до проблем безпеки підприємства можна зробити висновки про те, що надійна безпека економіки будь-якої компанії можлива тільки при комплексному і системному підході до її організації</a:t>
            </a:r>
            <a:r>
              <a:rPr lang="uk-UA" dirty="0" smtClean="0">
                <a:solidFill>
                  <a:schemeClr val="tx1"/>
                </a:solidFill>
                <a:latin typeface="Times New Roman" pitchFamily="18" charset="0"/>
                <a:cs typeface="Times New Roman" pitchFamily="18" charset="0"/>
              </a:rPr>
              <a:t>.</a:t>
            </a:r>
          </a:p>
          <a:p>
            <a:pPr marL="45720" indent="0" algn="just">
              <a:buNone/>
            </a:pPr>
            <a:r>
              <a:rPr lang="uk-UA" dirty="0" smtClean="0">
                <a:solidFill>
                  <a:schemeClr val="tx1"/>
                </a:solidFill>
                <a:latin typeface="Times New Roman" pitchFamily="18" charset="0"/>
                <a:cs typeface="Times New Roman" pitchFamily="18" charset="0"/>
              </a:rPr>
              <a:t>Хімічні </a:t>
            </a:r>
            <a:r>
              <a:rPr lang="uk-UA" dirty="0">
                <a:solidFill>
                  <a:schemeClr val="tx1"/>
                </a:solidFill>
                <a:latin typeface="Times New Roman" pitchFamily="18" charset="0"/>
                <a:cs typeface="Times New Roman" pitchFamily="18" charset="0"/>
              </a:rPr>
              <a:t>підприємства переважно є великими за розміром, тому створення власної служби безпеки для них є доцільнім. Служба безпеки на такому підприємстві може мати різноманітні підрозділи та відділи, але обов’язковим та, напевно, одним з найголовніших є відділ екологічної безпеки, який повинен відповідати за захищеність працівників та підприємства в цілому від загроз, що створюються наслідками забруднення навколишнього середовища в результаті діяльності підприємства, а також від стихійних лих та катастроф.</a:t>
            </a:r>
            <a:endParaRPr lang="ru-RU" dirty="0">
              <a:solidFill>
                <a:schemeClr val="tx1"/>
              </a:solidFill>
              <a:latin typeface="Times New Roman" pitchFamily="18" charset="0"/>
              <a:cs typeface="Times New Roman" pitchFamily="18" charset="0"/>
            </a:endParaRPr>
          </a:p>
          <a:p>
            <a:pPr marL="45720" indent="0">
              <a:buNone/>
            </a:pPr>
            <a:endParaRPr lang="ru-RU" dirty="0"/>
          </a:p>
        </p:txBody>
      </p:sp>
      <p:pic>
        <p:nvPicPr>
          <p:cNvPr id="3074" name="Picture 2" descr="http://vedara.narod.ru/pic/ribohot/s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4207" y="188640"/>
            <a:ext cx="2232783" cy="2087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319253"/>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908720"/>
            <a:ext cx="8208912" cy="2232248"/>
          </a:xfrm>
        </p:spPr>
        <p:txBody>
          <a:bodyPr>
            <a:normAutofit/>
          </a:bodyPr>
          <a:lstStyle/>
          <a:p>
            <a:pPr marL="45720" indent="0" algn="just">
              <a:buNone/>
            </a:pPr>
            <a:r>
              <a:rPr lang="uk-UA" sz="2000" dirty="0">
                <a:solidFill>
                  <a:schemeClr val="tx1"/>
                </a:solidFill>
                <a:latin typeface="Times New Roman" pitchFamily="18" charset="0"/>
                <a:cs typeface="Times New Roman" pitchFamily="18" charset="0"/>
              </a:rPr>
              <a:t>У</a:t>
            </a:r>
            <a:r>
              <a:rPr lang="uk-UA" sz="2000" dirty="0" smtClean="0">
                <a:solidFill>
                  <a:schemeClr val="tx1"/>
                </a:solidFill>
                <a:latin typeface="Times New Roman" pitchFamily="18" charset="0"/>
                <a:cs typeface="Times New Roman" pitchFamily="18" charset="0"/>
              </a:rPr>
              <a:t> </a:t>
            </a:r>
            <a:r>
              <a:rPr lang="uk-UA" sz="2000" dirty="0">
                <a:solidFill>
                  <a:schemeClr val="tx1"/>
                </a:solidFill>
                <a:latin typeface="Times New Roman" pitchFamily="18" charset="0"/>
                <a:cs typeface="Times New Roman" pitchFamily="18" charset="0"/>
              </a:rPr>
              <a:t>результаті вивчення сутності економічної безпеки хімічного підприємства можна зробити висновок, що вона покликана створити умови для ефективної діяльності підприємства та, як результат, досягнення цілей бізнесу в умовах конкуренції та ризику, шляхом своєчасного виявлення та послаблення дії різноманітних небезпек та </a:t>
            </a:r>
            <a:r>
              <a:rPr lang="uk-UA" sz="2000" dirty="0" smtClean="0">
                <a:solidFill>
                  <a:schemeClr val="tx1"/>
                </a:solidFill>
                <a:latin typeface="Times New Roman" pitchFamily="18" charset="0"/>
                <a:cs typeface="Times New Roman" pitchFamily="18" charset="0"/>
              </a:rPr>
              <a:t>загроз.</a:t>
            </a:r>
            <a:endParaRPr lang="ru-RU" sz="2000" dirty="0">
              <a:solidFill>
                <a:schemeClr val="tx1"/>
              </a:solidFill>
              <a:latin typeface="Times New Roman" pitchFamily="18" charset="0"/>
              <a:cs typeface="Times New Roman" pitchFamily="18" charset="0"/>
            </a:endParaRPr>
          </a:p>
        </p:txBody>
      </p:sp>
      <p:sp>
        <p:nvSpPr>
          <p:cNvPr id="4" name="AutoShape 2" descr="Картинки по запросу экономическая безопасности"/>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descr="Картинки по запросу экономическая безопасности"/>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102" name="Picture 6" descr="http://psj.ru/upload/iblock/97b/90966334_large_ujrod8mveu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6401" y="3068960"/>
            <a:ext cx="3456384" cy="3456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2484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descr="https://upload.wikimedia.org/wikipedia/commons/8/85/Smiley.sv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upload.wikimedia.org/wikipedia/commons/8/85/Smiley.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upload.wikimedia.org/wikipedia/commons/8/85/Smiley.sv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10" descr="https://upload.wikimedia.org/wikipedia/commons/8/85/Smiley.sv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2" descr="https://upload.wikimedia.org/wikipedia/commons/8/85/Smiley.sv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14" descr="https://upload.wikimedia.org/wikipedia/commons/8/85/Smiley.svg"/>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36" name="Picture 16" descr="File:Smiley.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460374" y="5733256"/>
            <a:ext cx="8288089" cy="1015663"/>
          </a:xfrm>
          <a:prstGeom prst="rect">
            <a:avLst/>
          </a:prstGeom>
          <a:noFill/>
        </p:spPr>
        <p:txBody>
          <a:bodyPr wrap="square" rtlCol="0">
            <a:spAutoFit/>
          </a:bodyPr>
          <a:lstStyle/>
          <a:p>
            <a:r>
              <a:rPr lang="uk-UA" sz="6000" dirty="0" smtClean="0">
                <a:solidFill>
                  <a:srgbClr val="FF0000"/>
                </a:solidFill>
                <a:latin typeface="Segoe Script" pitchFamily="34" charset="0"/>
              </a:rPr>
              <a:t>Дякуємо за увагу!</a:t>
            </a:r>
            <a:endParaRPr lang="ru-RU" sz="6000" dirty="0">
              <a:solidFill>
                <a:srgbClr val="FF0000"/>
              </a:solidFill>
              <a:latin typeface="Segoe Script" pitchFamily="34" charset="0"/>
            </a:endParaRPr>
          </a:p>
        </p:txBody>
      </p:sp>
    </p:spTree>
    <p:extLst>
      <p:ext uri="{BB962C8B-B14F-4D97-AF65-F5344CB8AC3E}">
        <p14:creationId xmlns:p14="http://schemas.microsoft.com/office/powerpoint/2010/main" val="109442752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73</TotalTime>
  <Words>626</Words>
  <Application>Microsoft Office PowerPoint</Application>
  <PresentationFormat>Экран (4:3)</PresentationFormat>
  <Paragraphs>33</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Воздушный поток</vt:lpstr>
      <vt:lpstr>СИСТЕМА ЗАГРОЗ ЕКОНОМІЧНОЇ БЕЗПЕКИ ПІДПРИЄМСТВ ХІМІЧНОЇ ГАЛУЗІ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СИСТЕМА ЗАГРОЗ ЕКОНОМІЧНОЇ БЕЗПЕКИ ПІДПРИЄМСТВ ХІМІЧНОЇ ГАЛУЗІ </dc:title>
  <dc:creator>user</dc:creator>
  <cp:lastModifiedBy>Пользователь Windows</cp:lastModifiedBy>
  <cp:revision>11</cp:revision>
  <dcterms:created xsi:type="dcterms:W3CDTF">2016-03-03T11:32:35Z</dcterms:created>
  <dcterms:modified xsi:type="dcterms:W3CDTF">2016-03-04T09:58:16Z</dcterms:modified>
</cp:coreProperties>
</file>