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2" r:id="rId4"/>
    <p:sldId id="261" r:id="rId5"/>
    <p:sldId id="258" r:id="rId6"/>
    <p:sldId id="259" r:id="rId7"/>
    <p:sldId id="260" r:id="rId8"/>
    <p:sldId id="264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F030796-D7BD-4A1E-ABBB-D63E9D24EA1E}" type="datetimeFigureOut">
              <a:rPr lang="en-US" smtClean="0"/>
              <a:t>3/12/2016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A820865-B489-4D92-9364-8F74285E0B5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РОЗВИТОК ЕЛЕКТРОННОЇ ЛОГІСТИКИ В УКРАЇНІ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en-US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err="1" smtClean="0"/>
              <a:t>Підготувала</a:t>
            </a:r>
            <a:r>
              <a:rPr lang="ru-RU" dirty="0" smtClean="0"/>
              <a:t>: студента 3 курсу </a:t>
            </a:r>
          </a:p>
          <a:p>
            <a:r>
              <a:rPr lang="ru-RU" dirty="0" smtClean="0"/>
              <a:t>факультету ЕІ </a:t>
            </a:r>
          </a:p>
          <a:p>
            <a:r>
              <a:rPr lang="ru-RU" dirty="0" err="1" smtClean="0"/>
              <a:t>спеціальності</a:t>
            </a:r>
            <a:r>
              <a:rPr lang="ru-RU" dirty="0" smtClean="0"/>
              <a:t> </a:t>
            </a:r>
            <a:r>
              <a:rPr lang="ru-RU" dirty="0" err="1" smtClean="0"/>
              <a:t>Економічна</a:t>
            </a:r>
            <a:r>
              <a:rPr lang="ru-RU" dirty="0" smtClean="0"/>
              <a:t> </a:t>
            </a:r>
            <a:r>
              <a:rPr lang="ru-RU" dirty="0" err="1" smtClean="0"/>
              <a:t>кібернетика</a:t>
            </a:r>
            <a:r>
              <a:rPr lang="ru-RU" dirty="0" smtClean="0"/>
              <a:t> </a:t>
            </a:r>
          </a:p>
          <a:p>
            <a:r>
              <a:rPr lang="ru-RU" dirty="0" smtClean="0"/>
              <a:t>Скидан І.О.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098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389120"/>
          </a:xfrm>
        </p:spPr>
        <p:txBody>
          <a:bodyPr>
            <a:normAutofit/>
          </a:bodyPr>
          <a:lstStyle/>
          <a:p>
            <a:r>
              <a:rPr lang="uk-UA" sz="2800" dirty="0"/>
              <a:t>У праці досліджено основні теоретичні аспекти поняття електронної логістики. Розглянуто основні задачі, які вирішує впровадження електронної логістики з позиції підвищення ефективності торгівельної діяльності та продуктивності функціонування підприємств за сучасних умов.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02093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Електронна</a:t>
            </a:r>
            <a:r>
              <a:rPr lang="ru-RU" dirty="0"/>
              <a:t> </a:t>
            </a:r>
            <a:r>
              <a:rPr lang="ru-RU" dirty="0" err="1"/>
              <a:t>логістика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–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підсистема</a:t>
            </a:r>
            <a:r>
              <a:rPr lang="ru-RU" sz="2800" dirty="0"/>
              <a:t> менеджменту </a:t>
            </a:r>
            <a:r>
              <a:rPr lang="ru-RU" sz="2800" dirty="0" err="1"/>
              <a:t>щодо</a:t>
            </a:r>
            <a:r>
              <a:rPr lang="ru-RU" sz="2800" dirty="0"/>
              <a:t> </a:t>
            </a:r>
            <a:r>
              <a:rPr lang="ru-RU" sz="2800" dirty="0" err="1"/>
              <a:t>прогнозування</a:t>
            </a:r>
            <a:r>
              <a:rPr lang="ru-RU" sz="2800" dirty="0"/>
              <a:t>, </a:t>
            </a:r>
            <a:r>
              <a:rPr lang="ru-RU" sz="2800" dirty="0" err="1"/>
              <a:t>планування</a:t>
            </a:r>
            <a:r>
              <a:rPr lang="ru-RU" sz="2800" dirty="0"/>
              <a:t>, </a:t>
            </a:r>
            <a:r>
              <a:rPr lang="ru-RU" sz="2800" dirty="0" err="1"/>
              <a:t>прийняття</a:t>
            </a:r>
            <a:r>
              <a:rPr lang="ru-RU" sz="2800" dirty="0"/>
              <a:t> </a:t>
            </a:r>
            <a:r>
              <a:rPr lang="ru-RU" sz="2800" dirty="0" err="1"/>
              <a:t>рішень</a:t>
            </a:r>
            <a:r>
              <a:rPr lang="ru-RU" sz="2800" dirty="0"/>
              <a:t>, </a:t>
            </a:r>
            <a:r>
              <a:rPr lang="ru-RU" sz="2800" dirty="0" err="1"/>
              <a:t>координації</a:t>
            </a:r>
            <a:r>
              <a:rPr lang="ru-RU" sz="2800" dirty="0"/>
              <a:t> та контролю </a:t>
            </a:r>
            <a:r>
              <a:rPr lang="ru-RU" sz="2800" dirty="0" err="1"/>
              <a:t>електронних</a:t>
            </a:r>
            <a:r>
              <a:rPr lang="ru-RU" sz="2800" dirty="0"/>
              <a:t> </a:t>
            </a:r>
            <a:r>
              <a:rPr lang="ru-RU" sz="2800" dirty="0" err="1"/>
              <a:t>інформаційних</a:t>
            </a:r>
            <a:r>
              <a:rPr lang="ru-RU" sz="2800" dirty="0"/>
              <a:t> </a:t>
            </a:r>
            <a:r>
              <a:rPr lang="ru-RU" sz="2800" dirty="0" err="1"/>
              <a:t>потоків</a:t>
            </a:r>
            <a:r>
              <a:rPr lang="ru-RU" sz="2800" dirty="0"/>
              <a:t> за </a:t>
            </a:r>
            <a:r>
              <a:rPr lang="ru-RU" sz="2800" dirty="0" err="1"/>
              <a:t>допомогою</a:t>
            </a:r>
            <a:r>
              <a:rPr lang="ru-RU" sz="2800" dirty="0"/>
              <a:t> </a:t>
            </a:r>
            <a:r>
              <a:rPr lang="ru-RU" sz="2800" dirty="0" err="1"/>
              <a:t>інформаційно-телекомунікаційних</a:t>
            </a:r>
            <a:r>
              <a:rPr lang="ru-RU" sz="2800" dirty="0"/>
              <a:t> систем та </a:t>
            </a:r>
            <a:r>
              <a:rPr lang="ru-RU" sz="2800" dirty="0" err="1"/>
              <a:t>технологій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застосуванням</a:t>
            </a:r>
            <a:r>
              <a:rPr lang="ru-RU" sz="2800" dirty="0"/>
              <a:t> </a:t>
            </a:r>
            <a:r>
              <a:rPr lang="ru-RU" sz="2800" dirty="0" err="1"/>
              <a:t>математичних</a:t>
            </a:r>
            <a:r>
              <a:rPr lang="ru-RU" sz="2800" dirty="0"/>
              <a:t> </a:t>
            </a:r>
            <a:r>
              <a:rPr lang="ru-RU" sz="2800" dirty="0" err="1"/>
              <a:t>методів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04710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err="1"/>
              <a:t>Сутність</a:t>
            </a:r>
            <a:r>
              <a:rPr lang="ru-RU" sz="2800" dirty="0"/>
              <a:t> </a:t>
            </a:r>
            <a:r>
              <a:rPr lang="ru-RU" sz="2800" dirty="0" err="1"/>
              <a:t>електронної</a:t>
            </a:r>
            <a:r>
              <a:rPr lang="ru-RU" sz="2800" dirty="0"/>
              <a:t> </a:t>
            </a:r>
            <a:r>
              <a:rPr lang="ru-RU" sz="2800" dirty="0" err="1"/>
              <a:t>логістики</a:t>
            </a:r>
            <a:r>
              <a:rPr lang="ru-RU" sz="2800" dirty="0"/>
              <a:t> актуальна не </a:t>
            </a:r>
            <a:r>
              <a:rPr lang="ru-RU" sz="2800" dirty="0" err="1"/>
              <a:t>тільки</a:t>
            </a:r>
            <a:r>
              <a:rPr lang="ru-RU" sz="2800" dirty="0"/>
              <a:t> в </a:t>
            </a:r>
            <a:r>
              <a:rPr lang="ru-RU" sz="2800" dirty="0" err="1"/>
              <a:t>ситуації</a:t>
            </a:r>
            <a:r>
              <a:rPr lang="ru-RU" sz="2800" dirty="0"/>
              <a:t> </a:t>
            </a:r>
            <a:r>
              <a:rPr lang="ru-RU" sz="2800" dirty="0" err="1"/>
              <a:t>фізичного</a:t>
            </a:r>
            <a:r>
              <a:rPr lang="ru-RU" sz="2800" dirty="0"/>
              <a:t> </a:t>
            </a:r>
            <a:r>
              <a:rPr lang="ru-RU" sz="2800" dirty="0" err="1"/>
              <a:t>постачанні</a:t>
            </a:r>
            <a:r>
              <a:rPr lang="ru-RU" sz="2800" dirty="0"/>
              <a:t> </a:t>
            </a:r>
            <a:r>
              <a:rPr lang="ru-RU" sz="2800" dirty="0" err="1"/>
              <a:t>продукції</a:t>
            </a:r>
            <a:r>
              <a:rPr lang="ru-RU" sz="2800" dirty="0"/>
              <a:t> </a:t>
            </a:r>
            <a:r>
              <a:rPr lang="ru-RU" sz="2800" dirty="0" err="1"/>
              <a:t>від</a:t>
            </a:r>
            <a:r>
              <a:rPr lang="ru-RU" sz="2800" dirty="0"/>
              <a:t> </a:t>
            </a:r>
            <a:r>
              <a:rPr lang="ru-RU" sz="2800" dirty="0" err="1"/>
              <a:t>виробника</a:t>
            </a:r>
            <a:r>
              <a:rPr lang="ru-RU" sz="2800" dirty="0"/>
              <a:t> до </a:t>
            </a:r>
            <a:r>
              <a:rPr lang="ru-RU" sz="2800" dirty="0" err="1"/>
              <a:t>споживача</a:t>
            </a:r>
            <a:r>
              <a:rPr lang="ru-RU" sz="2800" dirty="0"/>
              <a:t> через </a:t>
            </a:r>
            <a:r>
              <a:rPr lang="ru-RU" sz="2800" dirty="0" err="1"/>
              <a:t>ланцюг</a:t>
            </a:r>
            <a:r>
              <a:rPr lang="ru-RU" sz="2800" dirty="0"/>
              <a:t> </a:t>
            </a:r>
            <a:r>
              <a:rPr lang="ru-RU" sz="2800" dirty="0" err="1"/>
              <a:t>інших</a:t>
            </a:r>
            <a:r>
              <a:rPr lang="ru-RU" sz="2800" dirty="0"/>
              <a:t> </a:t>
            </a:r>
            <a:r>
              <a:rPr lang="ru-RU" sz="2800" dirty="0" err="1"/>
              <a:t>організацій</a:t>
            </a:r>
            <a:r>
              <a:rPr lang="ru-RU" sz="2800" dirty="0"/>
              <a:t>, </a:t>
            </a:r>
            <a:r>
              <a:rPr lang="ru-RU" sz="2800" dirty="0" err="1"/>
              <a:t>її</a:t>
            </a:r>
            <a:r>
              <a:rPr lang="ru-RU" sz="2800" dirty="0"/>
              <a:t> </a:t>
            </a:r>
            <a:r>
              <a:rPr lang="ru-RU" sz="2800" dirty="0" err="1"/>
              <a:t>можна</a:t>
            </a:r>
            <a:r>
              <a:rPr lang="ru-RU" sz="2800" dirty="0"/>
              <a:t> </a:t>
            </a:r>
            <a:r>
              <a:rPr lang="ru-RU" sz="2800" dirty="0" err="1"/>
              <a:t>віднести</a:t>
            </a:r>
            <a:r>
              <a:rPr lang="ru-RU" sz="2800" dirty="0"/>
              <a:t> й до </a:t>
            </a:r>
            <a:r>
              <a:rPr lang="ru-RU" sz="2800" dirty="0" err="1"/>
              <a:t>ситуацій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</a:t>
            </a:r>
            <a:r>
              <a:rPr lang="ru-RU" sz="2800" dirty="0" err="1"/>
              <a:t>пов’язані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організацією</a:t>
            </a:r>
            <a:r>
              <a:rPr lang="ru-RU" sz="2800" dirty="0"/>
              <a:t> </a:t>
            </a:r>
            <a:r>
              <a:rPr lang="ru-RU" sz="2800" dirty="0" err="1"/>
              <a:t>інформаційних</a:t>
            </a:r>
            <a:r>
              <a:rPr lang="ru-RU" sz="2800" dirty="0"/>
              <a:t> </a:t>
            </a:r>
            <a:r>
              <a:rPr lang="ru-RU" sz="2800" dirty="0" err="1"/>
              <a:t>потоків</a:t>
            </a:r>
            <a:r>
              <a:rPr lang="ru-RU" sz="2800" dirty="0"/>
              <a:t> в </a:t>
            </a:r>
            <a:r>
              <a:rPr lang="ru-RU" sz="2800" dirty="0" err="1"/>
              <a:t>електронному</a:t>
            </a:r>
            <a:r>
              <a:rPr lang="ru-RU" sz="2800" dirty="0"/>
              <a:t> </a:t>
            </a:r>
            <a:r>
              <a:rPr lang="ru-RU" sz="2800" dirty="0" err="1"/>
              <a:t>вигляді</a:t>
            </a:r>
            <a:r>
              <a:rPr lang="ru-RU" sz="2800" dirty="0"/>
              <a:t> для </a:t>
            </a:r>
            <a:r>
              <a:rPr lang="ru-RU" sz="2800" dirty="0" err="1"/>
              <a:t>вирішення</a:t>
            </a:r>
            <a:r>
              <a:rPr lang="ru-RU" sz="2800" dirty="0"/>
              <a:t> проблем та задач </a:t>
            </a:r>
            <a:r>
              <a:rPr lang="ru-RU" sz="2800" dirty="0" err="1"/>
              <a:t>компаній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у </a:t>
            </a:r>
            <a:r>
              <a:rPr lang="ru-RU" sz="2800" dirty="0" err="1"/>
              <a:t>своїй</a:t>
            </a:r>
            <a:r>
              <a:rPr lang="ru-RU" sz="2800" dirty="0"/>
              <a:t> </a:t>
            </a:r>
            <a:r>
              <a:rPr lang="ru-RU" sz="2800" dirty="0" err="1"/>
              <a:t>роботі</a:t>
            </a:r>
            <a:r>
              <a:rPr lang="ru-RU" sz="2800" dirty="0"/>
              <a:t> </a:t>
            </a:r>
            <a:r>
              <a:rPr lang="ru-RU" sz="2800" dirty="0" err="1"/>
              <a:t>використовують</a:t>
            </a:r>
            <a:r>
              <a:rPr lang="ru-RU" sz="2800" dirty="0"/>
              <a:t> </a:t>
            </a:r>
            <a:r>
              <a:rPr lang="ru-RU" sz="2800" dirty="0" err="1"/>
              <a:t>Інтернет</a:t>
            </a:r>
            <a:r>
              <a:rPr lang="ru-RU" sz="2800" dirty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3751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389120"/>
          </a:xfrm>
        </p:spPr>
        <p:txBody>
          <a:bodyPr/>
          <a:lstStyle/>
          <a:p>
            <a:r>
              <a:rPr lang="uk-UA" dirty="0"/>
              <a:t>Інтернет технології дозволяють надавати клієнтам ряд додаткових логістичних послуг підвищують конкурентоспроможність компаній: відстеження перевезення вантажів, довідкові дані, порівняння альтернативних варіантів, індивідуалізацію обслуговування. Все це сприяє підтримці тривалих відносин між партнерами. Інвестиції в Інтернет стають інвестиціями в підтримку цих відносин, або, як говорить Пітер </a:t>
            </a:r>
            <a:r>
              <a:rPr lang="uk-UA" dirty="0" err="1"/>
              <a:t>Друкер</a:t>
            </a:r>
            <a:r>
              <a:rPr lang="uk-UA" dirty="0"/>
              <a:t>, "інвестиціями не у всередину компанії, а за її межі".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895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/>
              <a:t>Електронна логістика у сфері торгівлі </a:t>
            </a:r>
            <a:r>
              <a:rPr lang="uk-UA" dirty="0" smtClean="0"/>
              <a:t>сприяє тому що: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uk-UA" dirty="0" smtClean="0"/>
              <a:t>зміщується центр </a:t>
            </a:r>
            <a:r>
              <a:rPr lang="uk-UA" dirty="0"/>
              <a:t>ваги на ринку і в логістичній системі в бік </a:t>
            </a:r>
            <a:r>
              <a:rPr lang="uk-UA" dirty="0" smtClean="0"/>
              <a:t>покупця;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п</a:t>
            </a:r>
            <a:r>
              <a:rPr lang="uk-UA" dirty="0" smtClean="0"/>
              <a:t>окупець </a:t>
            </a:r>
            <a:r>
              <a:rPr lang="uk-UA" dirty="0"/>
              <a:t>отримує можливість зручного та швидкого вибору і порівняння продукту по всьому світу з екрану свого </a:t>
            </a:r>
            <a:r>
              <a:rPr lang="uk-UA" dirty="0" smtClean="0"/>
              <a:t>комп'ютера; </a:t>
            </a:r>
          </a:p>
          <a:p>
            <a:pPr>
              <a:buFont typeface="Wingdings" pitchFamily="2" charset="2"/>
              <a:buChar char="Ø"/>
            </a:pPr>
            <a:r>
              <a:rPr lang="uk-UA" dirty="0" smtClean="0"/>
              <a:t>покупцю </a:t>
            </a:r>
            <a:r>
              <a:rPr lang="uk-UA" dirty="0"/>
              <a:t>стає набагато легше отримати те, що він хоче, а не те, що залишилося на </a:t>
            </a:r>
            <a:r>
              <a:rPr lang="uk-UA" dirty="0" smtClean="0"/>
              <a:t>складі;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с</a:t>
            </a:r>
            <a:r>
              <a:rPr lang="uk-UA" dirty="0" smtClean="0"/>
              <a:t>тає можливим індивідуальне спілкування </a:t>
            </a:r>
            <a:r>
              <a:rPr lang="uk-UA" dirty="0"/>
              <a:t>з кожним клієнтом, а результат такого спілкування представляє цінну маркетингову інформацію.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52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856984" cy="1586440"/>
          </a:xfrm>
        </p:spPr>
        <p:txBody>
          <a:bodyPr>
            <a:noAutofit/>
          </a:bodyPr>
          <a:lstStyle/>
          <a:p>
            <a:pPr algn="ctr"/>
            <a:r>
              <a:rPr lang="uk-UA" sz="4000" dirty="0"/>
              <a:t>За допомогою мережевих технологій можливо вирішувати наступні логістичні завдання:</a:t>
            </a:r>
            <a:endParaRPr lang="en-US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35480"/>
            <a:ext cx="8712968" cy="4805888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/>
              <a:t>реклама </a:t>
            </a:r>
            <a:r>
              <a:rPr lang="uk-UA" dirty="0"/>
              <a:t>компанії та продукції; </a:t>
            </a:r>
            <a:endParaRPr lang="uk-UA" dirty="0" smtClean="0"/>
          </a:p>
          <a:p>
            <a:r>
              <a:rPr lang="uk-UA" dirty="0" smtClean="0"/>
              <a:t>надання </a:t>
            </a:r>
            <a:r>
              <a:rPr lang="uk-UA" dirty="0"/>
              <a:t>інформації про перелік послуг та </a:t>
            </a:r>
            <a:r>
              <a:rPr lang="uk-UA" dirty="0" smtClean="0"/>
              <a:t>прас-листів;</a:t>
            </a:r>
          </a:p>
          <a:p>
            <a:r>
              <a:rPr lang="uk-UA" dirty="0" smtClean="0"/>
              <a:t>облік </a:t>
            </a:r>
            <a:r>
              <a:rPr lang="uk-UA" dirty="0"/>
              <a:t>постійних клієнтів та партнерів; </a:t>
            </a:r>
            <a:endParaRPr lang="uk-UA" dirty="0" smtClean="0"/>
          </a:p>
          <a:p>
            <a:r>
              <a:rPr lang="uk-UA" dirty="0" smtClean="0"/>
              <a:t>надання </a:t>
            </a:r>
            <a:r>
              <a:rPr lang="uk-UA" dirty="0"/>
              <a:t>споживачам документів на платній та безкоштовній основі; </a:t>
            </a:r>
            <a:endParaRPr lang="uk-UA" dirty="0" smtClean="0"/>
          </a:p>
          <a:p>
            <a:r>
              <a:rPr lang="uk-UA" dirty="0" smtClean="0"/>
              <a:t>функціонування </a:t>
            </a:r>
            <a:r>
              <a:rPr lang="uk-UA" dirty="0"/>
              <a:t>інтерактивної консультативної служби; </a:t>
            </a:r>
            <a:endParaRPr lang="uk-UA" dirty="0" smtClean="0"/>
          </a:p>
          <a:p>
            <a:r>
              <a:rPr lang="uk-UA" dirty="0" smtClean="0"/>
              <a:t>пошук </a:t>
            </a:r>
            <a:r>
              <a:rPr lang="uk-UA" dirty="0"/>
              <a:t>контрагентів через реєстр бізнес-партнерів та бази інформаційно-логістичних ресурсів в </a:t>
            </a:r>
            <a:r>
              <a:rPr lang="uk-UA" dirty="0" smtClean="0"/>
              <a:t>мережі;</a:t>
            </a:r>
          </a:p>
          <a:p>
            <a:r>
              <a:rPr lang="uk-UA" dirty="0" smtClean="0"/>
              <a:t>електронне </a:t>
            </a:r>
            <a:r>
              <a:rPr lang="uk-UA" dirty="0"/>
              <a:t>фрахтування; </a:t>
            </a:r>
            <a:endParaRPr lang="uk-UA" dirty="0" smtClean="0"/>
          </a:p>
          <a:p>
            <a:r>
              <a:rPr lang="uk-UA" dirty="0" smtClean="0"/>
              <a:t>моніторинг </a:t>
            </a:r>
            <a:r>
              <a:rPr lang="uk-UA" dirty="0"/>
              <a:t>вантажів та транспортних засобів; </a:t>
            </a:r>
            <a:endParaRPr lang="uk-UA" dirty="0" smtClean="0"/>
          </a:p>
          <a:p>
            <a:r>
              <a:rPr lang="uk-UA" dirty="0" smtClean="0"/>
              <a:t>створення </a:t>
            </a:r>
            <a:r>
              <a:rPr lang="uk-UA" dirty="0"/>
              <a:t>довідкової системи для клієнтів; </a:t>
            </a:r>
            <a:endParaRPr lang="uk-UA" dirty="0" smtClean="0"/>
          </a:p>
          <a:p>
            <a:r>
              <a:rPr lang="uk-UA" dirty="0" smtClean="0"/>
              <a:t>електронна </a:t>
            </a:r>
            <a:r>
              <a:rPr lang="uk-UA" dirty="0"/>
              <a:t>торгівля через Інтернет; </a:t>
            </a:r>
            <a:endParaRPr lang="uk-UA" dirty="0" smtClean="0"/>
          </a:p>
          <a:p>
            <a:r>
              <a:rPr lang="uk-UA" dirty="0" smtClean="0"/>
              <a:t>функціонування </a:t>
            </a:r>
            <a:r>
              <a:rPr lang="uk-UA" dirty="0"/>
              <a:t>системи самостійних замовлень.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3858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/>
              <a:t>Логістичний процес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1882370"/>
            <a:ext cx="8604448" cy="4437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0010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105" y="980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uk-UA" sz="6000" dirty="0" smtClean="0"/>
              <a:t>Дякую за увагу!</a:t>
            </a:r>
            <a:endParaRPr lang="en-US" sz="6000" dirty="0"/>
          </a:p>
        </p:txBody>
      </p:sp>
      <p:pic>
        <p:nvPicPr>
          <p:cNvPr id="1026" name="Picture 2" descr="http://igate.com.ua/upload/photo/0001/0001/0706/7913/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03" y="2705722"/>
            <a:ext cx="7363005" cy="396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2730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</TotalTime>
  <Words>359</Words>
  <Application>Microsoft Office PowerPoint</Application>
  <PresentationFormat>Экран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РОЗВИТОК ЕЛЕКТРОННОЇ ЛОГІСТИКИ В УКРАЇНІ </vt:lpstr>
      <vt:lpstr>Презентация PowerPoint</vt:lpstr>
      <vt:lpstr>Електронна логістика</vt:lpstr>
      <vt:lpstr>Презентация PowerPoint</vt:lpstr>
      <vt:lpstr>Презентация PowerPoint</vt:lpstr>
      <vt:lpstr>Електронна логістика у сфері торгівлі сприяє тому що:</vt:lpstr>
      <vt:lpstr>За допомогою мережевих технологій можливо вирішувати наступні логістичні завдання:</vt:lpstr>
      <vt:lpstr>Логістичний процес</vt:lpstr>
      <vt:lpstr>Дякую за увагу!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РОЗВИТОК ЕЛЕКТРОННОЇ ЛОГІСТИКИ В УКРАЇНІ</dc:title>
  <dc:creator>Skidanchik_1</dc:creator>
  <cp:lastModifiedBy>Skidanchik_1</cp:lastModifiedBy>
  <cp:revision>3</cp:revision>
  <dcterms:created xsi:type="dcterms:W3CDTF">2016-03-12T11:24:26Z</dcterms:created>
  <dcterms:modified xsi:type="dcterms:W3CDTF">2016-03-12T11:41:40Z</dcterms:modified>
</cp:coreProperties>
</file>