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56" autoAdjust="0"/>
  </p:normalViewPr>
  <p:slideViewPr>
    <p:cSldViewPr>
      <p:cViewPr varScale="1">
        <p:scale>
          <a:sx n="107" d="100"/>
          <a:sy n="107" d="100"/>
        </p:scale>
        <p:origin x="-10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908720"/>
            <a:ext cx="7632848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uk-UA" sz="40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АНАЛІЗ МОДЕЛЕЙ СТАЛОГО РОЗВИТКУ В СУЧАСНОМУ ІНФОРМАЦІЙНОМУ ПРОСТОРІ</a:t>
            </a:r>
            <a:endParaRPr lang="ru-RU" sz="4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5631288"/>
            <a:ext cx="4982367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Виконав </a:t>
            </a:r>
            <a:r>
              <a:rPr lang="uk-UA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Шевченко В.О. студент 4 курсу</a:t>
            </a:r>
            <a:endParaRPr lang="ru-RU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r>
              <a:rPr lang="uk-UA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економічного факультету</a:t>
            </a:r>
            <a:endParaRPr lang="ru-RU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r>
              <a:rPr lang="uk-UA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ДНУ ім.Олеся Гончара, Україна</a:t>
            </a:r>
            <a:endParaRPr lang="ru-RU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endParaRPr lang="ru-RU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2169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Влад\Desktop\qqqqqqq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00"/>
            <a:ext cx="9144000" cy="686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692696"/>
            <a:ext cx="295232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Екологічна криза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7585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лад\Desktop\1_25_body_74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13" y="-1"/>
            <a:ext cx="916471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2377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dirty="0" smtClean="0"/>
              <a:t>Форестер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548680"/>
            <a:ext cx="3299706" cy="750814"/>
          </a:xfrm>
        </p:spPr>
        <p:txBody>
          <a:bodyPr>
            <a:normAutofit lnSpcReduction="10000"/>
          </a:bodyPr>
          <a:lstStyle/>
          <a:p>
            <a:pPr marL="36576" indent="0">
              <a:buNone/>
            </a:pPr>
            <a:r>
              <a:rPr lang="uk-UA" sz="4400" dirty="0" smtClean="0"/>
              <a:t>Капіца</a:t>
            </a:r>
            <a:endParaRPr lang="ru-RU" sz="4400" dirty="0"/>
          </a:p>
        </p:txBody>
      </p:sp>
      <p:pic>
        <p:nvPicPr>
          <p:cNvPr id="3074" name="Picture 2" descr="C:\Users\Влад\Desktop\dzhej_forres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05136"/>
            <a:ext cx="3240361" cy="48021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лад\Desktop\kapitza_s_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05136"/>
            <a:ext cx="3231790" cy="47330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075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60649"/>
            <a:ext cx="7467600" cy="216024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Модель </a:t>
            </a:r>
            <a:r>
              <a:rPr lang="uk-UA" dirty="0" smtClean="0"/>
              <a:t>Форрестера </a:t>
            </a:r>
            <a:r>
              <a:rPr lang="uk-UA" dirty="0"/>
              <a:t>побудована на підставі принципів системної динаміки - методу вивчення складних систем з нелінійними зворотними зв'язками.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8352" y="2325691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000" dirty="0"/>
              <a:t>М. Месарович і Е. Пестель  сформулювали завдання побудови моделі світової динаміки, заснованої на теорії багаторівневих ієрархічних систем,яка відбиває процеси взаємодії людини з навколишнім середовищем, а також комплекс економічних, соціальних і політичних взаємин у суспільстві. 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2267603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Цю концепцію досконало досліджено у праці </a:t>
            </a:r>
            <a:r>
              <a:rPr lang="ru-RU" dirty="0" smtClean="0"/>
              <a:t>Оніщенка</a:t>
            </a:r>
            <a:r>
              <a:rPr lang="uk-UA" dirty="0" smtClean="0"/>
              <a:t>, де</a:t>
            </a:r>
            <a:r>
              <a:rPr lang="ru-RU" dirty="0"/>
              <a:t> </a:t>
            </a:r>
            <a:r>
              <a:rPr lang="ru-RU" dirty="0" smtClean="0"/>
              <a:t>розро</a:t>
            </a:r>
            <a:r>
              <a:rPr lang="uk-UA" dirty="0"/>
              <a:t>блено</a:t>
            </a:r>
            <a:r>
              <a:rPr lang="ru-RU" dirty="0"/>
              <a:t> концепцію системного моделювання екологічно збалансованої економіки, яка базується на теорії агрегування моделей “витрати-випуск”</a:t>
            </a:r>
            <a:r>
              <a:rPr lang="uk-UA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4237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Математична модель має вигляд</a:t>
            </a:r>
            <a:r>
              <a:rPr lang="ru-RU" dirty="0" smtClean="0"/>
              <a:t>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де  – </a:t>
            </a:r>
            <a:r>
              <a:rPr lang="uk-UA" dirty="0" smtClean="0"/>
              <a:t>			вектор </a:t>
            </a:r>
            <a:r>
              <a:rPr lang="uk-UA" dirty="0"/>
              <a:t>об’ємів виробництва продукції, </a:t>
            </a:r>
            <a:r>
              <a:rPr lang="uk-UA" dirty="0" smtClean="0"/>
              <a:t>		 </a:t>
            </a:r>
            <a:r>
              <a:rPr lang="uk-UA" dirty="0"/>
              <a:t>– вектор кінцевого споживання продукції, </a:t>
            </a:r>
            <a:r>
              <a:rPr lang="ru-RU" dirty="0"/>
              <a:t> </a:t>
            </a:r>
            <a:r>
              <a:rPr lang="uk-UA" dirty="0"/>
              <a:t>– матриця коефіцієнтів прямих витрат виробництва.</a:t>
            </a:r>
            <a:endParaRPr lang="ru-RU" dirty="0"/>
          </a:p>
          <a:p>
            <a:endParaRPr lang="ru-RU" dirty="0"/>
          </a:p>
        </p:txBody>
      </p:sp>
      <p:pic>
        <p:nvPicPr>
          <p:cNvPr id="4" name="Picture 3" descr="C:\Users\Влад\Desktop\Screenshot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80728"/>
            <a:ext cx="3383487" cy="4694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Влад\Desktop\Screenshot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1485900" cy="4095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Влад\Desktop\Screenshot_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708" y="2204864"/>
            <a:ext cx="1381125" cy="352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456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89040"/>
            <a:ext cx="7467600" cy="2337123"/>
          </a:xfrm>
        </p:spPr>
        <p:txBody>
          <a:bodyPr/>
          <a:lstStyle/>
          <a:p>
            <a:r>
              <a:rPr lang="uk-UA" dirty="0"/>
              <a:t>Де </a:t>
            </a:r>
            <a:r>
              <a:rPr lang="ru-RU" dirty="0"/>
              <a:t> – </a:t>
            </a:r>
            <a:r>
              <a:rPr lang="ru-RU" dirty="0" smtClean="0"/>
              <a:t>			агрегуючий </a:t>
            </a:r>
            <a:r>
              <a:rPr lang="ru-RU" dirty="0"/>
              <a:t>вектор цін, де  – ціна – го продукту</a:t>
            </a:r>
            <a:r>
              <a:rPr lang="uk-UA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7170" name="Picture 2" descr="C:\Users\Влад\Desktop\Screenshot_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5344511" cy="26248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Влад\Desktop\Screenshot_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519" y="3789040"/>
            <a:ext cx="1677894" cy="5229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641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Список використаної літератури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420888"/>
            <a:ext cx="7467600" cy="3633267"/>
          </a:xfrm>
        </p:spPr>
        <p:txBody>
          <a:bodyPr>
            <a:normAutofit/>
          </a:bodyPr>
          <a:lstStyle/>
          <a:p>
            <a:pPr lvl="0"/>
            <a:r>
              <a:rPr lang="ru-RU" sz="2800" dirty="0" smtClean="0"/>
              <a:t>Форрестер </a:t>
            </a:r>
            <a:r>
              <a:rPr lang="ru-RU" sz="2800" dirty="0"/>
              <a:t>Дж. Мировая экономика: пер. с англ. / Дж. Форрестер. – М.: Наука, 1978. – 168 с.</a:t>
            </a:r>
          </a:p>
          <a:p>
            <a:pPr lvl="0"/>
            <a:r>
              <a:rPr lang="ru-RU" sz="2800" dirty="0"/>
              <a:t>Онищенко І.М. Еколого-економічна стратегія в рамках реалізації концепції сталого розвитку / І.М. Онищенко // Економіка і регіон. – 2012. – №4 (35). – С. 79 – 82.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10243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45</TotalTime>
  <Words>149</Words>
  <Application>Microsoft Office PowerPoint</Application>
  <PresentationFormat>Экран (4:3)</PresentationFormat>
  <Paragraphs>16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Техническая</vt:lpstr>
      <vt:lpstr>Презентация PowerPoint</vt:lpstr>
      <vt:lpstr>Екологічна криза</vt:lpstr>
      <vt:lpstr>Презентация PowerPoint</vt:lpstr>
      <vt:lpstr>Форестер</vt:lpstr>
      <vt:lpstr>Презентация PowerPoint</vt:lpstr>
      <vt:lpstr>Презентация PowerPoint</vt:lpstr>
      <vt:lpstr>Математична модель має вигляд: </vt:lpstr>
      <vt:lpstr>Презентация PowerPoint</vt:lpstr>
      <vt:lpstr>Список використаної літератури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</dc:creator>
  <cp:lastModifiedBy>Влад</cp:lastModifiedBy>
  <cp:revision>4</cp:revision>
  <dcterms:created xsi:type="dcterms:W3CDTF">2016-02-29T12:46:25Z</dcterms:created>
  <dcterms:modified xsi:type="dcterms:W3CDTF">2016-02-29T13:43:05Z</dcterms:modified>
</cp:coreProperties>
</file>