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75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8078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1435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814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00675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7555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5989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6909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0064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5573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4251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5926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C611F-DE42-4DD9-9BC1-CD002988A789}" type="datetimeFigureOut">
              <a:rPr lang="ru-RU" smtClean="0"/>
              <a:pPr/>
              <a:t>20.03.2015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F5DDE-9D6C-4EB2-ADD6-2436DAAAE9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7784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0"/>
            <a:ext cx="8856984" cy="3600451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ГОСУДАРСТВЕННОЕ ОБРАЗОВАТЕЛЬНО ЕБЮДЖЕТНОЕ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ВЫСШЕГО ПРОФЕССИОНАЛЬНОГО ОБРАЗОВАНИЯ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«ФИНАНСОВЫЙ УНИВЕРСИТЕТ 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ПРАВИТЕЛЬСТВЕ РОССИЙСКОЙ ФЕДЕРАЦИИ»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Эконометрический анализ факторов, влияющих на величину валового регионального продукта.</a:t>
            </a:r>
            <a:endParaRPr lang="ru-RU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3886200"/>
            <a:ext cx="8784976" cy="2855168"/>
          </a:xfrm>
        </p:spPr>
        <p:txBody>
          <a:bodyPr>
            <a:normAutofit fontScale="70000" lnSpcReduction="20000"/>
          </a:bodyPr>
          <a:lstStyle/>
          <a:p>
            <a:pPr algn="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Бикбаева И.В., Осадчая М.М.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тудентки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года обучения магистратуры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факультета «Налоги и налогообложение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Финансового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Университета  при Правительстве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РФ,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Научный руководитель : Невежин В.П. к.т.н., проф.</a:t>
            </a:r>
          </a:p>
          <a:p>
            <a:pPr algn="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Москва 2015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1350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04" y="260648"/>
            <a:ext cx="3358009" cy="5865515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Непременным условием инновационного  развития экономики  Российской Федерации является  равномерное развитие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ее территорий.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современном этапе приоритетной задачей является повышение уровня социально-экономического развития регионов Российской Федерации и повышение качества жизни в них.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772816"/>
            <a:ext cx="4402587" cy="259995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4447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4869160"/>
            <a:ext cx="8424936" cy="1872208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Имеющаяся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ссиметрия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создает зоны напряжений не только между соседними регионами, но и между частями страны, находящимися на значительном расстоянии друг от друга. Особое внимание общественности привлекает наличие существенной ассиметрии социально-экономического  положения  регионов,  относящихся  к  одному  географическому  району  или соседним федеральным округам.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8727" b="8727"/>
          <a:stretch/>
        </p:blipFill>
        <p:spPr bwMode="auto">
          <a:xfrm>
            <a:off x="1979712" y="0"/>
            <a:ext cx="5472608" cy="41044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3640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Валковый региональный продукт является основным показателям, характеризующим экономическое развитие субъекта Российской Федерации.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600200"/>
            <a:ext cx="8784976" cy="4525963"/>
          </a:xfrm>
        </p:spPr>
        <p:txBody>
          <a:bodyPr/>
          <a:lstStyle/>
          <a:p>
            <a:pPr marL="0" indent="0" algn="just"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Валовой региональный продукт (ВРП)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показатель, измеряющий валовую добавленную стоимость, исчисляемый путем исключения из суммарной валовой продукции объёмов её промежуточного потребления.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279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расчете ВРП не учитывается ряд элементов, которые включает в себя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ВВП. К ним относятся элементы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Добавленная стоимость отраслей, оказывающих коллективные нерыночные услуги обществу в целом;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Добавленная стоимость услуг финансовых посредников (в первую очередь банков), деятельность которых редко ограничивается строго отдельными регионами;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Добавленная стоимость услуг внешней торговли, которые во многих случаях можно получить только на федеральном уровне;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Часть налогов, в частности- (налоги на импорт и экспорт), которые невозможно учесть на региональном уровне.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92297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17293"/>
            <a:ext cx="4320480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99992" y="273050"/>
            <a:ext cx="4392488" cy="5853113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информации , необходимой для проведения исследования;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форму связи между переменными;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наиболее значимых факторов для построения модели множественной регрессии;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регрессионного анализа;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ценка качества и значимости модели.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5754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71500"/>
            <a:ext cx="457200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являются регионы Российской Федерации.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Объектом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исследования являются количественные характеристики параметров, характеризующих социально-экономическое развитие региона и уровень жизни в нем.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026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 проведения  анализа  были выбраны «случайным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регионов Российской Федерации и собраны все необходимые данные 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них за 2013 год.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 проведения  анализа  выбрана  множественная  линейная эконометрическая модель, имеющая вид: </a:t>
            </a:r>
          </a:p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a0+a1x1+a2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x2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a3 x3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+a4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x4+a5x5</a:t>
            </a:r>
          </a:p>
          <a:p>
            <a:pPr marL="0" indent="0" algn="ctr">
              <a:buNone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 того,  чтобы  провести  оценку  параметров  модели,  выполнена проверка  условий  теоремы  Гаусса-Маркова,  в  том  числе  на  наличие автокорреляции и гомоскедастичности остатков. Для определения наличия автокорреляции  был  использован  тест 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Дарбина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-Уотсона.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574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График остатков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7878914" cy="4246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4276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27" y="0"/>
            <a:ext cx="5905500" cy="41338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Говоря о качестве модели, нужно обратить внимание на то, что показатель коэффициента детерминации довольно высокий 0,71, коэффициент множественной корреляции показывает, что на 84% вариации зависимой переменной «ВРП» учтено в модели и обусловлено влиянием включенных факторов. Поэтому мы можем полагаться на достаточно высокую тесноту связи модели.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779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 построения и исследования 6-факторной регрессионной модели можно сделать следующие выводы: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68760"/>
            <a:ext cx="8856984" cy="5760640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наибольшее влияние на определение величины валового регионального продукта оказывает количество организаций и предприятий в соответствующем регионе (x4);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большое значение также имеют величина затрат на технологические инновации (x2);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стоит отметить такой фактор как плотность автомобильных дорог на 10 000 км2 (x3), который, безусловно, нельзя оставить без внимания;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сравнению с перечисленными, другие факторы оказывают незначительное влияние на величину ВРП (численность экономически активного населения (х1), среднедушевой денежный доход (х5). 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smtClean="0"/>
              <a:t>Y</a:t>
            </a:r>
            <a:r>
              <a:rPr lang="ru-RU" dirty="0" smtClean="0"/>
              <a:t>= 755201550707,63+ 12862,40</a:t>
            </a:r>
            <a:r>
              <a:rPr lang="en-US" dirty="0" smtClean="0"/>
              <a:t>x</a:t>
            </a:r>
            <a:r>
              <a:rPr lang="ru-RU" dirty="0" smtClean="0"/>
              <a:t>1+ 15,17</a:t>
            </a:r>
            <a:r>
              <a:rPr lang="en-US" dirty="0" smtClean="0"/>
              <a:t>x</a:t>
            </a:r>
            <a:r>
              <a:rPr lang="ru-RU" dirty="0" smtClean="0"/>
              <a:t>2 -1227421626,68</a:t>
            </a:r>
            <a:r>
              <a:rPr lang="en-US" dirty="0" smtClean="0"/>
              <a:t>x</a:t>
            </a:r>
            <a:r>
              <a:rPr lang="ru-RU" dirty="0" smtClean="0"/>
              <a:t>3+ 8909080,24</a:t>
            </a:r>
            <a:r>
              <a:rPr lang="en-US" dirty="0" smtClean="0"/>
              <a:t>x</a:t>
            </a:r>
            <a:r>
              <a:rPr lang="ru-RU" dirty="0" smtClean="0"/>
              <a:t>4 -1915592,12</a:t>
            </a:r>
            <a:r>
              <a:rPr lang="en-US" dirty="0" smtClean="0"/>
              <a:t>x</a:t>
            </a:r>
            <a:r>
              <a:rPr lang="ru-RU" dirty="0" smtClean="0"/>
              <a:t>5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Эконометрическая модель определила факторы, влияющие на величину валового регионального продукта, и помогла формализовать поставленную задачу. В дальнейшем можно с достаточно большой уверенностью полагаться на данные, полученные в результате использования модели, так как на наш взгляд они являются достоверными.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9606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 algn="just"/>
            <a:r>
              <a:rPr lang="ru-RU" dirty="0" smtClean="0"/>
              <a:t>Орлова И.В., Половников В.А. Экономико-математические методы и модели: компьютерное моделирование: учеб. пособие. – 3-е изд., </a:t>
            </a:r>
            <a:r>
              <a:rPr lang="ru-RU" dirty="0" err="1" smtClean="0"/>
              <a:t>перераб</a:t>
            </a:r>
            <a:r>
              <a:rPr lang="ru-RU" dirty="0" smtClean="0"/>
              <a:t>. и доп. – М.: Вузовский учебник: ИНФРА-М, 2013. – 389 с. </a:t>
            </a:r>
          </a:p>
          <a:p>
            <a:pPr lvl="0" algn="just"/>
            <a:r>
              <a:rPr lang="ru-RU" dirty="0" smtClean="0"/>
              <a:t>Федеральная служба государственной статистики http://www.gks.ru/</a:t>
            </a:r>
          </a:p>
          <a:p>
            <a:pPr algn="just"/>
            <a:r>
              <a:rPr lang="ru-RU" dirty="0" smtClean="0"/>
              <a:t>Экономико-математические методы в примерах и задачах: Учеб. пос. / А.Н. </a:t>
            </a:r>
            <a:r>
              <a:rPr lang="ru-RU" dirty="0" err="1" smtClean="0"/>
              <a:t>Гармаш</a:t>
            </a:r>
            <a:r>
              <a:rPr lang="ru-RU" dirty="0" smtClean="0"/>
              <a:t>, И.В. Орлова, Н.В. Концевая и др.; Под ред. А.Н. </a:t>
            </a:r>
            <a:r>
              <a:rPr lang="ru-RU" dirty="0" err="1" smtClean="0"/>
              <a:t>Гармаша</a:t>
            </a:r>
            <a:r>
              <a:rPr lang="ru-RU" dirty="0" smtClean="0"/>
              <a:t> - М.: Вузовский учебник: НИЦ ИНФРА-М, 2014 - 416с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внимание!!!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41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706</Words>
  <Application>Microsoft Office PowerPoint</Application>
  <PresentationFormat>Экран (4:3)</PresentationFormat>
  <Paragraphs>49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ФЕДЕРАЛЬНОЕ ГОСУДАРСТВЕННОЕ ОБРАЗОВАТЕЛЬНО ЕБЮДЖЕТНОЕ   УЧРЕЖДЕНИЕ ВЫСШЕГО ПРОФЕССИОНАЛЬНОГО ОБРАЗОВАНИЯ «ФИНАНСОВЫЙ УНИВЕРСИТЕТ  ПРИ ПРАВИТЕЛЬСТВЕ РОССИЙСКОЙ ФЕДЕРАЦИИ»   Эконометрический анализ факторов, влияющих на величину валового регионального продукта.</vt:lpstr>
      <vt:lpstr>Слайд 2</vt:lpstr>
      <vt:lpstr>Слайд 3</vt:lpstr>
      <vt:lpstr>Валковый региональный продукт является основным показателям, характеризующим экономическое развитие субъекта Российской Федерации. </vt:lpstr>
      <vt:lpstr>При расчете ВРП не учитывается ряд элементов, которые включает в себя ВВП. К ним относятся элементы:</vt:lpstr>
      <vt:lpstr>Задачи</vt:lpstr>
      <vt:lpstr>Слайд 7</vt:lpstr>
      <vt:lpstr>Для  проведения  анализа  были выбраны «случайным  20 регионов Российской Федерации и собраны все необходимые данные о них за 2013 год.</vt:lpstr>
      <vt:lpstr>График остатков</vt:lpstr>
      <vt:lpstr>Слайд 10</vt:lpstr>
      <vt:lpstr>В результате  построения и исследования 6-факторной регрессионной модели можно сделать следующие выводы: </vt:lpstr>
      <vt:lpstr>Литература: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ФЕДЕРАЛЬНОЕ ГОСУДАРСТВЕННОЕ ОБРАЗОВАТЕЛЬНО ЕБЮДЖЕТНОЕ   УЧРЕЖДЕНИЕ ВЫСШЕГО ПРОФЕССИОНАЛЬНОГО ОБРАЗОВАНИЯ «ФИНАНСОВЫЙ УНИВЕРСИТЕТ  ПРИ ПРАВИТЕЛЬСТВЕ РОССИЙСКОЙ ФЕДЕРАЦИИ»   Эконометрический анализ факторов, влияющих на величину валового регионального продукта.</dc:title>
  <dc:creator>Маргарита</dc:creator>
  <cp:lastModifiedBy>Денис</cp:lastModifiedBy>
  <cp:revision>8</cp:revision>
  <dcterms:created xsi:type="dcterms:W3CDTF">2015-03-18T16:42:04Z</dcterms:created>
  <dcterms:modified xsi:type="dcterms:W3CDTF">2015-03-20T06:23:15Z</dcterms:modified>
</cp:coreProperties>
</file>