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7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24F006-856C-40C5-A2A4-C56EF964940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7CA4B-50A4-46E9-B402-166D6FB10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07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075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395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58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755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08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987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80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360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065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46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081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9373F-9156-4877-BFAC-68FA4CC3218C}" type="datetimeFigureOut">
              <a:rPr lang="ru-RU" smtClean="0"/>
              <a:t>16.03.2015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F1D99-B54B-47EE-AB16-F220084EE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621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Криптовалюта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Bitcoin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402522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Подготовил:</a:t>
            </a:r>
          </a:p>
          <a:p>
            <a:pPr algn="r"/>
            <a:r>
              <a:rPr lang="ru-RU" dirty="0" smtClean="0"/>
              <a:t>Студен ХНЭУ им. Семена Кузнеца</a:t>
            </a:r>
          </a:p>
          <a:p>
            <a:pPr algn="r"/>
            <a:r>
              <a:rPr lang="ru-RU" dirty="0" smtClean="0"/>
              <a:t>Факультета ЭИ</a:t>
            </a:r>
          </a:p>
          <a:p>
            <a:pPr algn="r"/>
            <a:r>
              <a:rPr lang="ru-RU" dirty="0" smtClean="0"/>
              <a:t>Группы 6.04.04.12.01</a:t>
            </a:r>
          </a:p>
          <a:p>
            <a:pPr algn="r"/>
            <a:r>
              <a:rPr lang="ru-RU" dirty="0" err="1" smtClean="0"/>
              <a:t>Межов</a:t>
            </a:r>
            <a:r>
              <a:rPr lang="ru-RU" dirty="0" smtClean="0"/>
              <a:t> Александр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064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49680"/>
            <a:ext cx="10515600" cy="492728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2009 году возникла         	электронная валюта –  		</a:t>
            </a:r>
            <a:r>
              <a:rPr lang="ru-RU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криптовалюта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22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7160"/>
            <a:ext cx="10515600" cy="93027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Схожие свойства с электронным золотом:</a:t>
            </a:r>
            <a:endParaRPr lang="ru-RU" b="1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Кол-во </a:t>
            </a:r>
            <a:r>
              <a:rPr lang="en-US" sz="36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Bitcoin</a:t>
            </a:r>
            <a:r>
              <a:rPr lang="en-US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ограничено</a:t>
            </a:r>
          </a:p>
          <a:p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невозможно подделать</a:t>
            </a:r>
          </a:p>
          <a:p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не может исчезнуть,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или появится по чьему-то 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желанию.</a:t>
            </a:r>
            <a:endParaRPr lang="ru-RU" sz="3600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36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Свойства, отличающие от иных валют: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17320"/>
            <a:ext cx="10515600" cy="53035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является долговым обязательством, скорее – электронной наличкой</a:t>
            </a:r>
          </a:p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 один административный орган не контролирует его</a:t>
            </a:r>
          </a:p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Цена формируется лишь благодаря балансу спроса и предложения на него</a:t>
            </a:r>
          </a:p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Уничтожить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Bitcoin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 невозможно, поскольку для этого нужно уничтожить все сетевые узлы на планете.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35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0740" y="829945"/>
            <a:ext cx="6271260" cy="433641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Вся система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Bitcoin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</a:t>
            </a:r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одноранговая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децентрализованная сеть,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каждый клиент одновременно является сервером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2407285"/>
            <a:ext cx="11689080" cy="31241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40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2040" y="1188719"/>
            <a:ext cx="10515600" cy="428720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Первоначально размер вознаграждения за каждый созданный блок составлял 50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Bitcoin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монет. После формирование каждых 210000 блоков (приблизительно раз в 4 года) размер вознаграждения будет уменьшаться вдвое. На 6930000 блоке (примерно в 2131 году) эмиссия будет остановлена вовсе.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73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4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798320" y="-61912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9360" y="1107757"/>
            <a:ext cx="5989320" cy="50339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Майнинг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предоставление своих вычислительных мощностей, в надежде получить вознаграждение.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9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273685"/>
            <a:ext cx="10515600" cy="54927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Модель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майнинга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240" y="1036320"/>
            <a:ext cx="10515600" cy="5821680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170000"/>
              </a:lnSpc>
            </a:pPr>
            <a:r>
              <a:rPr lang="ru-RU" sz="3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Совершается </a:t>
            </a:r>
            <a:r>
              <a:rPr lang="ru-RU" sz="3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транзакция</a:t>
            </a:r>
          </a:p>
          <a:p>
            <a:pPr lvl="0">
              <a:lnSpc>
                <a:spcPct val="170000"/>
              </a:lnSpc>
            </a:pPr>
            <a:r>
              <a:rPr lang="ru-RU" sz="3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Транзакции, совершенные за десятиминутный период собираются в блок</a:t>
            </a:r>
          </a:p>
          <a:p>
            <a:pPr lvl="0">
              <a:lnSpc>
                <a:spcPct val="170000"/>
              </a:lnSpc>
            </a:pPr>
            <a:r>
              <a:rPr lang="ru-RU" sz="3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3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майнер</a:t>
            </a:r>
            <a:r>
              <a:rPr lang="ru-RU" sz="3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сети, независимо от других, собирает транзакции в блок и хочет прикрепить его к цепи, чтобы получить вознаграждение</a:t>
            </a:r>
          </a:p>
          <a:p>
            <a:pPr lvl="0">
              <a:lnSpc>
                <a:spcPct val="170000"/>
              </a:lnSpc>
            </a:pPr>
            <a:r>
              <a:rPr lang="ru-RU" sz="3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Сеть генерирует сложную задачу, которая решается методом перебора и её решение занимает среднем 10 минут. Сложность задачи регулируется сетью, задача может упрощаться и усложняться, в зависимости от средней скорости решения предыдущих задач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6438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379730"/>
            <a:ext cx="10515600" cy="6797675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Тот, кто решит задачу первым и создаст блок, подтвердив транзакцию, получив вознаграждение.</a:t>
            </a:r>
          </a:p>
          <a:p>
            <a:pPr lvl="0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блок содержит информацию о предыдущих транзакциях</a:t>
            </a:r>
          </a:p>
          <a:p>
            <a:pPr lvl="0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создается параллельно цепи с правдивыми транзакциями и не правдивыми (если кто-то решил обмануть систему). Если хотя бы 51% пользователей сети подтверждает правомерные транзакции, то их цепь в итоге станет самой длинной, а значит истинной.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0545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440689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5124"/>
            <a:ext cx="10515600" cy="69957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 большинство пользователей сети заинтересованы в честном проведении транзакций, то сеть автоматически становится одной из самых надежных в мире на данный момент. Для того, чтобы обмануть сеть, нужно иметь огромные вычислительные мощности.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206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402522"/>
          </a:xfrm>
        </p:spPr>
        <p:txBody>
          <a:bodyPr>
            <a:normAutofit/>
          </a:bodyPr>
          <a:lstStyle/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663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79</TotalTime>
  <Words>344</Words>
  <Application>Microsoft Office PowerPoint</Application>
  <PresentationFormat>Широкоэкранный</PresentationFormat>
  <Paragraphs>32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Криптовалюта Bitcoin</vt:lpstr>
      <vt:lpstr>Презентация PowerPoint</vt:lpstr>
      <vt:lpstr>Схожие свойства с электронным золотом:</vt:lpstr>
      <vt:lpstr>Свойства, отличающие от иных валют:</vt:lpstr>
      <vt:lpstr>Вся система Bitcoin – это одноранговая децентрализованная сеть, где каждый клиент одновременно является сервером</vt:lpstr>
      <vt:lpstr>Презентация PowerPoint</vt:lpstr>
      <vt:lpstr>Презентация PowerPoint</vt:lpstr>
      <vt:lpstr>Модель майнинга: </vt:lpstr>
      <vt:lpstr>Презентация PowerPoint</vt:lpstr>
      <vt:lpstr>Презентация PowerPoint</vt:lpstr>
      <vt:lpstr>Спасибо за внимание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Рита</dc:creator>
  <cp:lastModifiedBy>Alex</cp:lastModifiedBy>
  <cp:revision>13</cp:revision>
  <dcterms:created xsi:type="dcterms:W3CDTF">2015-03-16T19:50:16Z</dcterms:created>
  <dcterms:modified xsi:type="dcterms:W3CDTF">2015-03-16T21:11:30Z</dcterms:modified>
</cp:coreProperties>
</file>