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1" r:id="rId11"/>
    <p:sldId id="268" r:id="rId12"/>
    <p:sldId id="269" r:id="rId13"/>
    <p:sldId id="270" r:id="rId14"/>
    <p:sldId id="273" r:id="rId15"/>
    <p:sldId id="274" r:id="rId16"/>
    <p:sldId id="275" r:id="rId17"/>
    <p:sldId id="277" r:id="rId18"/>
    <p:sldId id="276" r:id="rId1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D32D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69DF2E-1670-41F7-8E8D-0CF7C046E949}" type="doc">
      <dgm:prSet loTypeId="urn:microsoft.com/office/officeart/2005/8/layout/lProcess2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C8A49FEB-6259-48A8-9537-228F27CC71CF}">
      <dgm:prSet phldrT="[Текст]"/>
      <dgm:spPr/>
      <dgm:t>
        <a:bodyPr/>
        <a:lstStyle/>
        <a:p>
          <a:r>
            <a:rPr lang="uk-UA" b="1" dirty="0" smtClean="0">
              <a:solidFill>
                <a:schemeClr val="tx1"/>
              </a:solidFill>
            </a:rPr>
            <a:t>1 кластер</a:t>
          </a:r>
          <a:endParaRPr lang="uk-UA" b="1" dirty="0">
            <a:solidFill>
              <a:schemeClr val="tx1"/>
            </a:solidFill>
          </a:endParaRPr>
        </a:p>
      </dgm:t>
    </dgm:pt>
    <dgm:pt modelId="{EFE3B1B1-ED11-451F-B8EB-9C99D6C3A990}" type="parTrans" cxnId="{1A27CFA9-2C12-4C1D-8968-0F04DF41A34E}">
      <dgm:prSet/>
      <dgm:spPr/>
      <dgm:t>
        <a:bodyPr/>
        <a:lstStyle/>
        <a:p>
          <a:endParaRPr lang="uk-UA"/>
        </a:p>
      </dgm:t>
    </dgm:pt>
    <dgm:pt modelId="{3AFEA635-6527-4F55-907F-BBC8BFE02759}" type="sibTrans" cxnId="{1A27CFA9-2C12-4C1D-8968-0F04DF41A34E}">
      <dgm:prSet/>
      <dgm:spPr/>
      <dgm:t>
        <a:bodyPr/>
        <a:lstStyle/>
        <a:p>
          <a:endParaRPr lang="uk-UA"/>
        </a:p>
      </dgm:t>
    </dgm:pt>
    <dgm:pt modelId="{D2F85F8C-EE5F-487F-BD4A-BB40D820C589}">
      <dgm:prSet phldrT="[Текст]"/>
      <dgm:spPr/>
      <dgm:t>
        <a:bodyPr vert="vert270" lIns="0" tIns="0" rIns="0" bIns="0"/>
        <a:lstStyle/>
        <a:p>
          <a:r>
            <a:rPr lang="uk-UA" dirty="0" smtClean="0"/>
            <a:t>Львівська обл.</a:t>
          </a:r>
          <a:endParaRPr lang="uk-UA" dirty="0"/>
        </a:p>
      </dgm:t>
    </dgm:pt>
    <dgm:pt modelId="{AEFDF37A-BB2B-4014-9A7C-3920BC2FB8F4}" type="parTrans" cxnId="{41925CDB-1C5D-4350-8163-DCA579EBD34C}">
      <dgm:prSet/>
      <dgm:spPr/>
      <dgm:t>
        <a:bodyPr/>
        <a:lstStyle/>
        <a:p>
          <a:endParaRPr lang="uk-UA"/>
        </a:p>
      </dgm:t>
    </dgm:pt>
    <dgm:pt modelId="{D391F02A-7BAC-498B-8560-DE07A741F91A}" type="sibTrans" cxnId="{41925CDB-1C5D-4350-8163-DCA579EBD34C}">
      <dgm:prSet/>
      <dgm:spPr/>
      <dgm:t>
        <a:bodyPr/>
        <a:lstStyle/>
        <a:p>
          <a:endParaRPr lang="uk-UA"/>
        </a:p>
      </dgm:t>
    </dgm:pt>
    <dgm:pt modelId="{C7A19CE1-B3DC-4114-927A-B8BFE21938CC}">
      <dgm:prSet phldrT="[Текст]"/>
      <dgm:spPr/>
      <dgm:t>
        <a:bodyPr/>
        <a:lstStyle/>
        <a:p>
          <a:r>
            <a:rPr lang="uk-UA" b="1" dirty="0" smtClean="0">
              <a:solidFill>
                <a:schemeClr val="tx1"/>
              </a:solidFill>
            </a:rPr>
            <a:t>2 кластер</a:t>
          </a:r>
          <a:endParaRPr lang="uk-UA" b="1" dirty="0">
            <a:solidFill>
              <a:schemeClr val="tx1"/>
            </a:solidFill>
          </a:endParaRPr>
        </a:p>
      </dgm:t>
    </dgm:pt>
    <dgm:pt modelId="{D4D42A9F-0F4D-4AE5-850A-E837318C7888}" type="parTrans" cxnId="{94AFFB2C-C279-4FE4-BE59-6C3DC2492280}">
      <dgm:prSet/>
      <dgm:spPr/>
      <dgm:t>
        <a:bodyPr/>
        <a:lstStyle/>
        <a:p>
          <a:endParaRPr lang="uk-UA"/>
        </a:p>
      </dgm:t>
    </dgm:pt>
    <dgm:pt modelId="{BB096654-08A2-4B1C-93FC-D7E5A4A1F239}" type="sibTrans" cxnId="{94AFFB2C-C279-4FE4-BE59-6C3DC2492280}">
      <dgm:prSet/>
      <dgm:spPr/>
      <dgm:t>
        <a:bodyPr/>
        <a:lstStyle/>
        <a:p>
          <a:endParaRPr lang="uk-UA"/>
        </a:p>
      </dgm:t>
    </dgm:pt>
    <dgm:pt modelId="{63EA9E4B-B2D4-46A2-B914-052FAEF4C4E0}">
      <dgm:prSet phldrT="[Текст]"/>
      <dgm:spPr/>
      <dgm:t>
        <a:bodyPr vert="vert270" lIns="0" tIns="0" rIns="0" bIns="0"/>
        <a:lstStyle/>
        <a:p>
          <a:r>
            <a:rPr lang="uk-UA" dirty="0" smtClean="0"/>
            <a:t>Донецька обл.</a:t>
          </a:r>
          <a:endParaRPr lang="uk-UA" dirty="0"/>
        </a:p>
      </dgm:t>
    </dgm:pt>
    <dgm:pt modelId="{2E6ACCAB-3D2C-46AB-AD9E-D58DCEDEFF2B}" type="parTrans" cxnId="{5FD81454-EB9B-450B-8DDD-4D7BC218ED6F}">
      <dgm:prSet/>
      <dgm:spPr/>
      <dgm:t>
        <a:bodyPr/>
        <a:lstStyle/>
        <a:p>
          <a:endParaRPr lang="uk-UA"/>
        </a:p>
      </dgm:t>
    </dgm:pt>
    <dgm:pt modelId="{3827B417-DF0D-43AA-917E-BE70E6A157BA}" type="sibTrans" cxnId="{5FD81454-EB9B-450B-8DDD-4D7BC218ED6F}">
      <dgm:prSet/>
      <dgm:spPr/>
      <dgm:t>
        <a:bodyPr/>
        <a:lstStyle/>
        <a:p>
          <a:endParaRPr lang="uk-UA"/>
        </a:p>
      </dgm:t>
    </dgm:pt>
    <dgm:pt modelId="{3715D89A-8AF9-4906-8E05-87091F085EE7}">
      <dgm:prSet phldrT="[Текст]"/>
      <dgm:spPr/>
      <dgm:t>
        <a:bodyPr/>
        <a:lstStyle/>
        <a:p>
          <a:r>
            <a:rPr lang="uk-UA" b="1" dirty="0" smtClean="0">
              <a:solidFill>
                <a:schemeClr val="tx1"/>
              </a:solidFill>
            </a:rPr>
            <a:t>3 кластер</a:t>
          </a:r>
          <a:endParaRPr lang="uk-UA" b="1" dirty="0">
            <a:solidFill>
              <a:schemeClr val="tx1"/>
            </a:solidFill>
          </a:endParaRPr>
        </a:p>
      </dgm:t>
    </dgm:pt>
    <dgm:pt modelId="{BB511498-6B66-403B-85F5-DCBCCB23ACBB}" type="parTrans" cxnId="{3B79F4E6-DE2A-4A48-8CA1-61689EFF2403}">
      <dgm:prSet/>
      <dgm:spPr/>
      <dgm:t>
        <a:bodyPr/>
        <a:lstStyle/>
        <a:p>
          <a:endParaRPr lang="uk-UA"/>
        </a:p>
      </dgm:t>
    </dgm:pt>
    <dgm:pt modelId="{7100FE3D-4F42-4256-959A-70D8D2FD1853}" type="sibTrans" cxnId="{3B79F4E6-DE2A-4A48-8CA1-61689EFF2403}">
      <dgm:prSet/>
      <dgm:spPr/>
      <dgm:t>
        <a:bodyPr/>
        <a:lstStyle/>
        <a:p>
          <a:endParaRPr lang="uk-UA"/>
        </a:p>
      </dgm:t>
    </dgm:pt>
    <dgm:pt modelId="{3E5D94CA-40A3-41FF-8B63-6FC37142EAF3}">
      <dgm:prSet phldrT="[Текст]"/>
      <dgm:spPr/>
      <dgm:t>
        <a:bodyPr vert="vert270" lIns="0" tIns="0" rIns="0" bIns="0"/>
        <a:lstStyle/>
        <a:p>
          <a:r>
            <a:rPr lang="uk-UA" dirty="0" smtClean="0"/>
            <a:t>Дніпропетровська обл.</a:t>
          </a:r>
          <a:endParaRPr lang="uk-UA" dirty="0"/>
        </a:p>
      </dgm:t>
    </dgm:pt>
    <dgm:pt modelId="{68B060D0-D66D-4B64-BE4E-831964FB1683}" type="parTrans" cxnId="{5D9AD8E3-3F14-4F66-9C75-95ECD053B7F0}">
      <dgm:prSet/>
      <dgm:spPr/>
      <dgm:t>
        <a:bodyPr/>
        <a:lstStyle/>
        <a:p>
          <a:endParaRPr lang="uk-UA"/>
        </a:p>
      </dgm:t>
    </dgm:pt>
    <dgm:pt modelId="{1F18AC4E-634A-479E-8599-94BB8060ADFB}" type="sibTrans" cxnId="{5D9AD8E3-3F14-4F66-9C75-95ECD053B7F0}">
      <dgm:prSet/>
      <dgm:spPr/>
      <dgm:t>
        <a:bodyPr/>
        <a:lstStyle/>
        <a:p>
          <a:endParaRPr lang="uk-UA"/>
        </a:p>
      </dgm:t>
    </dgm:pt>
    <dgm:pt modelId="{575A6951-1C7E-4F35-BC03-05568FE46CF5}">
      <dgm:prSet phldrT="[Текст]"/>
      <dgm:spPr/>
      <dgm:t>
        <a:bodyPr/>
        <a:lstStyle/>
        <a:p>
          <a:r>
            <a:rPr lang="uk-UA" b="1" dirty="0" smtClean="0">
              <a:solidFill>
                <a:schemeClr val="tx1"/>
              </a:solidFill>
            </a:rPr>
            <a:t>4 кластер</a:t>
          </a:r>
          <a:endParaRPr lang="uk-UA" b="1" dirty="0">
            <a:solidFill>
              <a:schemeClr val="tx1"/>
            </a:solidFill>
          </a:endParaRPr>
        </a:p>
      </dgm:t>
    </dgm:pt>
    <dgm:pt modelId="{DE98D82B-7440-4415-9BCD-970B9143603B}" type="parTrans" cxnId="{15779658-512A-4DF4-9E14-2CA530FABE61}">
      <dgm:prSet/>
      <dgm:spPr/>
      <dgm:t>
        <a:bodyPr/>
        <a:lstStyle/>
        <a:p>
          <a:endParaRPr lang="uk-UA"/>
        </a:p>
      </dgm:t>
    </dgm:pt>
    <dgm:pt modelId="{7D5B7364-BCF0-41BD-9553-A82C2005E1F2}" type="sibTrans" cxnId="{15779658-512A-4DF4-9E14-2CA530FABE61}">
      <dgm:prSet/>
      <dgm:spPr/>
      <dgm:t>
        <a:bodyPr/>
        <a:lstStyle/>
        <a:p>
          <a:endParaRPr lang="uk-UA"/>
        </a:p>
      </dgm:t>
    </dgm:pt>
    <dgm:pt modelId="{9F72D9DF-CA5B-428F-8887-F23B644F9509}">
      <dgm:prSet phldrT="[Текст]"/>
      <dgm:spPr/>
      <dgm:t>
        <a:bodyPr vert="vert270" lIns="0" tIns="0" rIns="0" bIns="0"/>
        <a:lstStyle/>
        <a:p>
          <a:r>
            <a:rPr lang="uk-UA" dirty="0" smtClean="0"/>
            <a:t>АР Крим, Київська обл.</a:t>
          </a:r>
          <a:endParaRPr lang="uk-UA" dirty="0"/>
        </a:p>
      </dgm:t>
    </dgm:pt>
    <dgm:pt modelId="{4BBE7AD2-3D27-4574-9E21-0A637133EBEB}" type="parTrans" cxnId="{24DFCA93-42FF-46B5-9676-2C960CA4C0C9}">
      <dgm:prSet/>
      <dgm:spPr/>
      <dgm:t>
        <a:bodyPr/>
        <a:lstStyle/>
        <a:p>
          <a:endParaRPr lang="uk-UA"/>
        </a:p>
      </dgm:t>
    </dgm:pt>
    <dgm:pt modelId="{F9722B82-BE9C-4B4B-A3C5-2206624930A5}" type="sibTrans" cxnId="{24DFCA93-42FF-46B5-9676-2C960CA4C0C9}">
      <dgm:prSet/>
      <dgm:spPr/>
      <dgm:t>
        <a:bodyPr/>
        <a:lstStyle/>
        <a:p>
          <a:endParaRPr lang="uk-UA"/>
        </a:p>
      </dgm:t>
    </dgm:pt>
    <dgm:pt modelId="{375159F9-5079-493F-870D-6A1F4601D747}">
      <dgm:prSet phldrT="[Текст]"/>
      <dgm:spPr/>
      <dgm:t>
        <a:bodyPr/>
        <a:lstStyle/>
        <a:p>
          <a:r>
            <a:rPr lang="uk-UA" b="1" dirty="0" smtClean="0">
              <a:solidFill>
                <a:schemeClr val="tx1"/>
              </a:solidFill>
            </a:rPr>
            <a:t>5 кластер</a:t>
          </a:r>
          <a:endParaRPr lang="uk-UA" b="1" dirty="0">
            <a:solidFill>
              <a:schemeClr val="tx1"/>
            </a:solidFill>
          </a:endParaRPr>
        </a:p>
      </dgm:t>
    </dgm:pt>
    <dgm:pt modelId="{A4590673-E63B-43F1-ADAD-503D406DF1ED}" type="parTrans" cxnId="{7866C72A-8899-41B6-B035-0EAFECA2F107}">
      <dgm:prSet/>
      <dgm:spPr/>
      <dgm:t>
        <a:bodyPr/>
        <a:lstStyle/>
        <a:p>
          <a:endParaRPr lang="uk-UA"/>
        </a:p>
      </dgm:t>
    </dgm:pt>
    <dgm:pt modelId="{6E1C1383-0485-4DB6-BF5D-4E05B0B0D8BB}" type="sibTrans" cxnId="{7866C72A-8899-41B6-B035-0EAFECA2F107}">
      <dgm:prSet/>
      <dgm:spPr/>
      <dgm:t>
        <a:bodyPr/>
        <a:lstStyle/>
        <a:p>
          <a:endParaRPr lang="uk-UA"/>
        </a:p>
      </dgm:t>
    </dgm:pt>
    <dgm:pt modelId="{0443817B-A3C2-48F8-A75A-244D09A84657}">
      <dgm:prSet phldrT="[Текст]"/>
      <dgm:spPr/>
      <dgm:t>
        <a:bodyPr vert="vert270" lIns="0" tIns="0" rIns="0" bIns="0"/>
        <a:lstStyle/>
        <a:p>
          <a:r>
            <a:rPr lang="uk-UA" dirty="0" smtClean="0"/>
            <a:t>Запорізька, Хмельницька, Одеська, Полтавська обл.</a:t>
          </a:r>
          <a:endParaRPr lang="uk-UA" dirty="0"/>
        </a:p>
      </dgm:t>
    </dgm:pt>
    <dgm:pt modelId="{3D179B46-8E9E-47FC-BE98-3023E4A67DA5}" type="parTrans" cxnId="{A04B7CB1-5553-4197-8C21-09F03A9A9565}">
      <dgm:prSet/>
      <dgm:spPr/>
      <dgm:t>
        <a:bodyPr/>
        <a:lstStyle/>
        <a:p>
          <a:endParaRPr lang="uk-UA"/>
        </a:p>
      </dgm:t>
    </dgm:pt>
    <dgm:pt modelId="{DDAACA25-30BB-45E7-9288-B49AD1259A18}" type="sibTrans" cxnId="{A04B7CB1-5553-4197-8C21-09F03A9A9565}">
      <dgm:prSet/>
      <dgm:spPr/>
      <dgm:t>
        <a:bodyPr/>
        <a:lstStyle/>
        <a:p>
          <a:endParaRPr lang="uk-UA"/>
        </a:p>
      </dgm:t>
    </dgm:pt>
    <dgm:pt modelId="{95921CD1-FFB5-4F11-A0CC-ABFA51222976}">
      <dgm:prSet phldrT="[Текст]"/>
      <dgm:spPr/>
      <dgm:t>
        <a:bodyPr/>
        <a:lstStyle/>
        <a:p>
          <a:r>
            <a:rPr lang="uk-UA" b="1" dirty="0" smtClean="0">
              <a:solidFill>
                <a:schemeClr val="tx1"/>
              </a:solidFill>
            </a:rPr>
            <a:t>6 кластер</a:t>
          </a:r>
          <a:endParaRPr lang="uk-UA" b="1" dirty="0">
            <a:solidFill>
              <a:schemeClr val="tx1"/>
            </a:solidFill>
          </a:endParaRPr>
        </a:p>
      </dgm:t>
    </dgm:pt>
    <dgm:pt modelId="{C4A5A8EE-EE04-4521-A287-D3A72F66F753}" type="parTrans" cxnId="{6C91D0D9-20A7-410A-96F4-3794D51D6B5B}">
      <dgm:prSet/>
      <dgm:spPr/>
      <dgm:t>
        <a:bodyPr/>
        <a:lstStyle/>
        <a:p>
          <a:endParaRPr lang="uk-UA"/>
        </a:p>
      </dgm:t>
    </dgm:pt>
    <dgm:pt modelId="{4DF80485-7199-4D42-9D77-0E9E6A282342}" type="sibTrans" cxnId="{6C91D0D9-20A7-410A-96F4-3794D51D6B5B}">
      <dgm:prSet/>
      <dgm:spPr/>
      <dgm:t>
        <a:bodyPr/>
        <a:lstStyle/>
        <a:p>
          <a:endParaRPr lang="uk-UA"/>
        </a:p>
      </dgm:t>
    </dgm:pt>
    <dgm:pt modelId="{154FF61C-B081-457D-9C36-F694543B9DB6}">
      <dgm:prSet phldrT="[Текст]"/>
      <dgm:spPr/>
      <dgm:t>
        <a:bodyPr vert="vert270" lIns="0" tIns="0" rIns="0" bIns="0"/>
        <a:lstStyle/>
        <a:p>
          <a:r>
            <a:rPr lang="uk-UA" dirty="0" smtClean="0"/>
            <a:t>Харківська обл.</a:t>
          </a:r>
          <a:endParaRPr lang="uk-UA" dirty="0"/>
        </a:p>
      </dgm:t>
    </dgm:pt>
    <dgm:pt modelId="{87C2D49A-81CA-49BE-B080-C95C032EC521}" type="parTrans" cxnId="{D0C2DBFB-5105-4A3E-A3D1-9500B37BAB1D}">
      <dgm:prSet/>
      <dgm:spPr/>
      <dgm:t>
        <a:bodyPr/>
        <a:lstStyle/>
        <a:p>
          <a:endParaRPr lang="uk-UA"/>
        </a:p>
      </dgm:t>
    </dgm:pt>
    <dgm:pt modelId="{3AB6B007-F417-4A91-9231-B7A2B33C85DD}" type="sibTrans" cxnId="{D0C2DBFB-5105-4A3E-A3D1-9500B37BAB1D}">
      <dgm:prSet/>
      <dgm:spPr/>
      <dgm:t>
        <a:bodyPr/>
        <a:lstStyle/>
        <a:p>
          <a:endParaRPr lang="uk-UA"/>
        </a:p>
      </dgm:t>
    </dgm:pt>
    <dgm:pt modelId="{1289817C-640D-4BA4-93AF-4B9BAB460DA7}">
      <dgm:prSet phldrT="[Текст]"/>
      <dgm:spPr/>
      <dgm:t>
        <a:bodyPr/>
        <a:lstStyle/>
        <a:p>
          <a:r>
            <a:rPr lang="uk-UA" b="1" dirty="0" smtClean="0">
              <a:solidFill>
                <a:schemeClr val="tx1"/>
              </a:solidFill>
            </a:rPr>
            <a:t>7 кластер</a:t>
          </a:r>
          <a:endParaRPr lang="uk-UA" b="1" dirty="0">
            <a:solidFill>
              <a:schemeClr val="tx1"/>
            </a:solidFill>
          </a:endParaRPr>
        </a:p>
      </dgm:t>
    </dgm:pt>
    <dgm:pt modelId="{1AA84061-3606-458E-9708-1385EA11A131}" type="parTrans" cxnId="{BFADC97B-1147-4F68-B7A7-A872E850FB65}">
      <dgm:prSet/>
      <dgm:spPr/>
      <dgm:t>
        <a:bodyPr/>
        <a:lstStyle/>
        <a:p>
          <a:endParaRPr lang="uk-UA"/>
        </a:p>
      </dgm:t>
    </dgm:pt>
    <dgm:pt modelId="{9DF0D5D8-7DDB-44A7-A9FE-359499E11212}" type="sibTrans" cxnId="{BFADC97B-1147-4F68-B7A7-A872E850FB65}">
      <dgm:prSet/>
      <dgm:spPr/>
      <dgm:t>
        <a:bodyPr/>
        <a:lstStyle/>
        <a:p>
          <a:endParaRPr lang="uk-UA"/>
        </a:p>
      </dgm:t>
    </dgm:pt>
    <dgm:pt modelId="{FF45F29E-0D75-4517-A9D6-AF8061BA725D}">
      <dgm:prSet phldrT="[Текст]"/>
      <dgm:spPr/>
      <dgm:t>
        <a:bodyPr vert="vert270" lIns="0" tIns="0" rIns="0" bIns="0"/>
        <a:lstStyle/>
        <a:p>
          <a:r>
            <a:rPr lang="uk-UA" dirty="0" smtClean="0"/>
            <a:t>Вінницька, Волинська, Сумська, Черкаська та інші обл.</a:t>
          </a:r>
          <a:endParaRPr lang="uk-UA" dirty="0"/>
        </a:p>
      </dgm:t>
    </dgm:pt>
    <dgm:pt modelId="{48D3C4BB-4DB0-4524-B58B-5ED52A223500}" type="parTrans" cxnId="{5EA368E2-D611-4EE0-BDE9-4AC36D9D1CB1}">
      <dgm:prSet/>
      <dgm:spPr/>
      <dgm:t>
        <a:bodyPr/>
        <a:lstStyle/>
        <a:p>
          <a:endParaRPr lang="uk-UA"/>
        </a:p>
      </dgm:t>
    </dgm:pt>
    <dgm:pt modelId="{176B8D08-6C32-4D73-80D2-1A9CE4C177B7}" type="sibTrans" cxnId="{5EA368E2-D611-4EE0-BDE9-4AC36D9D1CB1}">
      <dgm:prSet/>
      <dgm:spPr/>
      <dgm:t>
        <a:bodyPr/>
        <a:lstStyle/>
        <a:p>
          <a:endParaRPr lang="uk-UA"/>
        </a:p>
      </dgm:t>
    </dgm:pt>
    <dgm:pt modelId="{99786661-36BC-4B0E-B227-FD6A2335AA57}" type="pres">
      <dgm:prSet presAssocID="{1869DF2E-1670-41F7-8E8D-0CF7C046E949}" presName="theList" presStyleCnt="0">
        <dgm:presLayoutVars>
          <dgm:dir/>
          <dgm:animLvl val="lvl"/>
          <dgm:resizeHandles val="exact"/>
        </dgm:presLayoutVars>
      </dgm:prSet>
      <dgm:spPr/>
    </dgm:pt>
    <dgm:pt modelId="{EC47AB44-7F75-4BDF-842D-E017DDC76875}" type="pres">
      <dgm:prSet presAssocID="{C8A49FEB-6259-48A8-9537-228F27CC71CF}" presName="compNode" presStyleCnt="0"/>
      <dgm:spPr/>
    </dgm:pt>
    <dgm:pt modelId="{7087C227-27C0-42D9-B6BD-C6CA5600C073}" type="pres">
      <dgm:prSet presAssocID="{C8A49FEB-6259-48A8-9537-228F27CC71CF}" presName="aNode" presStyleLbl="bgShp" presStyleIdx="0" presStyleCnt="7"/>
      <dgm:spPr/>
    </dgm:pt>
    <dgm:pt modelId="{EC5F21EA-6793-4DDA-A74D-F1A1183A24E1}" type="pres">
      <dgm:prSet presAssocID="{C8A49FEB-6259-48A8-9537-228F27CC71CF}" presName="textNode" presStyleLbl="bgShp" presStyleIdx="0" presStyleCnt="7"/>
      <dgm:spPr/>
    </dgm:pt>
    <dgm:pt modelId="{42B4CF8F-FB69-4E7D-9AC2-EC38DA3FD8B8}" type="pres">
      <dgm:prSet presAssocID="{C8A49FEB-6259-48A8-9537-228F27CC71CF}" presName="compChildNode" presStyleCnt="0"/>
      <dgm:spPr/>
    </dgm:pt>
    <dgm:pt modelId="{F45449DE-6436-4F8F-9D67-EBDF0E304C2A}" type="pres">
      <dgm:prSet presAssocID="{C8A49FEB-6259-48A8-9537-228F27CC71CF}" presName="theInnerList" presStyleCnt="0"/>
      <dgm:spPr/>
    </dgm:pt>
    <dgm:pt modelId="{B293642A-D97A-4533-A159-B37927BC42BA}" type="pres">
      <dgm:prSet presAssocID="{D2F85F8C-EE5F-487F-BD4A-BB40D820C589}" presName="child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F54CFB8-EA9A-48CE-B7EB-424750C434A2}" type="pres">
      <dgm:prSet presAssocID="{C8A49FEB-6259-48A8-9537-228F27CC71CF}" presName="aSpace" presStyleCnt="0"/>
      <dgm:spPr/>
    </dgm:pt>
    <dgm:pt modelId="{77AE9C76-4328-4192-9588-7597E1C7DB53}" type="pres">
      <dgm:prSet presAssocID="{C7A19CE1-B3DC-4114-927A-B8BFE21938CC}" presName="compNode" presStyleCnt="0"/>
      <dgm:spPr/>
    </dgm:pt>
    <dgm:pt modelId="{99B38443-450D-4B86-968C-6A6352029C5B}" type="pres">
      <dgm:prSet presAssocID="{C7A19CE1-B3DC-4114-927A-B8BFE21938CC}" presName="aNode" presStyleLbl="bgShp" presStyleIdx="1" presStyleCnt="7"/>
      <dgm:spPr/>
    </dgm:pt>
    <dgm:pt modelId="{17CD7F15-19DF-4031-9701-355239F3262F}" type="pres">
      <dgm:prSet presAssocID="{C7A19CE1-B3DC-4114-927A-B8BFE21938CC}" presName="textNode" presStyleLbl="bgShp" presStyleIdx="1" presStyleCnt="7"/>
      <dgm:spPr/>
    </dgm:pt>
    <dgm:pt modelId="{3F5BF551-0A6E-4173-B5DC-7C4828298A30}" type="pres">
      <dgm:prSet presAssocID="{C7A19CE1-B3DC-4114-927A-B8BFE21938CC}" presName="compChildNode" presStyleCnt="0"/>
      <dgm:spPr/>
    </dgm:pt>
    <dgm:pt modelId="{2E7A1BA4-BB28-4CD7-82D1-271B8FDEEBC6}" type="pres">
      <dgm:prSet presAssocID="{C7A19CE1-B3DC-4114-927A-B8BFE21938CC}" presName="theInnerList" presStyleCnt="0"/>
      <dgm:spPr/>
    </dgm:pt>
    <dgm:pt modelId="{1660E2BE-0045-4CA3-8CB4-B5E5C9EF2D81}" type="pres">
      <dgm:prSet presAssocID="{63EA9E4B-B2D4-46A2-B914-052FAEF4C4E0}" presName="child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231AC24-60A7-4501-A93B-C5F1C69054C0}" type="pres">
      <dgm:prSet presAssocID="{C7A19CE1-B3DC-4114-927A-B8BFE21938CC}" presName="aSpace" presStyleCnt="0"/>
      <dgm:spPr/>
    </dgm:pt>
    <dgm:pt modelId="{3756F72B-7592-4987-874C-81037BF8AB58}" type="pres">
      <dgm:prSet presAssocID="{3715D89A-8AF9-4906-8E05-87091F085EE7}" presName="compNode" presStyleCnt="0"/>
      <dgm:spPr/>
    </dgm:pt>
    <dgm:pt modelId="{97A2F23A-F117-4563-A660-EBA39699F565}" type="pres">
      <dgm:prSet presAssocID="{3715D89A-8AF9-4906-8E05-87091F085EE7}" presName="aNode" presStyleLbl="bgShp" presStyleIdx="2" presStyleCnt="7"/>
      <dgm:spPr/>
    </dgm:pt>
    <dgm:pt modelId="{1C9F3AE0-58BF-4FCB-BCDC-902C4D28C981}" type="pres">
      <dgm:prSet presAssocID="{3715D89A-8AF9-4906-8E05-87091F085EE7}" presName="textNode" presStyleLbl="bgShp" presStyleIdx="2" presStyleCnt="7"/>
      <dgm:spPr/>
    </dgm:pt>
    <dgm:pt modelId="{A3334CC4-D2AC-4F00-B0AA-B028524C3EC8}" type="pres">
      <dgm:prSet presAssocID="{3715D89A-8AF9-4906-8E05-87091F085EE7}" presName="compChildNode" presStyleCnt="0"/>
      <dgm:spPr/>
    </dgm:pt>
    <dgm:pt modelId="{289D7199-7811-438E-ABD0-73B943571C9A}" type="pres">
      <dgm:prSet presAssocID="{3715D89A-8AF9-4906-8E05-87091F085EE7}" presName="theInnerList" presStyleCnt="0"/>
      <dgm:spPr/>
    </dgm:pt>
    <dgm:pt modelId="{CB7E52E4-F6C7-4387-85E6-58A791E03CA4}" type="pres">
      <dgm:prSet presAssocID="{3E5D94CA-40A3-41FF-8B63-6FC37142EAF3}" presName="child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6BDFD89-023F-4E5C-A458-9726CE4F34CE}" type="pres">
      <dgm:prSet presAssocID="{3715D89A-8AF9-4906-8E05-87091F085EE7}" presName="aSpace" presStyleCnt="0"/>
      <dgm:spPr/>
    </dgm:pt>
    <dgm:pt modelId="{FE1EFC1D-FA28-4BD6-8D8A-03AF7B3A25C0}" type="pres">
      <dgm:prSet presAssocID="{575A6951-1C7E-4F35-BC03-05568FE46CF5}" presName="compNode" presStyleCnt="0"/>
      <dgm:spPr/>
    </dgm:pt>
    <dgm:pt modelId="{DA80AC4E-A7C8-4BB7-A559-D64EB47964B9}" type="pres">
      <dgm:prSet presAssocID="{575A6951-1C7E-4F35-BC03-05568FE46CF5}" presName="aNode" presStyleLbl="bgShp" presStyleIdx="3" presStyleCnt="7"/>
      <dgm:spPr/>
    </dgm:pt>
    <dgm:pt modelId="{6D5F3E84-A449-4AF4-940B-6FA19DEAB070}" type="pres">
      <dgm:prSet presAssocID="{575A6951-1C7E-4F35-BC03-05568FE46CF5}" presName="textNode" presStyleLbl="bgShp" presStyleIdx="3" presStyleCnt="7"/>
      <dgm:spPr/>
    </dgm:pt>
    <dgm:pt modelId="{A709DC65-3006-4191-8743-C648190825D8}" type="pres">
      <dgm:prSet presAssocID="{575A6951-1C7E-4F35-BC03-05568FE46CF5}" presName="compChildNode" presStyleCnt="0"/>
      <dgm:spPr/>
    </dgm:pt>
    <dgm:pt modelId="{78BF05F5-5580-40EE-902C-0793EA49DD92}" type="pres">
      <dgm:prSet presAssocID="{575A6951-1C7E-4F35-BC03-05568FE46CF5}" presName="theInnerList" presStyleCnt="0"/>
      <dgm:spPr/>
    </dgm:pt>
    <dgm:pt modelId="{C2055932-9535-46BA-AB17-4D74F467F96B}" type="pres">
      <dgm:prSet presAssocID="{9F72D9DF-CA5B-428F-8887-F23B644F9509}" presName="child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F5F9E1D-9146-472F-88C4-25F8F2722FB5}" type="pres">
      <dgm:prSet presAssocID="{575A6951-1C7E-4F35-BC03-05568FE46CF5}" presName="aSpace" presStyleCnt="0"/>
      <dgm:spPr/>
    </dgm:pt>
    <dgm:pt modelId="{59185B01-5493-47F7-AA55-7B03D7BED3C2}" type="pres">
      <dgm:prSet presAssocID="{375159F9-5079-493F-870D-6A1F4601D747}" presName="compNode" presStyleCnt="0"/>
      <dgm:spPr/>
    </dgm:pt>
    <dgm:pt modelId="{8ADA0732-9340-4FEF-AAF6-DD53D1A7342B}" type="pres">
      <dgm:prSet presAssocID="{375159F9-5079-493F-870D-6A1F4601D747}" presName="aNode" presStyleLbl="bgShp" presStyleIdx="4" presStyleCnt="7"/>
      <dgm:spPr/>
    </dgm:pt>
    <dgm:pt modelId="{D6E26349-80C5-46CA-B177-322A31350544}" type="pres">
      <dgm:prSet presAssocID="{375159F9-5079-493F-870D-6A1F4601D747}" presName="textNode" presStyleLbl="bgShp" presStyleIdx="4" presStyleCnt="7"/>
      <dgm:spPr/>
    </dgm:pt>
    <dgm:pt modelId="{9EC1DB92-6143-432D-A676-1A0DFDE4BF1B}" type="pres">
      <dgm:prSet presAssocID="{375159F9-5079-493F-870D-6A1F4601D747}" presName="compChildNode" presStyleCnt="0"/>
      <dgm:spPr/>
    </dgm:pt>
    <dgm:pt modelId="{7B1CD44B-F808-40C8-81FB-B9EB86B00A51}" type="pres">
      <dgm:prSet presAssocID="{375159F9-5079-493F-870D-6A1F4601D747}" presName="theInnerList" presStyleCnt="0"/>
      <dgm:spPr/>
    </dgm:pt>
    <dgm:pt modelId="{1C472027-C3E2-4A60-BFF0-A442EF0B8651}" type="pres">
      <dgm:prSet presAssocID="{0443817B-A3C2-48F8-A75A-244D09A84657}" presName="child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813114A-1AFE-440E-95E4-24DE2CFFBE18}" type="pres">
      <dgm:prSet presAssocID="{375159F9-5079-493F-870D-6A1F4601D747}" presName="aSpace" presStyleCnt="0"/>
      <dgm:spPr/>
    </dgm:pt>
    <dgm:pt modelId="{77F8A23E-2D3C-4AB9-9216-0182F2919696}" type="pres">
      <dgm:prSet presAssocID="{95921CD1-FFB5-4F11-A0CC-ABFA51222976}" presName="compNode" presStyleCnt="0"/>
      <dgm:spPr/>
    </dgm:pt>
    <dgm:pt modelId="{03038725-3C64-405D-960A-1A8CFDBEB69F}" type="pres">
      <dgm:prSet presAssocID="{95921CD1-FFB5-4F11-A0CC-ABFA51222976}" presName="aNode" presStyleLbl="bgShp" presStyleIdx="5" presStyleCnt="7"/>
      <dgm:spPr/>
      <dgm:t>
        <a:bodyPr/>
        <a:lstStyle/>
        <a:p>
          <a:endParaRPr lang="uk-UA"/>
        </a:p>
      </dgm:t>
    </dgm:pt>
    <dgm:pt modelId="{6AEBC811-0720-4C54-BF1E-E9CD155F64A7}" type="pres">
      <dgm:prSet presAssocID="{95921CD1-FFB5-4F11-A0CC-ABFA51222976}" presName="textNode" presStyleLbl="bgShp" presStyleIdx="5" presStyleCnt="7"/>
      <dgm:spPr/>
      <dgm:t>
        <a:bodyPr/>
        <a:lstStyle/>
        <a:p>
          <a:endParaRPr lang="uk-UA"/>
        </a:p>
      </dgm:t>
    </dgm:pt>
    <dgm:pt modelId="{C3D022C7-0E2E-4D19-91BF-007BC36A6777}" type="pres">
      <dgm:prSet presAssocID="{95921CD1-FFB5-4F11-A0CC-ABFA51222976}" presName="compChildNode" presStyleCnt="0"/>
      <dgm:spPr/>
    </dgm:pt>
    <dgm:pt modelId="{1E21CF13-5E95-4028-88B0-B4ED1BEB812D}" type="pres">
      <dgm:prSet presAssocID="{95921CD1-FFB5-4F11-A0CC-ABFA51222976}" presName="theInnerList" presStyleCnt="0"/>
      <dgm:spPr/>
    </dgm:pt>
    <dgm:pt modelId="{EDB7369E-5D69-4AE2-BB11-CE6FA7D22651}" type="pres">
      <dgm:prSet presAssocID="{154FF61C-B081-457D-9C36-F694543B9DB6}" presName="child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3441F9F-4A3B-4C23-81C8-E36EC4D84F17}" type="pres">
      <dgm:prSet presAssocID="{95921CD1-FFB5-4F11-A0CC-ABFA51222976}" presName="aSpace" presStyleCnt="0"/>
      <dgm:spPr/>
    </dgm:pt>
    <dgm:pt modelId="{3081D547-60FC-4C2B-BEEC-9CFFD7305305}" type="pres">
      <dgm:prSet presAssocID="{1289817C-640D-4BA4-93AF-4B9BAB460DA7}" presName="compNode" presStyleCnt="0"/>
      <dgm:spPr/>
    </dgm:pt>
    <dgm:pt modelId="{5ACD0EC8-622C-4E83-9189-9B63576C0A01}" type="pres">
      <dgm:prSet presAssocID="{1289817C-640D-4BA4-93AF-4B9BAB460DA7}" presName="aNode" presStyleLbl="bgShp" presStyleIdx="6" presStyleCnt="7"/>
      <dgm:spPr/>
    </dgm:pt>
    <dgm:pt modelId="{30453855-E9F3-4F85-9CA5-7E55159F73D3}" type="pres">
      <dgm:prSet presAssocID="{1289817C-640D-4BA4-93AF-4B9BAB460DA7}" presName="textNode" presStyleLbl="bgShp" presStyleIdx="6" presStyleCnt="7"/>
      <dgm:spPr/>
    </dgm:pt>
    <dgm:pt modelId="{7662A947-C2A7-4FAB-B960-AC12A79756B1}" type="pres">
      <dgm:prSet presAssocID="{1289817C-640D-4BA4-93AF-4B9BAB460DA7}" presName="compChildNode" presStyleCnt="0"/>
      <dgm:spPr/>
    </dgm:pt>
    <dgm:pt modelId="{2AAE75F6-42EE-4F75-9E69-6079C370FE0B}" type="pres">
      <dgm:prSet presAssocID="{1289817C-640D-4BA4-93AF-4B9BAB460DA7}" presName="theInnerList" presStyleCnt="0"/>
      <dgm:spPr/>
    </dgm:pt>
    <dgm:pt modelId="{59B6A022-44DA-4E9C-904C-C3BFC2E52B43}" type="pres">
      <dgm:prSet presAssocID="{FF45F29E-0D75-4517-A9D6-AF8061BA725D}" presName="child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D5188B1D-F1DC-44D0-AF44-52AE0CCCA6C2}" type="presOf" srcId="{375159F9-5079-493F-870D-6A1F4601D747}" destId="{8ADA0732-9340-4FEF-AAF6-DD53D1A7342B}" srcOrd="0" destOrd="0" presId="urn:microsoft.com/office/officeart/2005/8/layout/lProcess2"/>
    <dgm:cxn modelId="{D32216AC-5D3A-4B5E-864A-4D8A688C2276}" type="presOf" srcId="{0443817B-A3C2-48F8-A75A-244D09A84657}" destId="{1C472027-C3E2-4A60-BFF0-A442EF0B8651}" srcOrd="0" destOrd="0" presId="urn:microsoft.com/office/officeart/2005/8/layout/lProcess2"/>
    <dgm:cxn modelId="{BD00C0E7-5F49-44F2-B4A3-D1CF7C59B2DA}" type="presOf" srcId="{3715D89A-8AF9-4906-8E05-87091F085EE7}" destId="{97A2F23A-F117-4563-A660-EBA39699F565}" srcOrd="0" destOrd="0" presId="urn:microsoft.com/office/officeart/2005/8/layout/lProcess2"/>
    <dgm:cxn modelId="{41925CDB-1C5D-4350-8163-DCA579EBD34C}" srcId="{C8A49FEB-6259-48A8-9537-228F27CC71CF}" destId="{D2F85F8C-EE5F-487F-BD4A-BB40D820C589}" srcOrd="0" destOrd="0" parTransId="{AEFDF37A-BB2B-4014-9A7C-3920BC2FB8F4}" sibTransId="{D391F02A-7BAC-498B-8560-DE07A741F91A}"/>
    <dgm:cxn modelId="{0973E5FF-513E-4EF3-970D-39EAD9D8F2A3}" type="presOf" srcId="{9F72D9DF-CA5B-428F-8887-F23B644F9509}" destId="{C2055932-9535-46BA-AB17-4D74F467F96B}" srcOrd="0" destOrd="0" presId="urn:microsoft.com/office/officeart/2005/8/layout/lProcess2"/>
    <dgm:cxn modelId="{16106189-A7E0-45EB-9C6A-778D7EEE1081}" type="presOf" srcId="{575A6951-1C7E-4F35-BC03-05568FE46CF5}" destId="{DA80AC4E-A7C8-4BB7-A559-D64EB47964B9}" srcOrd="0" destOrd="0" presId="urn:microsoft.com/office/officeart/2005/8/layout/lProcess2"/>
    <dgm:cxn modelId="{6C91D0D9-20A7-410A-96F4-3794D51D6B5B}" srcId="{1869DF2E-1670-41F7-8E8D-0CF7C046E949}" destId="{95921CD1-FFB5-4F11-A0CC-ABFA51222976}" srcOrd="5" destOrd="0" parTransId="{C4A5A8EE-EE04-4521-A287-D3A72F66F753}" sibTransId="{4DF80485-7199-4D42-9D77-0E9E6A282342}"/>
    <dgm:cxn modelId="{5D9AD8E3-3F14-4F66-9C75-95ECD053B7F0}" srcId="{3715D89A-8AF9-4906-8E05-87091F085EE7}" destId="{3E5D94CA-40A3-41FF-8B63-6FC37142EAF3}" srcOrd="0" destOrd="0" parTransId="{68B060D0-D66D-4B64-BE4E-831964FB1683}" sibTransId="{1F18AC4E-634A-479E-8599-94BB8060ADFB}"/>
    <dgm:cxn modelId="{F13A8154-1CA9-4BBD-A19D-4F2EF1AB778C}" type="presOf" srcId="{63EA9E4B-B2D4-46A2-B914-052FAEF4C4E0}" destId="{1660E2BE-0045-4CA3-8CB4-B5E5C9EF2D81}" srcOrd="0" destOrd="0" presId="urn:microsoft.com/office/officeart/2005/8/layout/lProcess2"/>
    <dgm:cxn modelId="{1A27CFA9-2C12-4C1D-8968-0F04DF41A34E}" srcId="{1869DF2E-1670-41F7-8E8D-0CF7C046E949}" destId="{C8A49FEB-6259-48A8-9537-228F27CC71CF}" srcOrd="0" destOrd="0" parTransId="{EFE3B1B1-ED11-451F-B8EB-9C99D6C3A990}" sibTransId="{3AFEA635-6527-4F55-907F-BBC8BFE02759}"/>
    <dgm:cxn modelId="{5EA368E2-D611-4EE0-BDE9-4AC36D9D1CB1}" srcId="{1289817C-640D-4BA4-93AF-4B9BAB460DA7}" destId="{FF45F29E-0D75-4517-A9D6-AF8061BA725D}" srcOrd="0" destOrd="0" parTransId="{48D3C4BB-4DB0-4524-B58B-5ED52A223500}" sibTransId="{176B8D08-6C32-4D73-80D2-1A9CE4C177B7}"/>
    <dgm:cxn modelId="{3B11A0C7-0557-451C-A9EB-B6D7A4FA0B9E}" type="presOf" srcId="{1289817C-640D-4BA4-93AF-4B9BAB460DA7}" destId="{5ACD0EC8-622C-4E83-9189-9B63576C0A01}" srcOrd="0" destOrd="0" presId="urn:microsoft.com/office/officeart/2005/8/layout/lProcess2"/>
    <dgm:cxn modelId="{15779658-512A-4DF4-9E14-2CA530FABE61}" srcId="{1869DF2E-1670-41F7-8E8D-0CF7C046E949}" destId="{575A6951-1C7E-4F35-BC03-05568FE46CF5}" srcOrd="3" destOrd="0" parTransId="{DE98D82B-7440-4415-9BCD-970B9143603B}" sibTransId="{7D5B7364-BCF0-41BD-9553-A82C2005E1F2}"/>
    <dgm:cxn modelId="{94AFFB2C-C279-4FE4-BE59-6C3DC2492280}" srcId="{1869DF2E-1670-41F7-8E8D-0CF7C046E949}" destId="{C7A19CE1-B3DC-4114-927A-B8BFE21938CC}" srcOrd="1" destOrd="0" parTransId="{D4D42A9F-0F4D-4AE5-850A-E837318C7888}" sibTransId="{BB096654-08A2-4B1C-93FC-D7E5A4A1F239}"/>
    <dgm:cxn modelId="{A0698626-8558-47EC-B579-82E4B2A7B12B}" type="presOf" srcId="{FF45F29E-0D75-4517-A9D6-AF8061BA725D}" destId="{59B6A022-44DA-4E9C-904C-C3BFC2E52B43}" srcOrd="0" destOrd="0" presId="urn:microsoft.com/office/officeart/2005/8/layout/lProcess2"/>
    <dgm:cxn modelId="{D0C2DBFB-5105-4A3E-A3D1-9500B37BAB1D}" srcId="{95921CD1-FFB5-4F11-A0CC-ABFA51222976}" destId="{154FF61C-B081-457D-9C36-F694543B9DB6}" srcOrd="0" destOrd="0" parTransId="{87C2D49A-81CA-49BE-B080-C95C032EC521}" sibTransId="{3AB6B007-F417-4A91-9231-B7A2B33C85DD}"/>
    <dgm:cxn modelId="{9EC9F934-997E-411C-9C7C-7096C0E5124E}" type="presOf" srcId="{154FF61C-B081-457D-9C36-F694543B9DB6}" destId="{EDB7369E-5D69-4AE2-BB11-CE6FA7D22651}" srcOrd="0" destOrd="0" presId="urn:microsoft.com/office/officeart/2005/8/layout/lProcess2"/>
    <dgm:cxn modelId="{937A2EB5-547F-46E2-BE5F-4FE466BB1C38}" type="presOf" srcId="{D2F85F8C-EE5F-487F-BD4A-BB40D820C589}" destId="{B293642A-D97A-4533-A159-B37927BC42BA}" srcOrd="0" destOrd="0" presId="urn:microsoft.com/office/officeart/2005/8/layout/lProcess2"/>
    <dgm:cxn modelId="{24DFCA93-42FF-46B5-9676-2C960CA4C0C9}" srcId="{575A6951-1C7E-4F35-BC03-05568FE46CF5}" destId="{9F72D9DF-CA5B-428F-8887-F23B644F9509}" srcOrd="0" destOrd="0" parTransId="{4BBE7AD2-3D27-4574-9E21-0A637133EBEB}" sibTransId="{F9722B82-BE9C-4B4B-A3C5-2206624930A5}"/>
    <dgm:cxn modelId="{31962F9F-6FB2-486A-A313-08924A903660}" type="presOf" srcId="{95921CD1-FFB5-4F11-A0CC-ABFA51222976}" destId="{6AEBC811-0720-4C54-BF1E-E9CD155F64A7}" srcOrd="1" destOrd="0" presId="urn:microsoft.com/office/officeart/2005/8/layout/lProcess2"/>
    <dgm:cxn modelId="{90E4F137-CCB6-4F74-A182-950BA19E8AC5}" type="presOf" srcId="{C8A49FEB-6259-48A8-9537-228F27CC71CF}" destId="{EC5F21EA-6793-4DDA-A74D-F1A1183A24E1}" srcOrd="1" destOrd="0" presId="urn:microsoft.com/office/officeart/2005/8/layout/lProcess2"/>
    <dgm:cxn modelId="{5FD81454-EB9B-450B-8DDD-4D7BC218ED6F}" srcId="{C7A19CE1-B3DC-4114-927A-B8BFE21938CC}" destId="{63EA9E4B-B2D4-46A2-B914-052FAEF4C4E0}" srcOrd="0" destOrd="0" parTransId="{2E6ACCAB-3D2C-46AB-AD9E-D58DCEDEFF2B}" sibTransId="{3827B417-DF0D-43AA-917E-BE70E6A157BA}"/>
    <dgm:cxn modelId="{5A0F1BA9-D75F-4566-BF3C-121B29453C34}" type="presOf" srcId="{C7A19CE1-B3DC-4114-927A-B8BFE21938CC}" destId="{17CD7F15-19DF-4031-9701-355239F3262F}" srcOrd="1" destOrd="0" presId="urn:microsoft.com/office/officeart/2005/8/layout/lProcess2"/>
    <dgm:cxn modelId="{44ED56D7-FBE7-48F4-9B90-70E84B834693}" type="presOf" srcId="{575A6951-1C7E-4F35-BC03-05568FE46CF5}" destId="{6D5F3E84-A449-4AF4-940B-6FA19DEAB070}" srcOrd="1" destOrd="0" presId="urn:microsoft.com/office/officeart/2005/8/layout/lProcess2"/>
    <dgm:cxn modelId="{7866C72A-8899-41B6-B035-0EAFECA2F107}" srcId="{1869DF2E-1670-41F7-8E8D-0CF7C046E949}" destId="{375159F9-5079-493F-870D-6A1F4601D747}" srcOrd="4" destOrd="0" parTransId="{A4590673-E63B-43F1-ADAD-503D406DF1ED}" sibTransId="{6E1C1383-0485-4DB6-BF5D-4E05B0B0D8BB}"/>
    <dgm:cxn modelId="{BFADC97B-1147-4F68-B7A7-A872E850FB65}" srcId="{1869DF2E-1670-41F7-8E8D-0CF7C046E949}" destId="{1289817C-640D-4BA4-93AF-4B9BAB460DA7}" srcOrd="6" destOrd="0" parTransId="{1AA84061-3606-458E-9708-1385EA11A131}" sibTransId="{9DF0D5D8-7DDB-44A7-A9FE-359499E11212}"/>
    <dgm:cxn modelId="{A04B7CB1-5553-4197-8C21-09F03A9A9565}" srcId="{375159F9-5079-493F-870D-6A1F4601D747}" destId="{0443817B-A3C2-48F8-A75A-244D09A84657}" srcOrd="0" destOrd="0" parTransId="{3D179B46-8E9E-47FC-BE98-3023E4A67DA5}" sibTransId="{DDAACA25-30BB-45E7-9288-B49AD1259A18}"/>
    <dgm:cxn modelId="{F55CC893-D933-4C2E-9E58-F60DFAAE5896}" type="presOf" srcId="{C8A49FEB-6259-48A8-9537-228F27CC71CF}" destId="{7087C227-27C0-42D9-B6BD-C6CA5600C073}" srcOrd="0" destOrd="0" presId="urn:microsoft.com/office/officeart/2005/8/layout/lProcess2"/>
    <dgm:cxn modelId="{CE7081BB-E046-418E-9346-EA4E4B40636D}" type="presOf" srcId="{3715D89A-8AF9-4906-8E05-87091F085EE7}" destId="{1C9F3AE0-58BF-4FCB-BCDC-902C4D28C981}" srcOrd="1" destOrd="0" presId="urn:microsoft.com/office/officeart/2005/8/layout/lProcess2"/>
    <dgm:cxn modelId="{DF8193BF-90D1-4805-8D58-63EC80D16D37}" type="presOf" srcId="{375159F9-5079-493F-870D-6A1F4601D747}" destId="{D6E26349-80C5-46CA-B177-322A31350544}" srcOrd="1" destOrd="0" presId="urn:microsoft.com/office/officeart/2005/8/layout/lProcess2"/>
    <dgm:cxn modelId="{3B79F4E6-DE2A-4A48-8CA1-61689EFF2403}" srcId="{1869DF2E-1670-41F7-8E8D-0CF7C046E949}" destId="{3715D89A-8AF9-4906-8E05-87091F085EE7}" srcOrd="2" destOrd="0" parTransId="{BB511498-6B66-403B-85F5-DCBCCB23ACBB}" sibTransId="{7100FE3D-4F42-4256-959A-70D8D2FD1853}"/>
    <dgm:cxn modelId="{2AEF9DFD-5F91-4171-B143-CE4CD48340DE}" type="presOf" srcId="{C7A19CE1-B3DC-4114-927A-B8BFE21938CC}" destId="{99B38443-450D-4B86-968C-6A6352029C5B}" srcOrd="0" destOrd="0" presId="urn:microsoft.com/office/officeart/2005/8/layout/lProcess2"/>
    <dgm:cxn modelId="{41FE6A63-3E34-41CD-89D5-2F81291BF9CB}" type="presOf" srcId="{1869DF2E-1670-41F7-8E8D-0CF7C046E949}" destId="{99786661-36BC-4B0E-B227-FD6A2335AA57}" srcOrd="0" destOrd="0" presId="urn:microsoft.com/office/officeart/2005/8/layout/lProcess2"/>
    <dgm:cxn modelId="{D0E40FC3-35B3-41F6-B1EA-2ABAE0F01E60}" type="presOf" srcId="{1289817C-640D-4BA4-93AF-4B9BAB460DA7}" destId="{30453855-E9F3-4F85-9CA5-7E55159F73D3}" srcOrd="1" destOrd="0" presId="urn:microsoft.com/office/officeart/2005/8/layout/lProcess2"/>
    <dgm:cxn modelId="{F3520A89-3C20-4EC1-8353-8167B9A82899}" type="presOf" srcId="{3E5D94CA-40A3-41FF-8B63-6FC37142EAF3}" destId="{CB7E52E4-F6C7-4387-85E6-58A791E03CA4}" srcOrd="0" destOrd="0" presId="urn:microsoft.com/office/officeart/2005/8/layout/lProcess2"/>
    <dgm:cxn modelId="{B81B0EB9-D89B-4A2B-8EF3-AECD0C96C1A6}" type="presOf" srcId="{95921CD1-FFB5-4F11-A0CC-ABFA51222976}" destId="{03038725-3C64-405D-960A-1A8CFDBEB69F}" srcOrd="0" destOrd="0" presId="urn:microsoft.com/office/officeart/2005/8/layout/lProcess2"/>
    <dgm:cxn modelId="{FB8E3C36-62CE-47EA-B718-E871A45C17CB}" type="presParOf" srcId="{99786661-36BC-4B0E-B227-FD6A2335AA57}" destId="{EC47AB44-7F75-4BDF-842D-E017DDC76875}" srcOrd="0" destOrd="0" presId="urn:microsoft.com/office/officeart/2005/8/layout/lProcess2"/>
    <dgm:cxn modelId="{3A2CFF39-7821-4554-87DC-610DED3F687E}" type="presParOf" srcId="{EC47AB44-7F75-4BDF-842D-E017DDC76875}" destId="{7087C227-27C0-42D9-B6BD-C6CA5600C073}" srcOrd="0" destOrd="0" presId="urn:microsoft.com/office/officeart/2005/8/layout/lProcess2"/>
    <dgm:cxn modelId="{DA6FCED2-DAA8-4374-AFE7-58BD0A1590C3}" type="presParOf" srcId="{EC47AB44-7F75-4BDF-842D-E017DDC76875}" destId="{EC5F21EA-6793-4DDA-A74D-F1A1183A24E1}" srcOrd="1" destOrd="0" presId="urn:microsoft.com/office/officeart/2005/8/layout/lProcess2"/>
    <dgm:cxn modelId="{418768E5-FE3D-4C8D-9B94-A35D9B52F19D}" type="presParOf" srcId="{EC47AB44-7F75-4BDF-842D-E017DDC76875}" destId="{42B4CF8F-FB69-4E7D-9AC2-EC38DA3FD8B8}" srcOrd="2" destOrd="0" presId="urn:microsoft.com/office/officeart/2005/8/layout/lProcess2"/>
    <dgm:cxn modelId="{BEC1F388-A26F-4D30-920C-E342F53806D2}" type="presParOf" srcId="{42B4CF8F-FB69-4E7D-9AC2-EC38DA3FD8B8}" destId="{F45449DE-6436-4F8F-9D67-EBDF0E304C2A}" srcOrd="0" destOrd="0" presId="urn:microsoft.com/office/officeart/2005/8/layout/lProcess2"/>
    <dgm:cxn modelId="{0E5A9370-74DA-4611-B525-2FAD0815B828}" type="presParOf" srcId="{F45449DE-6436-4F8F-9D67-EBDF0E304C2A}" destId="{B293642A-D97A-4533-A159-B37927BC42BA}" srcOrd="0" destOrd="0" presId="urn:microsoft.com/office/officeart/2005/8/layout/lProcess2"/>
    <dgm:cxn modelId="{212FE22C-65BE-4AF4-B387-747B8ADEFD8A}" type="presParOf" srcId="{99786661-36BC-4B0E-B227-FD6A2335AA57}" destId="{8F54CFB8-EA9A-48CE-B7EB-424750C434A2}" srcOrd="1" destOrd="0" presId="urn:microsoft.com/office/officeart/2005/8/layout/lProcess2"/>
    <dgm:cxn modelId="{A7891108-2E02-40CB-9669-E2010459C652}" type="presParOf" srcId="{99786661-36BC-4B0E-B227-FD6A2335AA57}" destId="{77AE9C76-4328-4192-9588-7597E1C7DB53}" srcOrd="2" destOrd="0" presId="urn:microsoft.com/office/officeart/2005/8/layout/lProcess2"/>
    <dgm:cxn modelId="{F4F24C9F-F696-44C9-95CD-9B41BA853728}" type="presParOf" srcId="{77AE9C76-4328-4192-9588-7597E1C7DB53}" destId="{99B38443-450D-4B86-968C-6A6352029C5B}" srcOrd="0" destOrd="0" presId="urn:microsoft.com/office/officeart/2005/8/layout/lProcess2"/>
    <dgm:cxn modelId="{301E5239-A048-4664-A5FA-7835F9715CF6}" type="presParOf" srcId="{77AE9C76-4328-4192-9588-7597E1C7DB53}" destId="{17CD7F15-19DF-4031-9701-355239F3262F}" srcOrd="1" destOrd="0" presId="urn:microsoft.com/office/officeart/2005/8/layout/lProcess2"/>
    <dgm:cxn modelId="{328CDE86-E344-4C46-A1BE-48EB49A94F04}" type="presParOf" srcId="{77AE9C76-4328-4192-9588-7597E1C7DB53}" destId="{3F5BF551-0A6E-4173-B5DC-7C4828298A30}" srcOrd="2" destOrd="0" presId="urn:microsoft.com/office/officeart/2005/8/layout/lProcess2"/>
    <dgm:cxn modelId="{E3B64076-8CF3-4A8E-9BB1-C54498AB3624}" type="presParOf" srcId="{3F5BF551-0A6E-4173-B5DC-7C4828298A30}" destId="{2E7A1BA4-BB28-4CD7-82D1-271B8FDEEBC6}" srcOrd="0" destOrd="0" presId="urn:microsoft.com/office/officeart/2005/8/layout/lProcess2"/>
    <dgm:cxn modelId="{6BFB1047-6F7F-4EEB-B447-519E2C9CB7AA}" type="presParOf" srcId="{2E7A1BA4-BB28-4CD7-82D1-271B8FDEEBC6}" destId="{1660E2BE-0045-4CA3-8CB4-B5E5C9EF2D81}" srcOrd="0" destOrd="0" presId="urn:microsoft.com/office/officeart/2005/8/layout/lProcess2"/>
    <dgm:cxn modelId="{263FB554-FD14-4324-ADC6-F5794E924906}" type="presParOf" srcId="{99786661-36BC-4B0E-B227-FD6A2335AA57}" destId="{E231AC24-60A7-4501-A93B-C5F1C69054C0}" srcOrd="3" destOrd="0" presId="urn:microsoft.com/office/officeart/2005/8/layout/lProcess2"/>
    <dgm:cxn modelId="{167AEC4A-3B11-4B09-9E09-157C9EC9885B}" type="presParOf" srcId="{99786661-36BC-4B0E-B227-FD6A2335AA57}" destId="{3756F72B-7592-4987-874C-81037BF8AB58}" srcOrd="4" destOrd="0" presId="urn:microsoft.com/office/officeart/2005/8/layout/lProcess2"/>
    <dgm:cxn modelId="{81F3E7E9-33DA-4A52-BD02-0F1D7BE2E498}" type="presParOf" srcId="{3756F72B-7592-4987-874C-81037BF8AB58}" destId="{97A2F23A-F117-4563-A660-EBA39699F565}" srcOrd="0" destOrd="0" presId="urn:microsoft.com/office/officeart/2005/8/layout/lProcess2"/>
    <dgm:cxn modelId="{272FC516-C5E0-481D-8B50-00AB690C8951}" type="presParOf" srcId="{3756F72B-7592-4987-874C-81037BF8AB58}" destId="{1C9F3AE0-58BF-4FCB-BCDC-902C4D28C981}" srcOrd="1" destOrd="0" presId="urn:microsoft.com/office/officeart/2005/8/layout/lProcess2"/>
    <dgm:cxn modelId="{CC89161B-339C-4C10-B090-453B24246F98}" type="presParOf" srcId="{3756F72B-7592-4987-874C-81037BF8AB58}" destId="{A3334CC4-D2AC-4F00-B0AA-B028524C3EC8}" srcOrd="2" destOrd="0" presId="urn:microsoft.com/office/officeart/2005/8/layout/lProcess2"/>
    <dgm:cxn modelId="{524C1883-2649-4632-9DDD-77436601035C}" type="presParOf" srcId="{A3334CC4-D2AC-4F00-B0AA-B028524C3EC8}" destId="{289D7199-7811-438E-ABD0-73B943571C9A}" srcOrd="0" destOrd="0" presId="urn:microsoft.com/office/officeart/2005/8/layout/lProcess2"/>
    <dgm:cxn modelId="{4B918CD4-E4AD-476E-B9E0-0DBA59CD6EC7}" type="presParOf" srcId="{289D7199-7811-438E-ABD0-73B943571C9A}" destId="{CB7E52E4-F6C7-4387-85E6-58A791E03CA4}" srcOrd="0" destOrd="0" presId="urn:microsoft.com/office/officeart/2005/8/layout/lProcess2"/>
    <dgm:cxn modelId="{90DF46CF-2B7B-43E8-8FBF-EE024135D54A}" type="presParOf" srcId="{99786661-36BC-4B0E-B227-FD6A2335AA57}" destId="{C6BDFD89-023F-4E5C-A458-9726CE4F34CE}" srcOrd="5" destOrd="0" presId="urn:microsoft.com/office/officeart/2005/8/layout/lProcess2"/>
    <dgm:cxn modelId="{8D110104-E951-4D42-9C8A-87673C246475}" type="presParOf" srcId="{99786661-36BC-4B0E-B227-FD6A2335AA57}" destId="{FE1EFC1D-FA28-4BD6-8D8A-03AF7B3A25C0}" srcOrd="6" destOrd="0" presId="urn:microsoft.com/office/officeart/2005/8/layout/lProcess2"/>
    <dgm:cxn modelId="{EA0F3637-714C-40F5-91B4-81FDD9BE0B94}" type="presParOf" srcId="{FE1EFC1D-FA28-4BD6-8D8A-03AF7B3A25C0}" destId="{DA80AC4E-A7C8-4BB7-A559-D64EB47964B9}" srcOrd="0" destOrd="0" presId="urn:microsoft.com/office/officeart/2005/8/layout/lProcess2"/>
    <dgm:cxn modelId="{899A533F-D859-4CC3-AB10-5A965B736FE5}" type="presParOf" srcId="{FE1EFC1D-FA28-4BD6-8D8A-03AF7B3A25C0}" destId="{6D5F3E84-A449-4AF4-940B-6FA19DEAB070}" srcOrd="1" destOrd="0" presId="urn:microsoft.com/office/officeart/2005/8/layout/lProcess2"/>
    <dgm:cxn modelId="{818531AD-23D7-44D9-A352-3520329451D3}" type="presParOf" srcId="{FE1EFC1D-FA28-4BD6-8D8A-03AF7B3A25C0}" destId="{A709DC65-3006-4191-8743-C648190825D8}" srcOrd="2" destOrd="0" presId="urn:microsoft.com/office/officeart/2005/8/layout/lProcess2"/>
    <dgm:cxn modelId="{E945B3DA-AFDE-4085-952A-94191F2FD1F5}" type="presParOf" srcId="{A709DC65-3006-4191-8743-C648190825D8}" destId="{78BF05F5-5580-40EE-902C-0793EA49DD92}" srcOrd="0" destOrd="0" presId="urn:microsoft.com/office/officeart/2005/8/layout/lProcess2"/>
    <dgm:cxn modelId="{C7FA9FFC-85C1-4451-943F-A8FB6C3C7CE2}" type="presParOf" srcId="{78BF05F5-5580-40EE-902C-0793EA49DD92}" destId="{C2055932-9535-46BA-AB17-4D74F467F96B}" srcOrd="0" destOrd="0" presId="urn:microsoft.com/office/officeart/2005/8/layout/lProcess2"/>
    <dgm:cxn modelId="{C948DC9B-1510-4C37-B272-27278724657D}" type="presParOf" srcId="{99786661-36BC-4B0E-B227-FD6A2335AA57}" destId="{4F5F9E1D-9146-472F-88C4-25F8F2722FB5}" srcOrd="7" destOrd="0" presId="urn:microsoft.com/office/officeart/2005/8/layout/lProcess2"/>
    <dgm:cxn modelId="{DF49F0C4-CB1A-4B0A-B988-C949F5B5887E}" type="presParOf" srcId="{99786661-36BC-4B0E-B227-FD6A2335AA57}" destId="{59185B01-5493-47F7-AA55-7B03D7BED3C2}" srcOrd="8" destOrd="0" presId="urn:microsoft.com/office/officeart/2005/8/layout/lProcess2"/>
    <dgm:cxn modelId="{4E57E132-B1C8-47E4-8993-812C3FAA8FCC}" type="presParOf" srcId="{59185B01-5493-47F7-AA55-7B03D7BED3C2}" destId="{8ADA0732-9340-4FEF-AAF6-DD53D1A7342B}" srcOrd="0" destOrd="0" presId="urn:microsoft.com/office/officeart/2005/8/layout/lProcess2"/>
    <dgm:cxn modelId="{9E23E3A6-8076-4CE2-B8AD-920183DC4A1F}" type="presParOf" srcId="{59185B01-5493-47F7-AA55-7B03D7BED3C2}" destId="{D6E26349-80C5-46CA-B177-322A31350544}" srcOrd="1" destOrd="0" presId="urn:microsoft.com/office/officeart/2005/8/layout/lProcess2"/>
    <dgm:cxn modelId="{8A4FB9D4-E34E-4049-9AF2-CEACDB43C3B8}" type="presParOf" srcId="{59185B01-5493-47F7-AA55-7B03D7BED3C2}" destId="{9EC1DB92-6143-432D-A676-1A0DFDE4BF1B}" srcOrd="2" destOrd="0" presId="urn:microsoft.com/office/officeart/2005/8/layout/lProcess2"/>
    <dgm:cxn modelId="{024CC8BB-D903-49A4-B39D-607332ACF6C7}" type="presParOf" srcId="{9EC1DB92-6143-432D-A676-1A0DFDE4BF1B}" destId="{7B1CD44B-F808-40C8-81FB-B9EB86B00A51}" srcOrd="0" destOrd="0" presId="urn:microsoft.com/office/officeart/2005/8/layout/lProcess2"/>
    <dgm:cxn modelId="{A45DA6A9-1C63-4777-B98A-429603161DC9}" type="presParOf" srcId="{7B1CD44B-F808-40C8-81FB-B9EB86B00A51}" destId="{1C472027-C3E2-4A60-BFF0-A442EF0B8651}" srcOrd="0" destOrd="0" presId="urn:microsoft.com/office/officeart/2005/8/layout/lProcess2"/>
    <dgm:cxn modelId="{4A64E823-DE3C-4A36-BE62-C0111D1C9F3D}" type="presParOf" srcId="{99786661-36BC-4B0E-B227-FD6A2335AA57}" destId="{B813114A-1AFE-440E-95E4-24DE2CFFBE18}" srcOrd="9" destOrd="0" presId="urn:microsoft.com/office/officeart/2005/8/layout/lProcess2"/>
    <dgm:cxn modelId="{9BD041B9-F3F8-4F5D-975B-4BFA80F3BFF5}" type="presParOf" srcId="{99786661-36BC-4B0E-B227-FD6A2335AA57}" destId="{77F8A23E-2D3C-4AB9-9216-0182F2919696}" srcOrd="10" destOrd="0" presId="urn:microsoft.com/office/officeart/2005/8/layout/lProcess2"/>
    <dgm:cxn modelId="{603FEECA-1556-4E87-A854-169B3E505884}" type="presParOf" srcId="{77F8A23E-2D3C-4AB9-9216-0182F2919696}" destId="{03038725-3C64-405D-960A-1A8CFDBEB69F}" srcOrd="0" destOrd="0" presId="urn:microsoft.com/office/officeart/2005/8/layout/lProcess2"/>
    <dgm:cxn modelId="{DDFF2805-41C3-404C-B2E4-3F0A4FEB2738}" type="presParOf" srcId="{77F8A23E-2D3C-4AB9-9216-0182F2919696}" destId="{6AEBC811-0720-4C54-BF1E-E9CD155F64A7}" srcOrd="1" destOrd="0" presId="urn:microsoft.com/office/officeart/2005/8/layout/lProcess2"/>
    <dgm:cxn modelId="{7A78FADC-7925-4E8C-A548-857C5256A43A}" type="presParOf" srcId="{77F8A23E-2D3C-4AB9-9216-0182F2919696}" destId="{C3D022C7-0E2E-4D19-91BF-007BC36A6777}" srcOrd="2" destOrd="0" presId="urn:microsoft.com/office/officeart/2005/8/layout/lProcess2"/>
    <dgm:cxn modelId="{3C5CDB76-C127-4914-A809-71A64C7D6F1E}" type="presParOf" srcId="{C3D022C7-0E2E-4D19-91BF-007BC36A6777}" destId="{1E21CF13-5E95-4028-88B0-B4ED1BEB812D}" srcOrd="0" destOrd="0" presId="urn:microsoft.com/office/officeart/2005/8/layout/lProcess2"/>
    <dgm:cxn modelId="{3A491877-E334-43AF-9465-4CF8413CD01E}" type="presParOf" srcId="{1E21CF13-5E95-4028-88B0-B4ED1BEB812D}" destId="{EDB7369E-5D69-4AE2-BB11-CE6FA7D22651}" srcOrd="0" destOrd="0" presId="urn:microsoft.com/office/officeart/2005/8/layout/lProcess2"/>
    <dgm:cxn modelId="{A0C54CCF-01BA-461C-BF26-D686EAACEC15}" type="presParOf" srcId="{99786661-36BC-4B0E-B227-FD6A2335AA57}" destId="{C3441F9F-4A3B-4C23-81C8-E36EC4D84F17}" srcOrd="11" destOrd="0" presId="urn:microsoft.com/office/officeart/2005/8/layout/lProcess2"/>
    <dgm:cxn modelId="{FB0D7B52-860E-4197-B246-FEEF8B9070D1}" type="presParOf" srcId="{99786661-36BC-4B0E-B227-FD6A2335AA57}" destId="{3081D547-60FC-4C2B-BEEC-9CFFD7305305}" srcOrd="12" destOrd="0" presId="urn:microsoft.com/office/officeart/2005/8/layout/lProcess2"/>
    <dgm:cxn modelId="{6462B1EC-D8B1-4E29-9F2F-F1172C5C52C3}" type="presParOf" srcId="{3081D547-60FC-4C2B-BEEC-9CFFD7305305}" destId="{5ACD0EC8-622C-4E83-9189-9B63576C0A01}" srcOrd="0" destOrd="0" presId="urn:microsoft.com/office/officeart/2005/8/layout/lProcess2"/>
    <dgm:cxn modelId="{28D9819C-8F0F-4754-A324-0E4D3D564C1D}" type="presParOf" srcId="{3081D547-60FC-4C2B-BEEC-9CFFD7305305}" destId="{30453855-E9F3-4F85-9CA5-7E55159F73D3}" srcOrd="1" destOrd="0" presId="urn:microsoft.com/office/officeart/2005/8/layout/lProcess2"/>
    <dgm:cxn modelId="{84931A57-94B3-48DE-9619-3F0F5837413E}" type="presParOf" srcId="{3081D547-60FC-4C2B-BEEC-9CFFD7305305}" destId="{7662A947-C2A7-4FAB-B960-AC12A79756B1}" srcOrd="2" destOrd="0" presId="urn:microsoft.com/office/officeart/2005/8/layout/lProcess2"/>
    <dgm:cxn modelId="{61DAC675-8978-461A-80CB-18AAAF96F273}" type="presParOf" srcId="{7662A947-C2A7-4FAB-B960-AC12A79756B1}" destId="{2AAE75F6-42EE-4F75-9E69-6079C370FE0B}" srcOrd="0" destOrd="0" presId="urn:microsoft.com/office/officeart/2005/8/layout/lProcess2"/>
    <dgm:cxn modelId="{5BC3E4F6-1FAE-426A-8247-2B4A41AC6898}" type="presParOf" srcId="{2AAE75F6-42EE-4F75-9E69-6079C370FE0B}" destId="{59B6A022-44DA-4E9C-904C-C3BFC2E52B43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B948A6-022A-409C-A1BB-4B26A1A57169}" type="doc">
      <dgm:prSet loTypeId="urn:microsoft.com/office/officeart/2005/8/layout/vList5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3CAF8D4F-940C-427A-81E7-C7BDF5AE10D7}">
      <dgm:prSet phldrT="[Текст]"/>
      <dgm:spPr/>
      <dgm:t>
        <a:bodyPr/>
        <a:lstStyle/>
        <a:p>
          <a:r>
            <a:rPr lang="uk-UA" dirty="0" smtClean="0"/>
            <a:t>1</a:t>
          </a:r>
          <a:endParaRPr lang="uk-UA" dirty="0"/>
        </a:p>
      </dgm:t>
    </dgm:pt>
    <dgm:pt modelId="{00EA5CAD-75F7-46A8-ABCA-08C1942D6134}" type="parTrans" cxnId="{14C32677-388F-435A-A866-6909388CE433}">
      <dgm:prSet/>
      <dgm:spPr/>
      <dgm:t>
        <a:bodyPr/>
        <a:lstStyle/>
        <a:p>
          <a:endParaRPr lang="uk-UA"/>
        </a:p>
      </dgm:t>
    </dgm:pt>
    <dgm:pt modelId="{71A02B60-D2B2-47BA-B652-60C8C7478F63}" type="sibTrans" cxnId="{14C32677-388F-435A-A866-6909388CE433}">
      <dgm:prSet/>
      <dgm:spPr/>
      <dgm:t>
        <a:bodyPr/>
        <a:lstStyle/>
        <a:p>
          <a:endParaRPr lang="uk-UA"/>
        </a:p>
      </dgm:t>
    </dgm:pt>
    <dgm:pt modelId="{750488EC-20E5-4B7E-B638-51359DEA2CD9}">
      <dgm:prSet phldrT="[Текст]"/>
      <dgm:spPr/>
      <dgm:t>
        <a:bodyPr/>
        <a:lstStyle/>
        <a:p>
          <a:r>
            <a:rPr lang="uk-UA" dirty="0" smtClean="0"/>
            <a:t>лідуюча позиція за загальною кількістю туристів та кількістю туристів, що зупинились у готелях з метою відпочинку</a:t>
          </a:r>
          <a:endParaRPr lang="uk-UA" dirty="0"/>
        </a:p>
      </dgm:t>
    </dgm:pt>
    <dgm:pt modelId="{0483EAF1-BDBB-46B2-BC01-AF938CC308D4}" type="parTrans" cxnId="{7A5C9B36-7C25-46AC-84AB-766787410523}">
      <dgm:prSet/>
      <dgm:spPr/>
      <dgm:t>
        <a:bodyPr/>
        <a:lstStyle/>
        <a:p>
          <a:endParaRPr lang="uk-UA"/>
        </a:p>
      </dgm:t>
    </dgm:pt>
    <dgm:pt modelId="{063728C1-7F9E-4EE1-A457-A283AE542902}" type="sibTrans" cxnId="{7A5C9B36-7C25-46AC-84AB-766787410523}">
      <dgm:prSet/>
      <dgm:spPr/>
      <dgm:t>
        <a:bodyPr/>
        <a:lstStyle/>
        <a:p>
          <a:endParaRPr lang="uk-UA"/>
        </a:p>
      </dgm:t>
    </dgm:pt>
    <dgm:pt modelId="{68F4972C-2527-4228-9A76-105D1DAFB5B5}">
      <dgm:prSet phldrT="[Текст]"/>
      <dgm:spPr/>
      <dgm:t>
        <a:bodyPr/>
        <a:lstStyle/>
        <a:p>
          <a:r>
            <a:rPr lang="uk-UA" dirty="0" smtClean="0"/>
            <a:t>2</a:t>
          </a:r>
          <a:endParaRPr lang="uk-UA" dirty="0"/>
        </a:p>
      </dgm:t>
    </dgm:pt>
    <dgm:pt modelId="{8D47AE78-1419-4B10-BF4E-A7BF835FCB8D}" type="parTrans" cxnId="{E23491F2-785B-41AF-AFFF-F72ACF166EF2}">
      <dgm:prSet/>
      <dgm:spPr/>
      <dgm:t>
        <a:bodyPr/>
        <a:lstStyle/>
        <a:p>
          <a:endParaRPr lang="uk-UA"/>
        </a:p>
      </dgm:t>
    </dgm:pt>
    <dgm:pt modelId="{A360CFF3-5855-47CD-BD39-5973846DABDA}" type="sibTrans" cxnId="{E23491F2-785B-41AF-AFFF-F72ACF166EF2}">
      <dgm:prSet/>
      <dgm:spPr/>
      <dgm:t>
        <a:bodyPr/>
        <a:lstStyle/>
        <a:p>
          <a:endParaRPr lang="uk-UA"/>
        </a:p>
      </dgm:t>
    </dgm:pt>
    <dgm:pt modelId="{6E8FF739-AE6C-4416-BF8C-AA69DAB6A555}">
      <dgm:prSet phldrT="[Текст]"/>
      <dgm:spPr/>
      <dgm:t>
        <a:bodyPr/>
        <a:lstStyle/>
        <a:p>
          <a:r>
            <a:rPr lang="uk-UA" dirty="0" smtClean="0"/>
            <a:t>друге місце за загальною кількістю туристів</a:t>
          </a:r>
          <a:endParaRPr lang="uk-UA" dirty="0"/>
        </a:p>
      </dgm:t>
    </dgm:pt>
    <dgm:pt modelId="{A6E84A32-6B43-4BFB-887A-0AE0F269867C}" type="parTrans" cxnId="{50D28E04-C62F-4E7F-A2B1-712A1805828D}">
      <dgm:prSet/>
      <dgm:spPr/>
      <dgm:t>
        <a:bodyPr/>
        <a:lstStyle/>
        <a:p>
          <a:endParaRPr lang="uk-UA"/>
        </a:p>
      </dgm:t>
    </dgm:pt>
    <dgm:pt modelId="{9513F80E-DD08-4E65-BB30-D72966E9667B}" type="sibTrans" cxnId="{50D28E04-C62F-4E7F-A2B1-712A1805828D}">
      <dgm:prSet/>
      <dgm:spPr/>
      <dgm:t>
        <a:bodyPr/>
        <a:lstStyle/>
        <a:p>
          <a:endParaRPr lang="uk-UA"/>
        </a:p>
      </dgm:t>
    </dgm:pt>
    <dgm:pt modelId="{ACAC0A9E-93A1-4643-A577-B965B118E0D8}">
      <dgm:prSet phldrT="[Текст]"/>
      <dgm:spPr/>
      <dgm:t>
        <a:bodyPr/>
        <a:lstStyle/>
        <a:p>
          <a:r>
            <a:rPr lang="uk-UA" dirty="0" smtClean="0"/>
            <a:t>3</a:t>
          </a:r>
          <a:endParaRPr lang="uk-UA" dirty="0"/>
        </a:p>
      </dgm:t>
    </dgm:pt>
    <dgm:pt modelId="{584FEA79-9FEE-4C7D-AC5F-1678F4F70AC1}" type="parTrans" cxnId="{7245A597-A5CA-4A02-9CE1-75242A6C3E5B}">
      <dgm:prSet/>
      <dgm:spPr/>
      <dgm:t>
        <a:bodyPr/>
        <a:lstStyle/>
        <a:p>
          <a:endParaRPr lang="uk-UA"/>
        </a:p>
      </dgm:t>
    </dgm:pt>
    <dgm:pt modelId="{7ED1CBB3-8D59-4F04-A551-956C1DB892A4}" type="sibTrans" cxnId="{7245A597-A5CA-4A02-9CE1-75242A6C3E5B}">
      <dgm:prSet/>
      <dgm:spPr/>
      <dgm:t>
        <a:bodyPr/>
        <a:lstStyle/>
        <a:p>
          <a:endParaRPr lang="uk-UA"/>
        </a:p>
      </dgm:t>
    </dgm:pt>
    <dgm:pt modelId="{5CC4512A-15CD-4001-918C-087E708FB9CC}">
      <dgm:prSet phldrT="[Текст]"/>
      <dgm:spPr/>
      <dgm:t>
        <a:bodyPr/>
        <a:lstStyle/>
        <a:p>
          <a:r>
            <a:rPr lang="uk-UA" dirty="0" smtClean="0"/>
            <a:t>третє місце за загальною кількістю туристів</a:t>
          </a:r>
          <a:endParaRPr lang="uk-UA" dirty="0"/>
        </a:p>
      </dgm:t>
    </dgm:pt>
    <dgm:pt modelId="{CA31E1A5-0A11-4011-903D-707007318283}" type="parTrans" cxnId="{8EE3E13A-4729-494F-A210-7B6582ED7278}">
      <dgm:prSet/>
      <dgm:spPr/>
      <dgm:t>
        <a:bodyPr/>
        <a:lstStyle/>
        <a:p>
          <a:endParaRPr lang="uk-UA"/>
        </a:p>
      </dgm:t>
    </dgm:pt>
    <dgm:pt modelId="{016A613F-C7A2-4165-8BC4-3D6A31173EE2}" type="sibTrans" cxnId="{8EE3E13A-4729-494F-A210-7B6582ED7278}">
      <dgm:prSet/>
      <dgm:spPr/>
      <dgm:t>
        <a:bodyPr/>
        <a:lstStyle/>
        <a:p>
          <a:endParaRPr lang="uk-UA"/>
        </a:p>
      </dgm:t>
    </dgm:pt>
    <dgm:pt modelId="{AD7E5BB1-1B6B-4C1D-BDDB-7220B14E09CD}">
      <dgm:prSet/>
      <dgm:spPr/>
      <dgm:t>
        <a:bodyPr/>
        <a:lstStyle/>
        <a:p>
          <a:r>
            <a:rPr lang="uk-UA" dirty="0" smtClean="0"/>
            <a:t>середній показник перебування з метою лікування</a:t>
          </a:r>
          <a:endParaRPr lang="uk-UA" dirty="0"/>
        </a:p>
      </dgm:t>
    </dgm:pt>
    <dgm:pt modelId="{D64912BC-D938-44BB-92F3-0F68A577DEF9}" type="parTrans" cxnId="{1F44FBDC-B8B4-4A36-A1F9-78AEF422A007}">
      <dgm:prSet/>
      <dgm:spPr/>
      <dgm:t>
        <a:bodyPr/>
        <a:lstStyle/>
        <a:p>
          <a:endParaRPr lang="uk-UA"/>
        </a:p>
      </dgm:t>
    </dgm:pt>
    <dgm:pt modelId="{DF3BB32F-B575-45DC-ACB2-5E399814F6BD}" type="sibTrans" cxnId="{1F44FBDC-B8B4-4A36-A1F9-78AEF422A007}">
      <dgm:prSet/>
      <dgm:spPr/>
      <dgm:t>
        <a:bodyPr/>
        <a:lstStyle/>
        <a:p>
          <a:endParaRPr lang="uk-UA"/>
        </a:p>
      </dgm:t>
    </dgm:pt>
    <dgm:pt modelId="{1A0A59F8-C349-4069-85EF-C29CF9614ABE}">
      <dgm:prSet/>
      <dgm:spPr/>
      <dgm:t>
        <a:bodyPr/>
        <a:lstStyle/>
        <a:p>
          <a:r>
            <a:rPr lang="uk-UA" dirty="0" smtClean="0"/>
            <a:t>малі кількості туристів у службових цілях та з метою спортивного туризму</a:t>
          </a:r>
          <a:endParaRPr lang="uk-UA" dirty="0"/>
        </a:p>
      </dgm:t>
    </dgm:pt>
    <dgm:pt modelId="{54E5143C-5A21-4AAE-900C-40118192DA12}" type="parTrans" cxnId="{404AD2F5-C335-4AEF-A7C9-4655C51B2A12}">
      <dgm:prSet/>
      <dgm:spPr/>
      <dgm:t>
        <a:bodyPr/>
        <a:lstStyle/>
        <a:p>
          <a:endParaRPr lang="uk-UA"/>
        </a:p>
      </dgm:t>
    </dgm:pt>
    <dgm:pt modelId="{A5DCDBDC-34A9-40C1-9A65-10AC33602B15}" type="sibTrans" cxnId="{404AD2F5-C335-4AEF-A7C9-4655C51B2A12}">
      <dgm:prSet/>
      <dgm:spPr/>
      <dgm:t>
        <a:bodyPr/>
        <a:lstStyle/>
        <a:p>
          <a:endParaRPr lang="uk-UA"/>
        </a:p>
      </dgm:t>
    </dgm:pt>
    <dgm:pt modelId="{05DB16A2-F0D8-4E58-AB22-E5D543892D25}">
      <dgm:prSet/>
      <dgm:spPr/>
      <dgm:t>
        <a:bodyPr/>
        <a:lstStyle/>
        <a:p>
          <a:r>
            <a:rPr lang="uk-UA" dirty="0" smtClean="0"/>
            <a:t>повна відсутність туристів з метою спеціалізованого туризму та за інших причин</a:t>
          </a:r>
          <a:endParaRPr lang="uk-UA" dirty="0"/>
        </a:p>
      </dgm:t>
    </dgm:pt>
    <dgm:pt modelId="{C2C93493-78E7-4F5A-A481-D3A9779B99B7}" type="parTrans" cxnId="{6B54B2D6-9A94-4CE3-8A15-E974C6DBEF0B}">
      <dgm:prSet/>
      <dgm:spPr/>
      <dgm:t>
        <a:bodyPr/>
        <a:lstStyle/>
        <a:p>
          <a:endParaRPr lang="uk-UA"/>
        </a:p>
      </dgm:t>
    </dgm:pt>
    <dgm:pt modelId="{8470ACAA-7F73-46FF-BCE1-BBB380E41D7F}" type="sibTrans" cxnId="{6B54B2D6-9A94-4CE3-8A15-E974C6DBEF0B}">
      <dgm:prSet/>
      <dgm:spPr/>
      <dgm:t>
        <a:bodyPr/>
        <a:lstStyle/>
        <a:p>
          <a:endParaRPr lang="uk-UA"/>
        </a:p>
      </dgm:t>
    </dgm:pt>
    <dgm:pt modelId="{0E1D862B-4C4B-4EE5-BB8C-F43E347F35BC}">
      <dgm:prSet/>
      <dgm:spPr/>
      <dgm:t>
        <a:bodyPr/>
        <a:lstStyle/>
        <a:p>
          <a:r>
            <a:rPr lang="uk-UA" dirty="0" smtClean="0"/>
            <a:t>значні показники розміщених з метою відпочинку та лікування</a:t>
          </a:r>
          <a:endParaRPr lang="uk-UA" dirty="0"/>
        </a:p>
      </dgm:t>
    </dgm:pt>
    <dgm:pt modelId="{11139A93-D3E1-4E95-81AE-0820A25330A5}" type="parTrans" cxnId="{1B27544B-7D53-4D85-90B9-00110962D1A0}">
      <dgm:prSet/>
      <dgm:spPr/>
      <dgm:t>
        <a:bodyPr/>
        <a:lstStyle/>
        <a:p>
          <a:endParaRPr lang="uk-UA"/>
        </a:p>
      </dgm:t>
    </dgm:pt>
    <dgm:pt modelId="{D1A5C9BA-21CE-4DF3-8867-FB3EF801942E}" type="sibTrans" cxnId="{1B27544B-7D53-4D85-90B9-00110962D1A0}">
      <dgm:prSet/>
      <dgm:spPr/>
      <dgm:t>
        <a:bodyPr/>
        <a:lstStyle/>
        <a:p>
          <a:endParaRPr lang="uk-UA"/>
        </a:p>
      </dgm:t>
    </dgm:pt>
    <dgm:pt modelId="{5D2C3DC8-10DB-41C4-9A66-83534157279F}">
      <dgm:prSet/>
      <dgm:spPr/>
      <dgm:t>
        <a:bodyPr/>
        <a:lstStyle/>
        <a:p>
          <a:r>
            <a:rPr lang="uk-UA" dirty="0" smtClean="0"/>
            <a:t>середні показники кількості туристів, що зупинились у готелях у службових та спортивних цілях</a:t>
          </a:r>
          <a:endParaRPr lang="uk-UA" dirty="0"/>
        </a:p>
      </dgm:t>
    </dgm:pt>
    <dgm:pt modelId="{2AFBD423-9BF3-4D4B-ADF5-79CCD4C42576}" type="parTrans" cxnId="{AAC8E011-4401-4A31-9BF9-A829C8E5A497}">
      <dgm:prSet/>
      <dgm:spPr/>
      <dgm:t>
        <a:bodyPr/>
        <a:lstStyle/>
        <a:p>
          <a:endParaRPr lang="uk-UA"/>
        </a:p>
      </dgm:t>
    </dgm:pt>
    <dgm:pt modelId="{E395DDEE-6625-49E4-8A98-FF84ED6E9158}" type="sibTrans" cxnId="{AAC8E011-4401-4A31-9BF9-A829C8E5A497}">
      <dgm:prSet/>
      <dgm:spPr/>
      <dgm:t>
        <a:bodyPr/>
        <a:lstStyle/>
        <a:p>
          <a:endParaRPr lang="uk-UA"/>
        </a:p>
      </dgm:t>
    </dgm:pt>
    <dgm:pt modelId="{BC00E5C7-DB31-4898-97DC-61302C7F76E1}">
      <dgm:prSet/>
      <dgm:spPr/>
      <dgm:t>
        <a:bodyPr/>
        <a:lstStyle/>
        <a:p>
          <a:r>
            <a:rPr lang="uk-UA" dirty="0" smtClean="0"/>
            <a:t>малі показники за спеціалізованим туризмом та іншими цілями перебування</a:t>
          </a:r>
          <a:endParaRPr lang="uk-UA" dirty="0"/>
        </a:p>
      </dgm:t>
    </dgm:pt>
    <dgm:pt modelId="{575986E7-86FA-4B1B-BBE2-DFC3A1B42D0C}" type="parTrans" cxnId="{F22A1AB0-1F24-4647-B0F0-355EC6E0CB55}">
      <dgm:prSet/>
      <dgm:spPr/>
      <dgm:t>
        <a:bodyPr/>
        <a:lstStyle/>
        <a:p>
          <a:endParaRPr lang="uk-UA"/>
        </a:p>
      </dgm:t>
    </dgm:pt>
    <dgm:pt modelId="{D1018BC5-E263-4A21-A7F2-CC6BF41B5164}" type="sibTrans" cxnId="{F22A1AB0-1F24-4647-B0F0-355EC6E0CB55}">
      <dgm:prSet/>
      <dgm:spPr/>
      <dgm:t>
        <a:bodyPr/>
        <a:lstStyle/>
        <a:p>
          <a:endParaRPr lang="uk-UA"/>
        </a:p>
      </dgm:t>
    </dgm:pt>
    <dgm:pt modelId="{B753935A-8AEC-48D1-962B-96D6281ABD36}">
      <dgm:prSet/>
      <dgm:spPr/>
      <dgm:t>
        <a:bodyPr/>
        <a:lstStyle/>
        <a:p>
          <a:r>
            <a:rPr lang="uk-UA" dirty="0" smtClean="0"/>
            <a:t>лідуюча позиція за спеціалізованим туризмом та іншими цілями перебування</a:t>
          </a:r>
          <a:endParaRPr lang="uk-UA" dirty="0"/>
        </a:p>
      </dgm:t>
    </dgm:pt>
    <dgm:pt modelId="{FD59BD62-A968-4698-9FC5-28B855136D7B}" type="parTrans" cxnId="{79BF82AF-604F-4A05-935F-0ADA93429C88}">
      <dgm:prSet/>
      <dgm:spPr/>
      <dgm:t>
        <a:bodyPr/>
        <a:lstStyle/>
        <a:p>
          <a:endParaRPr lang="uk-UA"/>
        </a:p>
      </dgm:t>
    </dgm:pt>
    <dgm:pt modelId="{B833DF7E-EF2A-478A-AAEE-356583995C7C}" type="sibTrans" cxnId="{79BF82AF-604F-4A05-935F-0ADA93429C88}">
      <dgm:prSet/>
      <dgm:spPr/>
      <dgm:t>
        <a:bodyPr/>
        <a:lstStyle/>
        <a:p>
          <a:endParaRPr lang="uk-UA"/>
        </a:p>
      </dgm:t>
    </dgm:pt>
    <dgm:pt modelId="{20522AD3-1DAC-4965-A657-C1C9499EAA8E}">
      <dgm:prSet/>
      <dgm:spPr/>
      <dgm:t>
        <a:bodyPr/>
        <a:lstStyle/>
        <a:p>
          <a:r>
            <a:rPr lang="uk-UA" dirty="0" smtClean="0"/>
            <a:t>відносно великий показник за службових цілей розміщення</a:t>
          </a:r>
          <a:endParaRPr lang="uk-UA" dirty="0"/>
        </a:p>
      </dgm:t>
    </dgm:pt>
    <dgm:pt modelId="{4C83D9F1-357A-4255-B364-A55F5557DBED}" type="parTrans" cxnId="{4B654E78-A9E5-4668-BEB5-6BD2C2940A65}">
      <dgm:prSet/>
      <dgm:spPr/>
      <dgm:t>
        <a:bodyPr/>
        <a:lstStyle/>
        <a:p>
          <a:endParaRPr lang="uk-UA"/>
        </a:p>
      </dgm:t>
    </dgm:pt>
    <dgm:pt modelId="{CDB0F631-F408-4795-A461-763909BA44BE}" type="sibTrans" cxnId="{4B654E78-A9E5-4668-BEB5-6BD2C2940A65}">
      <dgm:prSet/>
      <dgm:spPr/>
      <dgm:t>
        <a:bodyPr/>
        <a:lstStyle/>
        <a:p>
          <a:endParaRPr lang="uk-UA"/>
        </a:p>
      </dgm:t>
    </dgm:pt>
    <dgm:pt modelId="{85EAD22A-E31B-455C-9ED3-69F165305791}">
      <dgm:prSet/>
      <dgm:spPr/>
      <dgm:t>
        <a:bodyPr/>
        <a:lstStyle/>
        <a:p>
          <a:r>
            <a:rPr lang="uk-UA" dirty="0" smtClean="0"/>
            <a:t>відносно середні показники кількості туристів спортивного напряму та з метою лікування</a:t>
          </a:r>
          <a:endParaRPr lang="uk-UA" dirty="0"/>
        </a:p>
      </dgm:t>
    </dgm:pt>
    <dgm:pt modelId="{4BC40F38-887C-45CB-943B-D0F351E90413}" type="parTrans" cxnId="{A35E75AC-27CC-4041-A5CF-8FDFBA74E2B3}">
      <dgm:prSet/>
      <dgm:spPr/>
      <dgm:t>
        <a:bodyPr/>
        <a:lstStyle/>
        <a:p>
          <a:endParaRPr lang="uk-UA"/>
        </a:p>
      </dgm:t>
    </dgm:pt>
    <dgm:pt modelId="{1EA014F9-21A8-40E2-9BC4-F23828E69E17}" type="sibTrans" cxnId="{A35E75AC-27CC-4041-A5CF-8FDFBA74E2B3}">
      <dgm:prSet/>
      <dgm:spPr/>
      <dgm:t>
        <a:bodyPr/>
        <a:lstStyle/>
        <a:p>
          <a:endParaRPr lang="uk-UA"/>
        </a:p>
      </dgm:t>
    </dgm:pt>
    <dgm:pt modelId="{7F109CAA-15C7-4499-918C-50C2D559C12B}" type="pres">
      <dgm:prSet presAssocID="{C3B948A6-022A-409C-A1BB-4B26A1A57169}" presName="Name0" presStyleCnt="0">
        <dgm:presLayoutVars>
          <dgm:dir/>
          <dgm:animLvl val="lvl"/>
          <dgm:resizeHandles val="exact"/>
        </dgm:presLayoutVars>
      </dgm:prSet>
      <dgm:spPr/>
    </dgm:pt>
    <dgm:pt modelId="{FFC84199-2C5A-4BB8-8894-4AFBA0E19D55}" type="pres">
      <dgm:prSet presAssocID="{3CAF8D4F-940C-427A-81E7-C7BDF5AE10D7}" presName="linNode" presStyleCnt="0"/>
      <dgm:spPr/>
    </dgm:pt>
    <dgm:pt modelId="{981DCC4C-D4AF-49F6-9479-6AAC2727899C}" type="pres">
      <dgm:prSet presAssocID="{3CAF8D4F-940C-427A-81E7-C7BDF5AE10D7}" presName="parentText" presStyleLbl="node1" presStyleIdx="0" presStyleCnt="3" custScaleX="50905" custScaleY="2000000" custLinFactNeighborX="-13808" custLinFactNeighborY="-229">
        <dgm:presLayoutVars>
          <dgm:chMax val="1"/>
          <dgm:bulletEnabled val="1"/>
        </dgm:presLayoutVars>
      </dgm:prSet>
      <dgm:spPr/>
    </dgm:pt>
    <dgm:pt modelId="{5D177C40-1849-4D1A-BE72-1F84F90E7205}" type="pres">
      <dgm:prSet presAssocID="{3CAF8D4F-940C-427A-81E7-C7BDF5AE10D7}" presName="descendantText" presStyleLbl="alignAccFollowNode1" presStyleIdx="0" presStyleCnt="3" custScaleX="127070" custScaleY="20000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D3516F6-278A-4692-97CE-19E73DD8DE7B}" type="pres">
      <dgm:prSet presAssocID="{71A02B60-D2B2-47BA-B652-60C8C7478F63}" presName="sp" presStyleCnt="0"/>
      <dgm:spPr/>
    </dgm:pt>
    <dgm:pt modelId="{97FAAC7A-12D5-491D-A011-D72811A64BAD}" type="pres">
      <dgm:prSet presAssocID="{68F4972C-2527-4228-9A76-105D1DAFB5B5}" presName="linNode" presStyleCnt="0"/>
      <dgm:spPr/>
    </dgm:pt>
    <dgm:pt modelId="{60C04A21-37E6-4341-B6B8-CFA5D3E135E5}" type="pres">
      <dgm:prSet presAssocID="{68F4972C-2527-4228-9A76-105D1DAFB5B5}" presName="parentText" presStyleLbl="node1" presStyleIdx="1" presStyleCnt="3" custScaleX="50905" custScaleY="2000000" custLinFactNeighborX="-13808" custLinFactNeighborY="-229">
        <dgm:presLayoutVars>
          <dgm:chMax val="1"/>
          <dgm:bulletEnabled val="1"/>
        </dgm:presLayoutVars>
      </dgm:prSet>
      <dgm:spPr/>
    </dgm:pt>
    <dgm:pt modelId="{7E5BC3E3-697F-4BB8-B4BB-A536C2C6C32A}" type="pres">
      <dgm:prSet presAssocID="{68F4972C-2527-4228-9A76-105D1DAFB5B5}" presName="descendantText" presStyleLbl="alignAccFollowNode1" presStyleIdx="1" presStyleCnt="3" custScaleX="127070" custScaleY="20000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E11CA09-044A-4A5F-B1C8-EDA758E797B9}" type="pres">
      <dgm:prSet presAssocID="{A360CFF3-5855-47CD-BD39-5973846DABDA}" presName="sp" presStyleCnt="0"/>
      <dgm:spPr/>
    </dgm:pt>
    <dgm:pt modelId="{9DF3E66D-1EEB-4AA2-89E5-ACB458EAD984}" type="pres">
      <dgm:prSet presAssocID="{ACAC0A9E-93A1-4643-A577-B965B118E0D8}" presName="linNode" presStyleCnt="0"/>
      <dgm:spPr/>
    </dgm:pt>
    <dgm:pt modelId="{9B296414-7CF1-4110-8809-5351E5E93664}" type="pres">
      <dgm:prSet presAssocID="{ACAC0A9E-93A1-4643-A577-B965B118E0D8}" presName="parentText" presStyleLbl="node1" presStyleIdx="2" presStyleCnt="3" custScaleX="50905" custScaleY="2000000" custLinFactNeighborX="-13808" custLinFactNeighborY="-229">
        <dgm:presLayoutVars>
          <dgm:chMax val="1"/>
          <dgm:bulletEnabled val="1"/>
        </dgm:presLayoutVars>
      </dgm:prSet>
      <dgm:spPr/>
    </dgm:pt>
    <dgm:pt modelId="{7FD7A567-E880-4D57-82FA-610906A08541}" type="pres">
      <dgm:prSet presAssocID="{ACAC0A9E-93A1-4643-A577-B965B118E0D8}" presName="descendantText" presStyleLbl="alignAccFollowNode1" presStyleIdx="2" presStyleCnt="3" custScaleX="127070" custScaleY="20000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79BF82AF-604F-4A05-935F-0ADA93429C88}" srcId="{ACAC0A9E-93A1-4643-A577-B965B118E0D8}" destId="{B753935A-8AEC-48D1-962B-96D6281ABD36}" srcOrd="1" destOrd="0" parTransId="{FD59BD62-A968-4698-9FC5-28B855136D7B}" sibTransId="{B833DF7E-EF2A-478A-AAEE-356583995C7C}"/>
    <dgm:cxn modelId="{F3ED1503-09ED-4B6F-B459-F6C17F903879}" type="presOf" srcId="{BC00E5C7-DB31-4898-97DC-61302C7F76E1}" destId="{7E5BC3E3-697F-4BB8-B4BB-A536C2C6C32A}" srcOrd="0" destOrd="3" presId="urn:microsoft.com/office/officeart/2005/8/layout/vList5"/>
    <dgm:cxn modelId="{7A5C9B36-7C25-46AC-84AB-766787410523}" srcId="{3CAF8D4F-940C-427A-81E7-C7BDF5AE10D7}" destId="{750488EC-20E5-4B7E-B638-51359DEA2CD9}" srcOrd="0" destOrd="0" parTransId="{0483EAF1-BDBB-46B2-BC01-AF938CC308D4}" sibTransId="{063728C1-7F9E-4EE1-A457-A283AE542902}"/>
    <dgm:cxn modelId="{50D28E04-C62F-4E7F-A2B1-712A1805828D}" srcId="{68F4972C-2527-4228-9A76-105D1DAFB5B5}" destId="{6E8FF739-AE6C-4416-BF8C-AA69DAB6A555}" srcOrd="0" destOrd="0" parTransId="{A6E84A32-6B43-4BFB-887A-0AE0F269867C}" sibTransId="{9513F80E-DD08-4E65-BB30-D72966E9667B}"/>
    <dgm:cxn modelId="{AAC8E011-4401-4A31-9BF9-A829C8E5A497}" srcId="{68F4972C-2527-4228-9A76-105D1DAFB5B5}" destId="{5D2C3DC8-10DB-41C4-9A66-83534157279F}" srcOrd="2" destOrd="0" parTransId="{2AFBD423-9BF3-4D4B-ADF5-79CCD4C42576}" sibTransId="{E395DDEE-6625-49E4-8A98-FF84ED6E9158}"/>
    <dgm:cxn modelId="{FCC3140F-C3CE-4BC7-9636-E157C5973C1C}" type="presOf" srcId="{85EAD22A-E31B-455C-9ED3-69F165305791}" destId="{7FD7A567-E880-4D57-82FA-610906A08541}" srcOrd="0" destOrd="3" presId="urn:microsoft.com/office/officeart/2005/8/layout/vList5"/>
    <dgm:cxn modelId="{99826CD2-1003-4F1A-9620-450DC8273AF1}" type="presOf" srcId="{6E8FF739-AE6C-4416-BF8C-AA69DAB6A555}" destId="{7E5BC3E3-697F-4BB8-B4BB-A536C2C6C32A}" srcOrd="0" destOrd="0" presId="urn:microsoft.com/office/officeart/2005/8/layout/vList5"/>
    <dgm:cxn modelId="{6B54B2D6-9A94-4CE3-8A15-E974C6DBEF0B}" srcId="{3CAF8D4F-940C-427A-81E7-C7BDF5AE10D7}" destId="{05DB16A2-F0D8-4E58-AB22-E5D543892D25}" srcOrd="3" destOrd="0" parTransId="{C2C93493-78E7-4F5A-A481-D3A9779B99B7}" sibTransId="{8470ACAA-7F73-46FF-BCE1-BBB380E41D7F}"/>
    <dgm:cxn modelId="{48AFC27C-5FB9-4A30-AB75-16B661902BD0}" type="presOf" srcId="{750488EC-20E5-4B7E-B638-51359DEA2CD9}" destId="{5D177C40-1849-4D1A-BE72-1F84F90E7205}" srcOrd="0" destOrd="0" presId="urn:microsoft.com/office/officeart/2005/8/layout/vList5"/>
    <dgm:cxn modelId="{E23491F2-785B-41AF-AFFF-F72ACF166EF2}" srcId="{C3B948A6-022A-409C-A1BB-4B26A1A57169}" destId="{68F4972C-2527-4228-9A76-105D1DAFB5B5}" srcOrd="1" destOrd="0" parTransId="{8D47AE78-1419-4B10-BF4E-A7BF835FCB8D}" sibTransId="{A360CFF3-5855-47CD-BD39-5973846DABDA}"/>
    <dgm:cxn modelId="{7DA0322C-E300-4A58-B728-486876BC4803}" type="presOf" srcId="{0E1D862B-4C4B-4EE5-BB8C-F43E347F35BC}" destId="{7E5BC3E3-697F-4BB8-B4BB-A536C2C6C32A}" srcOrd="0" destOrd="1" presId="urn:microsoft.com/office/officeart/2005/8/layout/vList5"/>
    <dgm:cxn modelId="{8EE3E13A-4729-494F-A210-7B6582ED7278}" srcId="{ACAC0A9E-93A1-4643-A577-B965B118E0D8}" destId="{5CC4512A-15CD-4001-918C-087E708FB9CC}" srcOrd="0" destOrd="0" parTransId="{CA31E1A5-0A11-4011-903D-707007318283}" sibTransId="{016A613F-C7A2-4165-8BC4-3D6A31173EE2}"/>
    <dgm:cxn modelId="{EA151EBA-6D1E-479F-8636-D4120D46A981}" type="presOf" srcId="{05DB16A2-F0D8-4E58-AB22-E5D543892D25}" destId="{5D177C40-1849-4D1A-BE72-1F84F90E7205}" srcOrd="0" destOrd="3" presId="urn:microsoft.com/office/officeart/2005/8/layout/vList5"/>
    <dgm:cxn modelId="{B5EC236C-F816-41C1-BBE3-3F66B239CC04}" type="presOf" srcId="{68F4972C-2527-4228-9A76-105D1DAFB5B5}" destId="{60C04A21-37E6-4341-B6B8-CFA5D3E135E5}" srcOrd="0" destOrd="0" presId="urn:microsoft.com/office/officeart/2005/8/layout/vList5"/>
    <dgm:cxn modelId="{8FF57E89-C104-4BE3-A347-22983B957528}" type="presOf" srcId="{ACAC0A9E-93A1-4643-A577-B965B118E0D8}" destId="{9B296414-7CF1-4110-8809-5351E5E93664}" srcOrd="0" destOrd="0" presId="urn:microsoft.com/office/officeart/2005/8/layout/vList5"/>
    <dgm:cxn modelId="{044AE073-FCF0-4E50-B8E1-EC719AD65605}" type="presOf" srcId="{C3B948A6-022A-409C-A1BB-4B26A1A57169}" destId="{7F109CAA-15C7-4499-918C-50C2D559C12B}" srcOrd="0" destOrd="0" presId="urn:microsoft.com/office/officeart/2005/8/layout/vList5"/>
    <dgm:cxn modelId="{F22A1AB0-1F24-4647-B0F0-355EC6E0CB55}" srcId="{68F4972C-2527-4228-9A76-105D1DAFB5B5}" destId="{BC00E5C7-DB31-4898-97DC-61302C7F76E1}" srcOrd="3" destOrd="0" parTransId="{575986E7-86FA-4B1B-BBE2-DFC3A1B42D0C}" sibTransId="{D1018BC5-E263-4A21-A7F2-CC6BF41B5164}"/>
    <dgm:cxn modelId="{1F44FBDC-B8B4-4A36-A1F9-78AEF422A007}" srcId="{3CAF8D4F-940C-427A-81E7-C7BDF5AE10D7}" destId="{AD7E5BB1-1B6B-4C1D-BDDB-7220B14E09CD}" srcOrd="1" destOrd="0" parTransId="{D64912BC-D938-44BB-92F3-0F68A577DEF9}" sibTransId="{DF3BB32F-B575-45DC-ACB2-5E399814F6BD}"/>
    <dgm:cxn modelId="{FF176015-DAB7-46D5-8557-DFEB4B0AD82F}" type="presOf" srcId="{5CC4512A-15CD-4001-918C-087E708FB9CC}" destId="{7FD7A567-E880-4D57-82FA-610906A08541}" srcOrd="0" destOrd="0" presId="urn:microsoft.com/office/officeart/2005/8/layout/vList5"/>
    <dgm:cxn modelId="{4B654E78-A9E5-4668-BEB5-6BD2C2940A65}" srcId="{ACAC0A9E-93A1-4643-A577-B965B118E0D8}" destId="{20522AD3-1DAC-4965-A657-C1C9499EAA8E}" srcOrd="2" destOrd="0" parTransId="{4C83D9F1-357A-4255-B364-A55F5557DBED}" sibTransId="{CDB0F631-F408-4795-A461-763909BA44BE}"/>
    <dgm:cxn modelId="{A11C7296-573E-4FD5-AA0E-D3DC029C8464}" type="presOf" srcId="{1A0A59F8-C349-4069-85EF-C29CF9614ABE}" destId="{5D177C40-1849-4D1A-BE72-1F84F90E7205}" srcOrd="0" destOrd="2" presId="urn:microsoft.com/office/officeart/2005/8/layout/vList5"/>
    <dgm:cxn modelId="{14C32677-388F-435A-A866-6909388CE433}" srcId="{C3B948A6-022A-409C-A1BB-4B26A1A57169}" destId="{3CAF8D4F-940C-427A-81E7-C7BDF5AE10D7}" srcOrd="0" destOrd="0" parTransId="{00EA5CAD-75F7-46A8-ABCA-08C1942D6134}" sibTransId="{71A02B60-D2B2-47BA-B652-60C8C7478F63}"/>
    <dgm:cxn modelId="{A35E75AC-27CC-4041-A5CF-8FDFBA74E2B3}" srcId="{ACAC0A9E-93A1-4643-A577-B965B118E0D8}" destId="{85EAD22A-E31B-455C-9ED3-69F165305791}" srcOrd="3" destOrd="0" parTransId="{4BC40F38-887C-45CB-943B-D0F351E90413}" sibTransId="{1EA014F9-21A8-40E2-9BC4-F23828E69E17}"/>
    <dgm:cxn modelId="{404AD2F5-C335-4AEF-A7C9-4655C51B2A12}" srcId="{3CAF8D4F-940C-427A-81E7-C7BDF5AE10D7}" destId="{1A0A59F8-C349-4069-85EF-C29CF9614ABE}" srcOrd="2" destOrd="0" parTransId="{54E5143C-5A21-4AAE-900C-40118192DA12}" sibTransId="{A5DCDBDC-34A9-40C1-9A65-10AC33602B15}"/>
    <dgm:cxn modelId="{7245A597-A5CA-4A02-9CE1-75242A6C3E5B}" srcId="{C3B948A6-022A-409C-A1BB-4B26A1A57169}" destId="{ACAC0A9E-93A1-4643-A577-B965B118E0D8}" srcOrd="2" destOrd="0" parTransId="{584FEA79-9FEE-4C7D-AC5F-1678F4F70AC1}" sibTransId="{7ED1CBB3-8D59-4F04-A551-956C1DB892A4}"/>
    <dgm:cxn modelId="{6470F453-CB81-4A34-BE64-6A84B91BE2A8}" type="presOf" srcId="{AD7E5BB1-1B6B-4C1D-BDDB-7220B14E09CD}" destId="{5D177C40-1849-4D1A-BE72-1F84F90E7205}" srcOrd="0" destOrd="1" presId="urn:microsoft.com/office/officeart/2005/8/layout/vList5"/>
    <dgm:cxn modelId="{F989687F-C57E-49E6-B42C-D1C8AB2D3CAB}" type="presOf" srcId="{20522AD3-1DAC-4965-A657-C1C9499EAA8E}" destId="{7FD7A567-E880-4D57-82FA-610906A08541}" srcOrd="0" destOrd="2" presId="urn:microsoft.com/office/officeart/2005/8/layout/vList5"/>
    <dgm:cxn modelId="{FEA66DD8-AEAB-44FF-8AFE-D5D14B42EAAD}" type="presOf" srcId="{B753935A-8AEC-48D1-962B-96D6281ABD36}" destId="{7FD7A567-E880-4D57-82FA-610906A08541}" srcOrd="0" destOrd="1" presId="urn:microsoft.com/office/officeart/2005/8/layout/vList5"/>
    <dgm:cxn modelId="{79893D1A-F665-4053-B2C0-5799F8907D51}" type="presOf" srcId="{5D2C3DC8-10DB-41C4-9A66-83534157279F}" destId="{7E5BC3E3-697F-4BB8-B4BB-A536C2C6C32A}" srcOrd="0" destOrd="2" presId="urn:microsoft.com/office/officeart/2005/8/layout/vList5"/>
    <dgm:cxn modelId="{89170907-4CB2-478C-9A98-546A57EE8252}" type="presOf" srcId="{3CAF8D4F-940C-427A-81E7-C7BDF5AE10D7}" destId="{981DCC4C-D4AF-49F6-9479-6AAC2727899C}" srcOrd="0" destOrd="0" presId="urn:microsoft.com/office/officeart/2005/8/layout/vList5"/>
    <dgm:cxn modelId="{1B27544B-7D53-4D85-90B9-00110962D1A0}" srcId="{68F4972C-2527-4228-9A76-105D1DAFB5B5}" destId="{0E1D862B-4C4B-4EE5-BB8C-F43E347F35BC}" srcOrd="1" destOrd="0" parTransId="{11139A93-D3E1-4E95-81AE-0820A25330A5}" sibTransId="{D1A5C9BA-21CE-4DF3-8867-FB3EF801942E}"/>
    <dgm:cxn modelId="{B3D43C18-FC38-4BC5-94A5-F728850B2DEE}" type="presParOf" srcId="{7F109CAA-15C7-4499-918C-50C2D559C12B}" destId="{FFC84199-2C5A-4BB8-8894-4AFBA0E19D55}" srcOrd="0" destOrd="0" presId="urn:microsoft.com/office/officeart/2005/8/layout/vList5"/>
    <dgm:cxn modelId="{E10AF644-096E-4896-9713-8E061D133449}" type="presParOf" srcId="{FFC84199-2C5A-4BB8-8894-4AFBA0E19D55}" destId="{981DCC4C-D4AF-49F6-9479-6AAC2727899C}" srcOrd="0" destOrd="0" presId="urn:microsoft.com/office/officeart/2005/8/layout/vList5"/>
    <dgm:cxn modelId="{BDAD07CF-B614-42D6-8170-E6FDAB664056}" type="presParOf" srcId="{FFC84199-2C5A-4BB8-8894-4AFBA0E19D55}" destId="{5D177C40-1849-4D1A-BE72-1F84F90E7205}" srcOrd="1" destOrd="0" presId="urn:microsoft.com/office/officeart/2005/8/layout/vList5"/>
    <dgm:cxn modelId="{CEC83CDE-0995-4522-8801-2DDA9AE1E30B}" type="presParOf" srcId="{7F109CAA-15C7-4499-918C-50C2D559C12B}" destId="{CD3516F6-278A-4692-97CE-19E73DD8DE7B}" srcOrd="1" destOrd="0" presId="urn:microsoft.com/office/officeart/2005/8/layout/vList5"/>
    <dgm:cxn modelId="{27BAB874-96DA-4022-B76A-979B1D32EDA5}" type="presParOf" srcId="{7F109CAA-15C7-4499-918C-50C2D559C12B}" destId="{97FAAC7A-12D5-491D-A011-D72811A64BAD}" srcOrd="2" destOrd="0" presId="urn:microsoft.com/office/officeart/2005/8/layout/vList5"/>
    <dgm:cxn modelId="{B5E19988-58CA-469F-A3B3-4B6D6DC8512D}" type="presParOf" srcId="{97FAAC7A-12D5-491D-A011-D72811A64BAD}" destId="{60C04A21-37E6-4341-B6B8-CFA5D3E135E5}" srcOrd="0" destOrd="0" presId="urn:microsoft.com/office/officeart/2005/8/layout/vList5"/>
    <dgm:cxn modelId="{8BA196B2-E931-4527-92D2-DDD550DF9209}" type="presParOf" srcId="{97FAAC7A-12D5-491D-A011-D72811A64BAD}" destId="{7E5BC3E3-697F-4BB8-B4BB-A536C2C6C32A}" srcOrd="1" destOrd="0" presId="urn:microsoft.com/office/officeart/2005/8/layout/vList5"/>
    <dgm:cxn modelId="{0289A6D4-B9B3-44B5-8F4E-B79D9C402BCF}" type="presParOf" srcId="{7F109CAA-15C7-4499-918C-50C2D559C12B}" destId="{FE11CA09-044A-4A5F-B1C8-EDA758E797B9}" srcOrd="3" destOrd="0" presId="urn:microsoft.com/office/officeart/2005/8/layout/vList5"/>
    <dgm:cxn modelId="{6E1AC518-E349-4215-A08F-1169A9B7F0CA}" type="presParOf" srcId="{7F109CAA-15C7-4499-918C-50C2D559C12B}" destId="{9DF3E66D-1EEB-4AA2-89E5-ACB458EAD984}" srcOrd="4" destOrd="0" presId="urn:microsoft.com/office/officeart/2005/8/layout/vList5"/>
    <dgm:cxn modelId="{3A30BDB3-BDCB-4BBD-B013-17245CF815EC}" type="presParOf" srcId="{9DF3E66D-1EEB-4AA2-89E5-ACB458EAD984}" destId="{9B296414-7CF1-4110-8809-5351E5E93664}" srcOrd="0" destOrd="0" presId="urn:microsoft.com/office/officeart/2005/8/layout/vList5"/>
    <dgm:cxn modelId="{8B8EC175-CDF6-490F-9E91-D7B15EA9404D}" type="presParOf" srcId="{9DF3E66D-1EEB-4AA2-89E5-ACB458EAD984}" destId="{7FD7A567-E880-4D57-82FA-610906A0854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01BC05C-2A62-4E6D-94B9-5243352190A3}" type="doc">
      <dgm:prSet loTypeId="urn:microsoft.com/office/officeart/2005/8/layout/vList5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989C3E1D-79F4-4460-9C77-F0E689FB2E01}">
      <dgm:prSet phldrT="[Текст]"/>
      <dgm:spPr/>
      <dgm:t>
        <a:bodyPr lIns="216000" tIns="108000" rIns="216000" bIns="108000"/>
        <a:lstStyle/>
        <a:p>
          <a:r>
            <a:rPr lang="uk-UA" smtClean="0"/>
            <a:t>4</a:t>
          </a:r>
          <a:endParaRPr lang="uk-UA"/>
        </a:p>
      </dgm:t>
    </dgm:pt>
    <dgm:pt modelId="{2251FFC4-DE20-4CC8-987D-2B2E63E11FB0}" type="parTrans" cxnId="{5BA9E6C4-7237-41DF-820D-7D1197FA0024}">
      <dgm:prSet/>
      <dgm:spPr/>
      <dgm:t>
        <a:bodyPr/>
        <a:lstStyle/>
        <a:p>
          <a:endParaRPr lang="uk-UA"/>
        </a:p>
      </dgm:t>
    </dgm:pt>
    <dgm:pt modelId="{82C02F6C-9AD3-481F-8D10-58F88C27950B}" type="sibTrans" cxnId="{5BA9E6C4-7237-41DF-820D-7D1197FA0024}">
      <dgm:prSet/>
      <dgm:spPr/>
      <dgm:t>
        <a:bodyPr/>
        <a:lstStyle/>
        <a:p>
          <a:endParaRPr lang="uk-UA"/>
        </a:p>
      </dgm:t>
    </dgm:pt>
    <dgm:pt modelId="{93B8D993-82F1-4134-B885-1E2E9F20AB95}">
      <dgm:prSet phldrT="[Текст]" custT="1"/>
      <dgm:spPr/>
      <dgm:t>
        <a:bodyPr/>
        <a:lstStyle/>
        <a:p>
          <a:r>
            <a:rPr lang="uk-UA" sz="1800" dirty="0" smtClean="0"/>
            <a:t>лідуюча позиція із службового напряму перебування та з метою лікування</a:t>
          </a:r>
          <a:endParaRPr lang="uk-UA" sz="1800" dirty="0"/>
        </a:p>
      </dgm:t>
    </dgm:pt>
    <dgm:pt modelId="{D3EC29C8-FE3A-41D6-A969-6D0E406E0691}" type="parTrans" cxnId="{F54D3C1B-0F8C-4FF7-8F54-2F62297FA96A}">
      <dgm:prSet/>
      <dgm:spPr/>
      <dgm:t>
        <a:bodyPr/>
        <a:lstStyle/>
        <a:p>
          <a:endParaRPr lang="uk-UA"/>
        </a:p>
      </dgm:t>
    </dgm:pt>
    <dgm:pt modelId="{48D8C913-E9C6-4CD8-99A1-467199E15A96}" type="sibTrans" cxnId="{F54D3C1B-0F8C-4FF7-8F54-2F62297FA96A}">
      <dgm:prSet/>
      <dgm:spPr/>
      <dgm:t>
        <a:bodyPr/>
        <a:lstStyle/>
        <a:p>
          <a:endParaRPr lang="uk-UA"/>
        </a:p>
      </dgm:t>
    </dgm:pt>
    <dgm:pt modelId="{1C45DF9D-B330-421E-82C6-99831FFCDE2D}">
      <dgm:prSet custT="1"/>
      <dgm:spPr/>
      <dgm:t>
        <a:bodyPr/>
        <a:lstStyle/>
        <a:p>
          <a:r>
            <a:rPr lang="uk-UA" sz="1800" dirty="0" smtClean="0"/>
            <a:t>значна кількість відпочиваючих</a:t>
          </a:r>
          <a:endParaRPr lang="uk-UA" sz="1800" dirty="0"/>
        </a:p>
      </dgm:t>
    </dgm:pt>
    <dgm:pt modelId="{A1F27E67-482A-484B-9C05-540037348AAC}" type="parTrans" cxnId="{4F6EC5F0-FF31-410E-BF5F-43CE5D820170}">
      <dgm:prSet/>
      <dgm:spPr/>
      <dgm:t>
        <a:bodyPr/>
        <a:lstStyle/>
        <a:p>
          <a:endParaRPr lang="uk-UA"/>
        </a:p>
      </dgm:t>
    </dgm:pt>
    <dgm:pt modelId="{CAE58D2D-35CF-4233-8A32-C7C09DE59628}" type="sibTrans" cxnId="{4F6EC5F0-FF31-410E-BF5F-43CE5D820170}">
      <dgm:prSet/>
      <dgm:spPr/>
      <dgm:t>
        <a:bodyPr/>
        <a:lstStyle/>
        <a:p>
          <a:endParaRPr lang="uk-UA"/>
        </a:p>
      </dgm:t>
    </dgm:pt>
    <dgm:pt modelId="{44D5CD89-AAAB-4440-91EB-F1344C82493C}">
      <dgm:prSet custT="1"/>
      <dgm:spPr/>
      <dgm:t>
        <a:bodyPr/>
        <a:lstStyle/>
        <a:p>
          <a:r>
            <a:rPr lang="uk-UA" sz="1800" dirty="0" smtClean="0"/>
            <a:t>великий показник спорту та інших цілей перебування</a:t>
          </a:r>
          <a:endParaRPr lang="uk-UA" sz="1800" dirty="0"/>
        </a:p>
      </dgm:t>
    </dgm:pt>
    <dgm:pt modelId="{1C8C04CE-C8E9-4A87-A7DC-1BFF0567C040}" type="parTrans" cxnId="{D7BB93D5-DAB3-4801-83EF-458018C949ED}">
      <dgm:prSet/>
      <dgm:spPr/>
      <dgm:t>
        <a:bodyPr/>
        <a:lstStyle/>
        <a:p>
          <a:endParaRPr lang="uk-UA"/>
        </a:p>
      </dgm:t>
    </dgm:pt>
    <dgm:pt modelId="{3304C402-DDA2-407A-B68E-FE9E53A65EBA}" type="sibTrans" cxnId="{D7BB93D5-DAB3-4801-83EF-458018C949ED}">
      <dgm:prSet/>
      <dgm:spPr/>
      <dgm:t>
        <a:bodyPr/>
        <a:lstStyle/>
        <a:p>
          <a:endParaRPr lang="uk-UA"/>
        </a:p>
      </dgm:t>
    </dgm:pt>
    <dgm:pt modelId="{6401CB7F-90DC-4478-8FCA-CF8E25954478}">
      <dgm:prSet custT="1"/>
      <dgm:spPr/>
      <dgm:t>
        <a:bodyPr/>
        <a:lstStyle/>
        <a:p>
          <a:r>
            <a:rPr lang="uk-UA" sz="1800" dirty="0" smtClean="0"/>
            <a:t>низький показник спеціалізованого туризму</a:t>
          </a:r>
          <a:endParaRPr lang="uk-UA" sz="1800" dirty="0"/>
        </a:p>
      </dgm:t>
    </dgm:pt>
    <dgm:pt modelId="{9C06E174-1CF4-47D3-8A0A-7AC23A9EE77A}" type="parTrans" cxnId="{A8282C82-5949-4F07-8BF9-74A7AF7211EE}">
      <dgm:prSet/>
      <dgm:spPr/>
      <dgm:t>
        <a:bodyPr/>
        <a:lstStyle/>
        <a:p>
          <a:endParaRPr lang="uk-UA"/>
        </a:p>
      </dgm:t>
    </dgm:pt>
    <dgm:pt modelId="{410274DF-C5BD-40EC-95D6-B1180ED97DFB}" type="sibTrans" cxnId="{A8282C82-5949-4F07-8BF9-74A7AF7211EE}">
      <dgm:prSet/>
      <dgm:spPr/>
      <dgm:t>
        <a:bodyPr/>
        <a:lstStyle/>
        <a:p>
          <a:endParaRPr lang="uk-UA"/>
        </a:p>
      </dgm:t>
    </dgm:pt>
    <dgm:pt modelId="{F97BC3D4-7D1F-4BAC-8204-4FA96C356694}">
      <dgm:prSet/>
      <dgm:spPr/>
      <dgm:t>
        <a:bodyPr lIns="216000" tIns="108000" rIns="216000" bIns="108000"/>
        <a:lstStyle/>
        <a:p>
          <a:r>
            <a:rPr lang="uk-UA" dirty="0" smtClean="0"/>
            <a:t>5</a:t>
          </a:r>
          <a:endParaRPr lang="uk-UA" dirty="0"/>
        </a:p>
      </dgm:t>
    </dgm:pt>
    <dgm:pt modelId="{B554D46A-F270-4D80-9771-0C8CC4D504E4}" type="parTrans" cxnId="{CFF4BAA3-30A5-4958-A4DA-2908DEE20439}">
      <dgm:prSet/>
      <dgm:spPr/>
      <dgm:t>
        <a:bodyPr/>
        <a:lstStyle/>
        <a:p>
          <a:endParaRPr lang="uk-UA"/>
        </a:p>
      </dgm:t>
    </dgm:pt>
    <dgm:pt modelId="{4E355B9F-7E91-4DB2-A7DD-0D6132B52023}" type="sibTrans" cxnId="{CFF4BAA3-30A5-4958-A4DA-2908DEE20439}">
      <dgm:prSet/>
      <dgm:spPr/>
      <dgm:t>
        <a:bodyPr/>
        <a:lstStyle/>
        <a:p>
          <a:endParaRPr lang="uk-UA"/>
        </a:p>
      </dgm:t>
    </dgm:pt>
    <dgm:pt modelId="{6518B239-2F71-4FF2-BB7C-40717918986F}">
      <dgm:prSet custT="1"/>
      <dgm:spPr/>
      <dgm:t>
        <a:bodyPr/>
        <a:lstStyle/>
        <a:p>
          <a:r>
            <a:rPr lang="uk-UA" sz="1800" dirty="0" smtClean="0"/>
            <a:t>відносно великий кількісний показник туристів спеціалізованого напряму</a:t>
          </a:r>
          <a:endParaRPr lang="uk-UA" sz="1800" dirty="0"/>
        </a:p>
      </dgm:t>
    </dgm:pt>
    <dgm:pt modelId="{6C795198-C2EF-4A19-81ED-37983B6A817D}" type="parTrans" cxnId="{81CD18E1-B3A1-4596-8146-AF48732E6313}">
      <dgm:prSet/>
      <dgm:spPr/>
      <dgm:t>
        <a:bodyPr/>
        <a:lstStyle/>
        <a:p>
          <a:endParaRPr lang="uk-UA"/>
        </a:p>
      </dgm:t>
    </dgm:pt>
    <dgm:pt modelId="{25B6DE2A-E807-47E2-AE9E-1D1368644024}" type="sibTrans" cxnId="{81CD18E1-B3A1-4596-8146-AF48732E6313}">
      <dgm:prSet/>
      <dgm:spPr/>
      <dgm:t>
        <a:bodyPr/>
        <a:lstStyle/>
        <a:p>
          <a:endParaRPr lang="uk-UA"/>
        </a:p>
      </dgm:t>
    </dgm:pt>
    <dgm:pt modelId="{06F56192-E7B5-4C04-9438-1B3C1D51A911}">
      <dgm:prSet custT="1"/>
      <dgm:spPr/>
      <dgm:t>
        <a:bodyPr/>
        <a:lstStyle/>
        <a:p>
          <a:r>
            <a:rPr lang="uk-UA" sz="1800" dirty="0" err="1" smtClean="0"/>
            <a:t>лідує</a:t>
          </a:r>
          <a:r>
            <a:rPr lang="uk-UA" sz="1800" dirty="0" smtClean="0"/>
            <a:t> за показником спортивного туризму</a:t>
          </a:r>
          <a:endParaRPr lang="uk-UA" sz="1800" dirty="0"/>
        </a:p>
      </dgm:t>
    </dgm:pt>
    <dgm:pt modelId="{6612AAAC-A968-40DA-92DD-BEBEC812A9F0}" type="parTrans" cxnId="{12468B8A-06FB-48EA-8EDA-4D755B033F1E}">
      <dgm:prSet/>
      <dgm:spPr/>
      <dgm:t>
        <a:bodyPr/>
        <a:lstStyle/>
        <a:p>
          <a:endParaRPr lang="uk-UA"/>
        </a:p>
      </dgm:t>
    </dgm:pt>
    <dgm:pt modelId="{7FCB2029-C354-49D4-B945-52C1D2E1EBAB}" type="sibTrans" cxnId="{12468B8A-06FB-48EA-8EDA-4D755B033F1E}">
      <dgm:prSet/>
      <dgm:spPr/>
      <dgm:t>
        <a:bodyPr/>
        <a:lstStyle/>
        <a:p>
          <a:endParaRPr lang="uk-UA"/>
        </a:p>
      </dgm:t>
    </dgm:pt>
    <dgm:pt modelId="{9B9AA74D-F9DC-4E60-B018-C4DBE199A879}">
      <dgm:prSet custT="1"/>
      <dgm:spPr/>
      <dgm:t>
        <a:bodyPr/>
        <a:lstStyle/>
        <a:p>
          <a:r>
            <a:rPr lang="uk-UA" sz="1800" dirty="0" smtClean="0"/>
            <a:t>відсутність спеціалізованого напряму</a:t>
          </a:r>
          <a:endParaRPr lang="uk-UA" sz="1800" dirty="0"/>
        </a:p>
      </dgm:t>
    </dgm:pt>
    <dgm:pt modelId="{BCF5C04B-64AD-43D6-A867-8C84F0406357}" type="parTrans" cxnId="{496B0066-3E8D-437E-867F-47498A15809E}">
      <dgm:prSet/>
      <dgm:spPr/>
      <dgm:t>
        <a:bodyPr/>
        <a:lstStyle/>
        <a:p>
          <a:endParaRPr lang="uk-UA"/>
        </a:p>
      </dgm:t>
    </dgm:pt>
    <dgm:pt modelId="{9894946A-A913-4FD3-AE31-749BF499F975}" type="sibTrans" cxnId="{496B0066-3E8D-437E-867F-47498A15809E}">
      <dgm:prSet/>
      <dgm:spPr/>
      <dgm:t>
        <a:bodyPr/>
        <a:lstStyle/>
        <a:p>
          <a:endParaRPr lang="uk-UA"/>
        </a:p>
      </dgm:t>
    </dgm:pt>
    <dgm:pt modelId="{D6CC6C91-D338-49AE-9921-C137F95A2054}">
      <dgm:prSet/>
      <dgm:spPr/>
      <dgm:t>
        <a:bodyPr lIns="216000" tIns="108000" rIns="216000" bIns="108000"/>
        <a:lstStyle/>
        <a:p>
          <a:r>
            <a:rPr lang="uk-UA" dirty="0" smtClean="0"/>
            <a:t>6</a:t>
          </a:r>
          <a:endParaRPr lang="uk-UA" dirty="0"/>
        </a:p>
      </dgm:t>
    </dgm:pt>
    <dgm:pt modelId="{6F1E0611-719C-4822-81CE-46A1F0AD46F0}" type="parTrans" cxnId="{BC95B194-574E-4F76-8D6B-4C216ADF433A}">
      <dgm:prSet/>
      <dgm:spPr/>
      <dgm:t>
        <a:bodyPr/>
        <a:lstStyle/>
        <a:p>
          <a:endParaRPr lang="uk-UA"/>
        </a:p>
      </dgm:t>
    </dgm:pt>
    <dgm:pt modelId="{C727C98B-C2CC-4F46-A61B-B1561133057E}" type="sibTrans" cxnId="{BC95B194-574E-4F76-8D6B-4C216ADF433A}">
      <dgm:prSet/>
      <dgm:spPr/>
      <dgm:t>
        <a:bodyPr/>
        <a:lstStyle/>
        <a:p>
          <a:endParaRPr lang="uk-UA"/>
        </a:p>
      </dgm:t>
    </dgm:pt>
    <dgm:pt modelId="{126BCCE3-4F71-419F-B8E2-AA443A122945}">
      <dgm:prSet custT="1"/>
      <dgm:spPr/>
      <dgm:t>
        <a:bodyPr/>
        <a:lstStyle/>
        <a:p>
          <a:r>
            <a:rPr lang="uk-UA" sz="1800" dirty="0" smtClean="0"/>
            <a:t>низькі показники туристів спортивного напряму та з метою лікування</a:t>
          </a:r>
          <a:endParaRPr lang="uk-UA" sz="1800" dirty="0"/>
        </a:p>
      </dgm:t>
    </dgm:pt>
    <dgm:pt modelId="{75A0B349-98B4-4E0F-8267-9A3A560AFB86}" type="parTrans" cxnId="{FA5E702E-3038-43D7-9259-5EB5064105D6}">
      <dgm:prSet/>
      <dgm:spPr/>
      <dgm:t>
        <a:bodyPr/>
        <a:lstStyle/>
        <a:p>
          <a:endParaRPr lang="uk-UA"/>
        </a:p>
      </dgm:t>
    </dgm:pt>
    <dgm:pt modelId="{3ECCBE83-3467-4ACF-A174-CF345034FAFD}" type="sibTrans" cxnId="{FA5E702E-3038-43D7-9259-5EB5064105D6}">
      <dgm:prSet/>
      <dgm:spPr/>
      <dgm:t>
        <a:bodyPr/>
        <a:lstStyle/>
        <a:p>
          <a:endParaRPr lang="uk-UA"/>
        </a:p>
      </dgm:t>
    </dgm:pt>
    <dgm:pt modelId="{86155501-B966-41EE-9943-B082C3E0D25F}">
      <dgm:prSet custT="1"/>
      <dgm:spPr/>
      <dgm:t>
        <a:bodyPr/>
        <a:lstStyle/>
        <a:p>
          <a:r>
            <a:rPr lang="uk-UA" sz="1800" dirty="0" smtClean="0"/>
            <a:t>високий показник розміщення з метою лікування</a:t>
          </a:r>
          <a:endParaRPr lang="uk-UA" sz="1800" dirty="0"/>
        </a:p>
      </dgm:t>
    </dgm:pt>
    <dgm:pt modelId="{65E86090-A24A-40AF-B60A-75728717FF07}" type="parTrans" cxnId="{47314E94-94F0-4F12-B3BB-0ED535427056}">
      <dgm:prSet/>
      <dgm:spPr/>
      <dgm:t>
        <a:bodyPr/>
        <a:lstStyle/>
        <a:p>
          <a:endParaRPr lang="uk-UA"/>
        </a:p>
      </dgm:t>
    </dgm:pt>
    <dgm:pt modelId="{3964343B-42F3-4803-AB31-1829BFF370DB}" type="sibTrans" cxnId="{47314E94-94F0-4F12-B3BB-0ED535427056}">
      <dgm:prSet/>
      <dgm:spPr/>
      <dgm:t>
        <a:bodyPr/>
        <a:lstStyle/>
        <a:p>
          <a:endParaRPr lang="uk-UA"/>
        </a:p>
      </dgm:t>
    </dgm:pt>
    <dgm:pt modelId="{C1449CF6-4E74-4679-A953-811368A2EA86}">
      <dgm:prSet custT="1"/>
      <dgm:spPr/>
      <dgm:t>
        <a:bodyPr/>
        <a:lstStyle/>
        <a:p>
          <a:r>
            <a:rPr lang="uk-UA" sz="1800" dirty="0" smtClean="0"/>
            <a:t>середній показник розміщення у службових цілях</a:t>
          </a:r>
          <a:endParaRPr lang="uk-UA" sz="1800" dirty="0"/>
        </a:p>
      </dgm:t>
    </dgm:pt>
    <dgm:pt modelId="{4B63C4ED-A0D5-468E-9E66-AFF5D0EC1330}" type="parTrans" cxnId="{B42D2B15-DE19-4E0F-94F3-9E57ACD77BC6}">
      <dgm:prSet/>
      <dgm:spPr/>
      <dgm:t>
        <a:bodyPr/>
        <a:lstStyle/>
        <a:p>
          <a:endParaRPr lang="uk-UA"/>
        </a:p>
      </dgm:t>
    </dgm:pt>
    <dgm:pt modelId="{36940B31-0783-4AD1-9B63-B4206C31E8D8}" type="sibTrans" cxnId="{B42D2B15-DE19-4E0F-94F3-9E57ACD77BC6}">
      <dgm:prSet/>
      <dgm:spPr/>
      <dgm:t>
        <a:bodyPr/>
        <a:lstStyle/>
        <a:p>
          <a:endParaRPr lang="uk-UA"/>
        </a:p>
      </dgm:t>
    </dgm:pt>
    <dgm:pt modelId="{7CCB685F-72A5-4762-BC34-616648326627}">
      <dgm:prSet custT="1"/>
      <dgm:spPr/>
      <dgm:t>
        <a:bodyPr/>
        <a:lstStyle/>
        <a:p>
          <a:r>
            <a:rPr lang="uk-UA" sz="1800" dirty="0" smtClean="0"/>
            <a:t>низька кількість туристів спортивного напряму та з метою лікування</a:t>
          </a:r>
          <a:endParaRPr lang="uk-UA" sz="1800" dirty="0"/>
        </a:p>
      </dgm:t>
    </dgm:pt>
    <dgm:pt modelId="{64DDB412-C6D1-4FA1-9840-102171DF3819}" type="parTrans" cxnId="{1D7B09BF-416F-4BB6-9B78-CD0C5B63BF3E}">
      <dgm:prSet/>
      <dgm:spPr/>
      <dgm:t>
        <a:bodyPr/>
        <a:lstStyle/>
        <a:p>
          <a:endParaRPr lang="uk-UA"/>
        </a:p>
      </dgm:t>
    </dgm:pt>
    <dgm:pt modelId="{492C08A9-2FE1-4429-B590-E4CE7D3E7041}" type="sibTrans" cxnId="{1D7B09BF-416F-4BB6-9B78-CD0C5B63BF3E}">
      <dgm:prSet/>
      <dgm:spPr/>
      <dgm:t>
        <a:bodyPr/>
        <a:lstStyle/>
        <a:p>
          <a:endParaRPr lang="uk-UA"/>
        </a:p>
      </dgm:t>
    </dgm:pt>
    <dgm:pt modelId="{2FBDC024-35D1-418D-A3AF-2D81278B0B80}">
      <dgm:prSet/>
      <dgm:spPr/>
      <dgm:t>
        <a:bodyPr lIns="216000" tIns="108000" rIns="216000" bIns="108000"/>
        <a:lstStyle/>
        <a:p>
          <a:r>
            <a:rPr lang="uk-UA" dirty="0" smtClean="0"/>
            <a:t>7</a:t>
          </a:r>
          <a:endParaRPr lang="uk-UA" dirty="0"/>
        </a:p>
      </dgm:t>
    </dgm:pt>
    <dgm:pt modelId="{C1974E6F-A735-49ED-A4BB-4EDC407A68E6}" type="parTrans" cxnId="{165E91ED-475E-4ADE-9D0E-4D9217E82B22}">
      <dgm:prSet/>
      <dgm:spPr/>
      <dgm:t>
        <a:bodyPr/>
        <a:lstStyle/>
        <a:p>
          <a:endParaRPr lang="uk-UA"/>
        </a:p>
      </dgm:t>
    </dgm:pt>
    <dgm:pt modelId="{420A8F3B-C68C-4DF1-92D8-DC01FA17A69E}" type="sibTrans" cxnId="{165E91ED-475E-4ADE-9D0E-4D9217E82B22}">
      <dgm:prSet/>
      <dgm:spPr/>
      <dgm:t>
        <a:bodyPr/>
        <a:lstStyle/>
        <a:p>
          <a:endParaRPr lang="uk-UA"/>
        </a:p>
      </dgm:t>
    </dgm:pt>
    <dgm:pt modelId="{BE87B2AC-EE2B-46C2-B51B-82398B5C3406}">
      <dgm:prSet custT="1"/>
      <dgm:spPr/>
      <dgm:t>
        <a:bodyPr/>
        <a:lstStyle/>
        <a:p>
          <a:r>
            <a:rPr lang="uk-UA" sz="1800" dirty="0" smtClean="0"/>
            <a:t>займає останню позицію у рейтингу кластерів за загальною кількістю туристів</a:t>
          </a:r>
          <a:endParaRPr lang="uk-UA" sz="1800" dirty="0"/>
        </a:p>
      </dgm:t>
    </dgm:pt>
    <dgm:pt modelId="{8F04B17E-7F7F-4E38-B0FA-46F89DB2564A}" type="parTrans" cxnId="{2A66B23C-8F61-4975-9D63-869D5C3B310B}">
      <dgm:prSet/>
      <dgm:spPr/>
      <dgm:t>
        <a:bodyPr/>
        <a:lstStyle/>
        <a:p>
          <a:endParaRPr lang="uk-UA"/>
        </a:p>
      </dgm:t>
    </dgm:pt>
    <dgm:pt modelId="{F6056BDD-B6DD-4106-B217-26D60547FA5F}" type="sibTrans" cxnId="{2A66B23C-8F61-4975-9D63-869D5C3B310B}">
      <dgm:prSet/>
      <dgm:spPr/>
      <dgm:t>
        <a:bodyPr/>
        <a:lstStyle/>
        <a:p>
          <a:endParaRPr lang="uk-UA"/>
        </a:p>
      </dgm:t>
    </dgm:pt>
    <dgm:pt modelId="{9F8C9294-5E41-467F-A269-0304E39F7B95}">
      <dgm:prSet custT="1"/>
      <dgm:spPr/>
      <dgm:t>
        <a:bodyPr/>
        <a:lstStyle/>
        <a:p>
          <a:r>
            <a:rPr lang="uk-UA" sz="1800" dirty="0" smtClean="0"/>
            <a:t>низькі кількісні показники за кожною метою поїздки</a:t>
          </a:r>
          <a:endParaRPr lang="uk-UA" sz="1800" dirty="0"/>
        </a:p>
      </dgm:t>
    </dgm:pt>
    <dgm:pt modelId="{016D667F-5254-456E-8E8C-9FA76878A38A}" type="parTrans" cxnId="{6F576F4C-C318-42C0-96A9-E91ED9D81F7D}">
      <dgm:prSet/>
      <dgm:spPr/>
      <dgm:t>
        <a:bodyPr/>
        <a:lstStyle/>
        <a:p>
          <a:endParaRPr lang="uk-UA"/>
        </a:p>
      </dgm:t>
    </dgm:pt>
    <dgm:pt modelId="{CA86F157-F166-45A2-A834-71D2E8DA5655}" type="sibTrans" cxnId="{6F576F4C-C318-42C0-96A9-E91ED9D81F7D}">
      <dgm:prSet/>
      <dgm:spPr/>
      <dgm:t>
        <a:bodyPr/>
        <a:lstStyle/>
        <a:p>
          <a:endParaRPr lang="uk-UA"/>
        </a:p>
      </dgm:t>
    </dgm:pt>
    <dgm:pt modelId="{BF617670-C6B3-43F9-B40C-62E2B2E32BDD}" type="pres">
      <dgm:prSet presAssocID="{201BC05C-2A62-4E6D-94B9-5243352190A3}" presName="Name0" presStyleCnt="0">
        <dgm:presLayoutVars>
          <dgm:dir/>
          <dgm:animLvl val="lvl"/>
          <dgm:resizeHandles val="exact"/>
        </dgm:presLayoutVars>
      </dgm:prSet>
      <dgm:spPr/>
    </dgm:pt>
    <dgm:pt modelId="{E5F3F5BD-4398-42DF-AE65-EDE386F7F4C3}" type="pres">
      <dgm:prSet presAssocID="{989C3E1D-79F4-4460-9C77-F0E689FB2E01}" presName="linNode" presStyleCnt="0"/>
      <dgm:spPr/>
    </dgm:pt>
    <dgm:pt modelId="{A2551A01-6297-41DB-926D-57A256CA998A}" type="pres">
      <dgm:prSet presAssocID="{989C3E1D-79F4-4460-9C77-F0E689FB2E01}" presName="parentText" presStyleLbl="node1" presStyleIdx="0" presStyleCnt="4" custScaleX="58674" custScaleY="364091" custLinFactNeighborX="-13808" custLinFactNeighborY="-229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F344081-91AB-4F48-8404-6A64B7FAC169}" type="pres">
      <dgm:prSet presAssocID="{989C3E1D-79F4-4460-9C77-F0E689FB2E01}" presName="descendantText" presStyleLbl="alignAccFollowNode1" presStyleIdx="0" presStyleCnt="4" custScaleX="139218" custScaleY="37128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B94CB2A-3F9F-47FC-8582-58E65261207F}" type="pres">
      <dgm:prSet presAssocID="{82C02F6C-9AD3-481F-8D10-58F88C27950B}" presName="sp" presStyleCnt="0"/>
      <dgm:spPr/>
    </dgm:pt>
    <dgm:pt modelId="{387B782C-D62E-49F0-A87D-7DDA98440CD8}" type="pres">
      <dgm:prSet presAssocID="{F97BC3D4-7D1F-4BAC-8204-4FA96C356694}" presName="linNode" presStyleCnt="0"/>
      <dgm:spPr/>
    </dgm:pt>
    <dgm:pt modelId="{7E363116-5D10-4819-856C-F9F8356611DE}" type="pres">
      <dgm:prSet presAssocID="{F97BC3D4-7D1F-4BAC-8204-4FA96C356694}" presName="parentText" presStyleLbl="node1" presStyleIdx="1" presStyleCnt="4" custScaleX="66171" custScaleY="367672" custLinFactNeighborX="-13808" custLinFactNeighborY="-229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F7048EC-9B21-4DBC-A943-03624F4C7897}" type="pres">
      <dgm:prSet presAssocID="{F97BC3D4-7D1F-4BAC-8204-4FA96C356694}" presName="descendantText" presStyleLbl="alignAccFollowNode1" presStyleIdx="1" presStyleCnt="4" custScaleX="149606" custScaleY="413918">
        <dgm:presLayoutVars>
          <dgm:bulletEnabled val="1"/>
        </dgm:presLayoutVars>
      </dgm:prSet>
      <dgm:spPr/>
    </dgm:pt>
    <dgm:pt modelId="{0BCBF116-D127-4963-856B-0737090946FB}" type="pres">
      <dgm:prSet presAssocID="{4E355B9F-7E91-4DB2-A7DD-0D6132B52023}" presName="sp" presStyleCnt="0"/>
      <dgm:spPr/>
    </dgm:pt>
    <dgm:pt modelId="{D7B18DCE-DA50-4C53-B694-78463CA670A7}" type="pres">
      <dgm:prSet presAssocID="{D6CC6C91-D338-49AE-9921-C137F95A2054}" presName="linNode" presStyleCnt="0"/>
      <dgm:spPr/>
    </dgm:pt>
    <dgm:pt modelId="{F4E8624B-EEC4-478A-85ED-F96EA9061BA8}" type="pres">
      <dgm:prSet presAssocID="{D6CC6C91-D338-49AE-9921-C137F95A2054}" presName="parentText" presStyleLbl="node1" presStyleIdx="2" presStyleCnt="4" custScaleX="58653" custScaleY="383696" custLinFactNeighborX="-83" custLinFactNeighborY="-3826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3A036B9-2F42-4FDD-96A1-A4A1ACEBBEA6}" type="pres">
      <dgm:prSet presAssocID="{D6CC6C91-D338-49AE-9921-C137F95A2054}" presName="descendantText" presStyleLbl="alignAccFollowNode1" presStyleIdx="2" presStyleCnt="4" custScaleX="136631" custScaleY="464286">
        <dgm:presLayoutVars>
          <dgm:bulletEnabled val="1"/>
        </dgm:presLayoutVars>
      </dgm:prSet>
      <dgm:spPr/>
    </dgm:pt>
    <dgm:pt modelId="{3FD478AF-FE25-4962-9DF0-EEB7A0C28D4C}" type="pres">
      <dgm:prSet presAssocID="{C727C98B-C2CC-4F46-A61B-B1561133057E}" presName="sp" presStyleCnt="0"/>
      <dgm:spPr/>
    </dgm:pt>
    <dgm:pt modelId="{E5E7F4C7-7D4D-430B-9B5D-EC888F14BB96}" type="pres">
      <dgm:prSet presAssocID="{2FBDC024-35D1-418D-A3AF-2D81278B0B80}" presName="linNode" presStyleCnt="0"/>
      <dgm:spPr/>
    </dgm:pt>
    <dgm:pt modelId="{5864A0EC-46A1-4415-880C-805BDC8150DD}" type="pres">
      <dgm:prSet presAssocID="{2FBDC024-35D1-418D-A3AF-2D81278B0B80}" presName="parentText" presStyleLbl="node1" presStyleIdx="3" presStyleCnt="4" custScaleX="60663" custScaleY="402717" custLinFactNeighborX="-18522" custLinFactNeighborY="14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49316CE-F977-4DD2-BDBD-AF39F2E89B4C}" type="pres">
      <dgm:prSet presAssocID="{2FBDC024-35D1-418D-A3AF-2D81278B0B80}" presName="descendantText" presStyleLbl="alignAccFollowNode1" presStyleIdx="3" presStyleCnt="4" custScaleX="137522" custScaleY="407694">
        <dgm:presLayoutVars>
          <dgm:bulletEnabled val="1"/>
        </dgm:presLayoutVars>
      </dgm:prSet>
      <dgm:spPr/>
    </dgm:pt>
  </dgm:ptLst>
  <dgm:cxnLst>
    <dgm:cxn modelId="{DABC92AA-5567-4B5F-9849-2A210D35ADD7}" type="presOf" srcId="{7CCB685F-72A5-4762-BC34-616648326627}" destId="{93A036B9-2F42-4FDD-96A1-A4A1ACEBBEA6}" srcOrd="0" destOrd="3" presId="urn:microsoft.com/office/officeart/2005/8/layout/vList5"/>
    <dgm:cxn modelId="{2A66B23C-8F61-4975-9D63-869D5C3B310B}" srcId="{2FBDC024-35D1-418D-A3AF-2D81278B0B80}" destId="{BE87B2AC-EE2B-46C2-B51B-82398B5C3406}" srcOrd="0" destOrd="0" parTransId="{8F04B17E-7F7F-4E38-B0FA-46F89DB2564A}" sibTransId="{F6056BDD-B6DD-4106-B217-26D60547FA5F}"/>
    <dgm:cxn modelId="{BC95B194-574E-4F76-8D6B-4C216ADF433A}" srcId="{201BC05C-2A62-4E6D-94B9-5243352190A3}" destId="{D6CC6C91-D338-49AE-9921-C137F95A2054}" srcOrd="2" destOrd="0" parTransId="{6F1E0611-719C-4822-81CE-46A1F0AD46F0}" sibTransId="{C727C98B-C2CC-4F46-A61B-B1561133057E}"/>
    <dgm:cxn modelId="{78A32E3A-7935-4A29-A338-531019554AB7}" type="presOf" srcId="{06F56192-E7B5-4C04-9438-1B3C1D51A911}" destId="{EF7048EC-9B21-4DBC-A943-03624F4C7897}" srcOrd="0" destOrd="1" presId="urn:microsoft.com/office/officeart/2005/8/layout/vList5"/>
    <dgm:cxn modelId="{ED66640E-2522-4BFB-BB14-D4DDB8A8C485}" type="presOf" srcId="{201BC05C-2A62-4E6D-94B9-5243352190A3}" destId="{BF617670-C6B3-43F9-B40C-62E2B2E32BDD}" srcOrd="0" destOrd="0" presId="urn:microsoft.com/office/officeart/2005/8/layout/vList5"/>
    <dgm:cxn modelId="{B4B2F74F-4237-4F63-A796-181EDF36C800}" type="presOf" srcId="{126BCCE3-4F71-419F-B8E2-AA443A122945}" destId="{93A036B9-2F42-4FDD-96A1-A4A1ACEBBEA6}" srcOrd="0" destOrd="0" presId="urn:microsoft.com/office/officeart/2005/8/layout/vList5"/>
    <dgm:cxn modelId="{A8282C82-5949-4F07-8BF9-74A7AF7211EE}" srcId="{989C3E1D-79F4-4460-9C77-F0E689FB2E01}" destId="{6401CB7F-90DC-4478-8FCA-CF8E25954478}" srcOrd="3" destOrd="0" parTransId="{9C06E174-1CF4-47D3-8A0A-7AC23A9EE77A}" sibTransId="{410274DF-C5BD-40EC-95D6-B1180ED97DFB}"/>
    <dgm:cxn modelId="{240A8EAB-A9E5-44D5-9757-4F431A3A76B5}" type="presOf" srcId="{9B9AA74D-F9DC-4E60-B018-C4DBE199A879}" destId="{EF7048EC-9B21-4DBC-A943-03624F4C7897}" srcOrd="0" destOrd="2" presId="urn:microsoft.com/office/officeart/2005/8/layout/vList5"/>
    <dgm:cxn modelId="{66D7C826-81A5-4580-A6B6-8D29116CE75D}" type="presOf" srcId="{989C3E1D-79F4-4460-9C77-F0E689FB2E01}" destId="{A2551A01-6297-41DB-926D-57A256CA998A}" srcOrd="0" destOrd="0" presId="urn:microsoft.com/office/officeart/2005/8/layout/vList5"/>
    <dgm:cxn modelId="{165E91ED-475E-4ADE-9D0E-4D9217E82B22}" srcId="{201BC05C-2A62-4E6D-94B9-5243352190A3}" destId="{2FBDC024-35D1-418D-A3AF-2D81278B0B80}" srcOrd="3" destOrd="0" parTransId="{C1974E6F-A735-49ED-A4BB-4EDC407A68E6}" sibTransId="{420A8F3B-C68C-4DF1-92D8-DC01FA17A69E}"/>
    <dgm:cxn modelId="{66DA7E3E-7245-4FB5-AA6C-CAB24F207478}" type="presOf" srcId="{93B8D993-82F1-4134-B885-1E2E9F20AB95}" destId="{FF344081-91AB-4F48-8404-6A64B7FAC169}" srcOrd="0" destOrd="0" presId="urn:microsoft.com/office/officeart/2005/8/layout/vList5"/>
    <dgm:cxn modelId="{77AA8DD8-4CAD-4A3F-ABC2-8B689ACB2070}" type="presOf" srcId="{86155501-B966-41EE-9943-B082C3E0D25F}" destId="{93A036B9-2F42-4FDD-96A1-A4A1ACEBBEA6}" srcOrd="0" destOrd="1" presId="urn:microsoft.com/office/officeart/2005/8/layout/vList5"/>
    <dgm:cxn modelId="{4F6EC5F0-FF31-410E-BF5F-43CE5D820170}" srcId="{989C3E1D-79F4-4460-9C77-F0E689FB2E01}" destId="{1C45DF9D-B330-421E-82C6-99831FFCDE2D}" srcOrd="1" destOrd="0" parTransId="{A1F27E67-482A-484B-9C05-540037348AAC}" sibTransId="{CAE58D2D-35CF-4233-8A32-C7C09DE59628}"/>
    <dgm:cxn modelId="{F54D3C1B-0F8C-4FF7-8F54-2F62297FA96A}" srcId="{989C3E1D-79F4-4460-9C77-F0E689FB2E01}" destId="{93B8D993-82F1-4134-B885-1E2E9F20AB95}" srcOrd="0" destOrd="0" parTransId="{D3EC29C8-FE3A-41D6-A969-6D0E406E0691}" sibTransId="{48D8C913-E9C6-4CD8-99A1-467199E15A96}"/>
    <dgm:cxn modelId="{12468B8A-06FB-48EA-8EDA-4D755B033F1E}" srcId="{F97BC3D4-7D1F-4BAC-8204-4FA96C356694}" destId="{06F56192-E7B5-4C04-9438-1B3C1D51A911}" srcOrd="1" destOrd="0" parTransId="{6612AAAC-A968-40DA-92DD-BEBEC812A9F0}" sibTransId="{7FCB2029-C354-49D4-B945-52C1D2E1EBAB}"/>
    <dgm:cxn modelId="{47314E94-94F0-4F12-B3BB-0ED535427056}" srcId="{D6CC6C91-D338-49AE-9921-C137F95A2054}" destId="{86155501-B966-41EE-9943-B082C3E0D25F}" srcOrd="1" destOrd="0" parTransId="{65E86090-A24A-40AF-B60A-75728717FF07}" sibTransId="{3964343B-42F3-4803-AB31-1829BFF370DB}"/>
    <dgm:cxn modelId="{6F576F4C-C318-42C0-96A9-E91ED9D81F7D}" srcId="{2FBDC024-35D1-418D-A3AF-2D81278B0B80}" destId="{9F8C9294-5E41-467F-A269-0304E39F7B95}" srcOrd="1" destOrd="0" parTransId="{016D667F-5254-456E-8E8C-9FA76878A38A}" sibTransId="{CA86F157-F166-45A2-A834-71D2E8DA5655}"/>
    <dgm:cxn modelId="{B8EFD2C5-26C1-449D-A358-9450D7EBEB50}" type="presOf" srcId="{44D5CD89-AAAB-4440-91EB-F1344C82493C}" destId="{FF344081-91AB-4F48-8404-6A64B7FAC169}" srcOrd="0" destOrd="2" presId="urn:microsoft.com/office/officeart/2005/8/layout/vList5"/>
    <dgm:cxn modelId="{224F8CF9-3B9F-402B-9204-5A129B44A047}" type="presOf" srcId="{6518B239-2F71-4FF2-BB7C-40717918986F}" destId="{EF7048EC-9B21-4DBC-A943-03624F4C7897}" srcOrd="0" destOrd="0" presId="urn:microsoft.com/office/officeart/2005/8/layout/vList5"/>
    <dgm:cxn modelId="{81CD18E1-B3A1-4596-8146-AF48732E6313}" srcId="{F97BC3D4-7D1F-4BAC-8204-4FA96C356694}" destId="{6518B239-2F71-4FF2-BB7C-40717918986F}" srcOrd="0" destOrd="0" parTransId="{6C795198-C2EF-4A19-81ED-37983B6A817D}" sibTransId="{25B6DE2A-E807-47E2-AE9E-1D1368644024}"/>
    <dgm:cxn modelId="{1D7B09BF-416F-4BB6-9B78-CD0C5B63BF3E}" srcId="{D6CC6C91-D338-49AE-9921-C137F95A2054}" destId="{7CCB685F-72A5-4762-BC34-616648326627}" srcOrd="3" destOrd="0" parTransId="{64DDB412-C6D1-4FA1-9840-102171DF3819}" sibTransId="{492C08A9-2FE1-4429-B590-E4CE7D3E7041}"/>
    <dgm:cxn modelId="{50680621-F468-4B5B-AC80-B99B4A4BEDA5}" type="presOf" srcId="{C1449CF6-4E74-4679-A953-811368A2EA86}" destId="{93A036B9-2F42-4FDD-96A1-A4A1ACEBBEA6}" srcOrd="0" destOrd="2" presId="urn:microsoft.com/office/officeart/2005/8/layout/vList5"/>
    <dgm:cxn modelId="{3BB98DC9-B596-4111-9D1D-CB2E1B2066EA}" type="presOf" srcId="{1C45DF9D-B330-421E-82C6-99831FFCDE2D}" destId="{FF344081-91AB-4F48-8404-6A64B7FAC169}" srcOrd="0" destOrd="1" presId="urn:microsoft.com/office/officeart/2005/8/layout/vList5"/>
    <dgm:cxn modelId="{D7BB93D5-DAB3-4801-83EF-458018C949ED}" srcId="{989C3E1D-79F4-4460-9C77-F0E689FB2E01}" destId="{44D5CD89-AAAB-4440-91EB-F1344C82493C}" srcOrd="2" destOrd="0" parTransId="{1C8C04CE-C8E9-4A87-A7DC-1BFF0567C040}" sibTransId="{3304C402-DDA2-407A-B68E-FE9E53A65EBA}"/>
    <dgm:cxn modelId="{0BF3BFE2-AD2F-409D-8C64-BA64EE0E3ED9}" type="presOf" srcId="{D6CC6C91-D338-49AE-9921-C137F95A2054}" destId="{F4E8624B-EEC4-478A-85ED-F96EA9061BA8}" srcOrd="0" destOrd="0" presId="urn:microsoft.com/office/officeart/2005/8/layout/vList5"/>
    <dgm:cxn modelId="{FC16039C-401E-4B8C-AF50-A9B6ACD41331}" type="presOf" srcId="{9F8C9294-5E41-467F-A269-0304E39F7B95}" destId="{349316CE-F977-4DD2-BDBD-AF39F2E89B4C}" srcOrd="0" destOrd="1" presId="urn:microsoft.com/office/officeart/2005/8/layout/vList5"/>
    <dgm:cxn modelId="{496B0066-3E8D-437E-867F-47498A15809E}" srcId="{F97BC3D4-7D1F-4BAC-8204-4FA96C356694}" destId="{9B9AA74D-F9DC-4E60-B018-C4DBE199A879}" srcOrd="2" destOrd="0" parTransId="{BCF5C04B-64AD-43D6-A867-8C84F0406357}" sibTransId="{9894946A-A913-4FD3-AE31-749BF499F975}"/>
    <dgm:cxn modelId="{CFF4BAA3-30A5-4958-A4DA-2908DEE20439}" srcId="{201BC05C-2A62-4E6D-94B9-5243352190A3}" destId="{F97BC3D4-7D1F-4BAC-8204-4FA96C356694}" srcOrd="1" destOrd="0" parTransId="{B554D46A-F270-4D80-9771-0C8CC4D504E4}" sibTransId="{4E355B9F-7E91-4DB2-A7DD-0D6132B52023}"/>
    <dgm:cxn modelId="{41E5B177-CC56-429F-AA23-84C8D4054B9B}" type="presOf" srcId="{6401CB7F-90DC-4478-8FCA-CF8E25954478}" destId="{FF344081-91AB-4F48-8404-6A64B7FAC169}" srcOrd="0" destOrd="3" presId="urn:microsoft.com/office/officeart/2005/8/layout/vList5"/>
    <dgm:cxn modelId="{FEDD6191-014F-4445-8FD3-0A32BDBB730B}" type="presOf" srcId="{2FBDC024-35D1-418D-A3AF-2D81278B0B80}" destId="{5864A0EC-46A1-4415-880C-805BDC8150DD}" srcOrd="0" destOrd="0" presId="urn:microsoft.com/office/officeart/2005/8/layout/vList5"/>
    <dgm:cxn modelId="{FA5E702E-3038-43D7-9259-5EB5064105D6}" srcId="{D6CC6C91-D338-49AE-9921-C137F95A2054}" destId="{126BCCE3-4F71-419F-B8E2-AA443A122945}" srcOrd="0" destOrd="0" parTransId="{75A0B349-98B4-4E0F-8267-9A3A560AFB86}" sibTransId="{3ECCBE83-3467-4ACF-A174-CF345034FAFD}"/>
    <dgm:cxn modelId="{B42D2B15-DE19-4E0F-94F3-9E57ACD77BC6}" srcId="{D6CC6C91-D338-49AE-9921-C137F95A2054}" destId="{C1449CF6-4E74-4679-A953-811368A2EA86}" srcOrd="2" destOrd="0" parTransId="{4B63C4ED-A0D5-468E-9E66-AFF5D0EC1330}" sibTransId="{36940B31-0783-4AD1-9B63-B4206C31E8D8}"/>
    <dgm:cxn modelId="{5BA9E6C4-7237-41DF-820D-7D1197FA0024}" srcId="{201BC05C-2A62-4E6D-94B9-5243352190A3}" destId="{989C3E1D-79F4-4460-9C77-F0E689FB2E01}" srcOrd="0" destOrd="0" parTransId="{2251FFC4-DE20-4CC8-987D-2B2E63E11FB0}" sibTransId="{82C02F6C-9AD3-481F-8D10-58F88C27950B}"/>
    <dgm:cxn modelId="{5DF50B83-0079-4B99-BA65-F2B1252B3DC3}" type="presOf" srcId="{F97BC3D4-7D1F-4BAC-8204-4FA96C356694}" destId="{7E363116-5D10-4819-856C-F9F8356611DE}" srcOrd="0" destOrd="0" presId="urn:microsoft.com/office/officeart/2005/8/layout/vList5"/>
    <dgm:cxn modelId="{532CCCAF-A59D-4487-807F-3969F5B1DBA2}" type="presOf" srcId="{BE87B2AC-EE2B-46C2-B51B-82398B5C3406}" destId="{349316CE-F977-4DD2-BDBD-AF39F2E89B4C}" srcOrd="0" destOrd="0" presId="urn:microsoft.com/office/officeart/2005/8/layout/vList5"/>
    <dgm:cxn modelId="{B67E43C8-4CAF-42AA-8B38-6C157646A798}" type="presParOf" srcId="{BF617670-C6B3-43F9-B40C-62E2B2E32BDD}" destId="{E5F3F5BD-4398-42DF-AE65-EDE386F7F4C3}" srcOrd="0" destOrd="0" presId="urn:microsoft.com/office/officeart/2005/8/layout/vList5"/>
    <dgm:cxn modelId="{EBAC59BC-E379-45F3-BAE8-092414F6D175}" type="presParOf" srcId="{E5F3F5BD-4398-42DF-AE65-EDE386F7F4C3}" destId="{A2551A01-6297-41DB-926D-57A256CA998A}" srcOrd="0" destOrd="0" presId="urn:microsoft.com/office/officeart/2005/8/layout/vList5"/>
    <dgm:cxn modelId="{3B9D4AF2-6A6B-4DCA-A7A1-BEF2D87B79AA}" type="presParOf" srcId="{E5F3F5BD-4398-42DF-AE65-EDE386F7F4C3}" destId="{FF344081-91AB-4F48-8404-6A64B7FAC169}" srcOrd="1" destOrd="0" presId="urn:microsoft.com/office/officeart/2005/8/layout/vList5"/>
    <dgm:cxn modelId="{6AB0F86A-A99A-426A-9E94-3132DB72DF1B}" type="presParOf" srcId="{BF617670-C6B3-43F9-B40C-62E2B2E32BDD}" destId="{FB94CB2A-3F9F-47FC-8582-58E65261207F}" srcOrd="1" destOrd="0" presId="urn:microsoft.com/office/officeart/2005/8/layout/vList5"/>
    <dgm:cxn modelId="{7B1E0BA0-D7C2-445F-A87C-CD2082AC8ABB}" type="presParOf" srcId="{BF617670-C6B3-43F9-B40C-62E2B2E32BDD}" destId="{387B782C-D62E-49F0-A87D-7DDA98440CD8}" srcOrd="2" destOrd="0" presId="urn:microsoft.com/office/officeart/2005/8/layout/vList5"/>
    <dgm:cxn modelId="{87B043F1-4772-4CB6-9688-FEC5F64DC9A6}" type="presParOf" srcId="{387B782C-D62E-49F0-A87D-7DDA98440CD8}" destId="{7E363116-5D10-4819-856C-F9F8356611DE}" srcOrd="0" destOrd="0" presId="urn:microsoft.com/office/officeart/2005/8/layout/vList5"/>
    <dgm:cxn modelId="{FC4714FB-786C-40F3-9E89-5922C4A905CC}" type="presParOf" srcId="{387B782C-D62E-49F0-A87D-7DDA98440CD8}" destId="{EF7048EC-9B21-4DBC-A943-03624F4C7897}" srcOrd="1" destOrd="0" presId="urn:microsoft.com/office/officeart/2005/8/layout/vList5"/>
    <dgm:cxn modelId="{85F961BF-374E-4CC5-A82C-A2D35FBD0CD3}" type="presParOf" srcId="{BF617670-C6B3-43F9-B40C-62E2B2E32BDD}" destId="{0BCBF116-D127-4963-856B-0737090946FB}" srcOrd="3" destOrd="0" presId="urn:microsoft.com/office/officeart/2005/8/layout/vList5"/>
    <dgm:cxn modelId="{A7B48E2F-3159-42BC-902D-163234D187AA}" type="presParOf" srcId="{BF617670-C6B3-43F9-B40C-62E2B2E32BDD}" destId="{D7B18DCE-DA50-4C53-B694-78463CA670A7}" srcOrd="4" destOrd="0" presId="urn:microsoft.com/office/officeart/2005/8/layout/vList5"/>
    <dgm:cxn modelId="{AF242A97-5601-4B06-9326-D39F6D734E00}" type="presParOf" srcId="{D7B18DCE-DA50-4C53-B694-78463CA670A7}" destId="{F4E8624B-EEC4-478A-85ED-F96EA9061BA8}" srcOrd="0" destOrd="0" presId="urn:microsoft.com/office/officeart/2005/8/layout/vList5"/>
    <dgm:cxn modelId="{5CC3057F-7075-404D-BEA9-457219B2A3F7}" type="presParOf" srcId="{D7B18DCE-DA50-4C53-B694-78463CA670A7}" destId="{93A036B9-2F42-4FDD-96A1-A4A1ACEBBEA6}" srcOrd="1" destOrd="0" presId="urn:microsoft.com/office/officeart/2005/8/layout/vList5"/>
    <dgm:cxn modelId="{FA58188A-0720-4B1F-A64C-98FE22D50959}" type="presParOf" srcId="{BF617670-C6B3-43F9-B40C-62E2B2E32BDD}" destId="{3FD478AF-FE25-4962-9DF0-EEB7A0C28D4C}" srcOrd="5" destOrd="0" presId="urn:microsoft.com/office/officeart/2005/8/layout/vList5"/>
    <dgm:cxn modelId="{B27857DB-3393-41EA-B825-B4047C179170}" type="presParOf" srcId="{BF617670-C6B3-43F9-B40C-62E2B2E32BDD}" destId="{E5E7F4C7-7D4D-430B-9B5D-EC888F14BB96}" srcOrd="6" destOrd="0" presId="urn:microsoft.com/office/officeart/2005/8/layout/vList5"/>
    <dgm:cxn modelId="{5DA55094-C3B7-4386-BE67-9F7BECD65854}" type="presParOf" srcId="{E5E7F4C7-7D4D-430B-9B5D-EC888F14BB96}" destId="{5864A0EC-46A1-4415-880C-805BDC8150DD}" srcOrd="0" destOrd="0" presId="urn:microsoft.com/office/officeart/2005/8/layout/vList5"/>
    <dgm:cxn modelId="{24964576-9694-4432-8420-BFFF533EE65F}" type="presParOf" srcId="{E5E7F4C7-7D4D-430B-9B5D-EC888F14BB96}" destId="{349316CE-F977-4DD2-BDBD-AF39F2E89B4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80412B-C8AA-40A0-97FE-0C8ABE5156B7}" type="doc">
      <dgm:prSet loTypeId="urn:microsoft.com/office/officeart/2005/8/layout/default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D5FEA531-A61A-46AA-8AB7-8EA5853102D8}">
      <dgm:prSet phldrT="[Текст]"/>
      <dgm:spPr/>
      <dgm:t>
        <a:bodyPr/>
        <a:lstStyle/>
        <a:p>
          <a:r>
            <a:rPr lang="uk-UA" dirty="0" smtClean="0"/>
            <a:t>1 кластер</a:t>
          </a:r>
          <a:endParaRPr lang="uk-UA" dirty="0"/>
        </a:p>
      </dgm:t>
    </dgm:pt>
    <dgm:pt modelId="{61D5CC7B-548F-4F71-9532-C11B92A10A4A}" type="parTrans" cxnId="{7258D80E-FE32-48DE-98E8-AE8E4CC9255C}">
      <dgm:prSet/>
      <dgm:spPr/>
      <dgm:t>
        <a:bodyPr/>
        <a:lstStyle/>
        <a:p>
          <a:endParaRPr lang="uk-UA"/>
        </a:p>
      </dgm:t>
    </dgm:pt>
    <dgm:pt modelId="{D4FF0E8D-F0C1-439E-8690-FAD14AA18D65}" type="sibTrans" cxnId="{7258D80E-FE32-48DE-98E8-AE8E4CC9255C}">
      <dgm:prSet/>
      <dgm:spPr/>
      <dgm:t>
        <a:bodyPr/>
        <a:lstStyle/>
        <a:p>
          <a:endParaRPr lang="uk-UA"/>
        </a:p>
      </dgm:t>
    </dgm:pt>
    <dgm:pt modelId="{241F3B8C-9BB6-4E4D-AA5C-B9084B5DAFA8}">
      <dgm:prSet phldrT="[Текст]"/>
      <dgm:spPr/>
      <dgm:t>
        <a:bodyPr/>
        <a:lstStyle/>
        <a:p>
          <a:r>
            <a:rPr lang="uk-UA" dirty="0" smtClean="0"/>
            <a:t>АР Крим</a:t>
          </a:r>
          <a:endParaRPr lang="uk-UA" dirty="0"/>
        </a:p>
      </dgm:t>
    </dgm:pt>
    <dgm:pt modelId="{7A092781-F051-4422-9DB3-6AA5F9D083FF}" type="parTrans" cxnId="{103A26B7-D4B2-4FC6-895D-51EA48FBE75D}">
      <dgm:prSet/>
      <dgm:spPr/>
      <dgm:t>
        <a:bodyPr/>
        <a:lstStyle/>
        <a:p>
          <a:endParaRPr lang="uk-UA"/>
        </a:p>
      </dgm:t>
    </dgm:pt>
    <dgm:pt modelId="{9D311C1B-4507-4924-9CB7-47516408E153}" type="sibTrans" cxnId="{103A26B7-D4B2-4FC6-895D-51EA48FBE75D}">
      <dgm:prSet/>
      <dgm:spPr/>
      <dgm:t>
        <a:bodyPr/>
        <a:lstStyle/>
        <a:p>
          <a:endParaRPr lang="uk-UA"/>
        </a:p>
      </dgm:t>
    </dgm:pt>
    <dgm:pt modelId="{0A61806A-30C4-4B84-9117-7FE3BC0F1931}">
      <dgm:prSet phldrT="[Текст]"/>
      <dgm:spPr/>
      <dgm:t>
        <a:bodyPr/>
        <a:lstStyle/>
        <a:p>
          <a:r>
            <a:rPr lang="uk-UA" dirty="0" smtClean="0"/>
            <a:t>2 кластер</a:t>
          </a:r>
          <a:endParaRPr lang="uk-UA" dirty="0"/>
        </a:p>
      </dgm:t>
    </dgm:pt>
    <dgm:pt modelId="{B11AAD89-88E9-4930-982A-B0C5AE845BF6}" type="parTrans" cxnId="{2BBF6952-8520-42D9-9DE5-48225040EB89}">
      <dgm:prSet/>
      <dgm:spPr/>
      <dgm:t>
        <a:bodyPr/>
        <a:lstStyle/>
        <a:p>
          <a:endParaRPr lang="uk-UA"/>
        </a:p>
      </dgm:t>
    </dgm:pt>
    <dgm:pt modelId="{2F1F9096-D4A7-4F0D-BCAF-9AF406C62E4C}" type="sibTrans" cxnId="{2BBF6952-8520-42D9-9DE5-48225040EB89}">
      <dgm:prSet/>
      <dgm:spPr/>
      <dgm:t>
        <a:bodyPr/>
        <a:lstStyle/>
        <a:p>
          <a:endParaRPr lang="uk-UA"/>
        </a:p>
      </dgm:t>
    </dgm:pt>
    <dgm:pt modelId="{BBD0EE15-FA5E-4C7B-8FBE-C82536FF7EB0}">
      <dgm:prSet phldrT="[Текст]"/>
      <dgm:spPr/>
      <dgm:t>
        <a:bodyPr/>
        <a:lstStyle/>
        <a:p>
          <a:r>
            <a:rPr lang="uk-UA" dirty="0" smtClean="0"/>
            <a:t>Дніпропетровська обл.</a:t>
          </a:r>
          <a:endParaRPr lang="uk-UA" b="1" dirty="0"/>
        </a:p>
      </dgm:t>
    </dgm:pt>
    <dgm:pt modelId="{70E8E2B8-72AB-41DA-9442-E836D102B2D7}" type="parTrans" cxnId="{5E8BF254-871C-4070-B2C3-DFA366CE424C}">
      <dgm:prSet/>
      <dgm:spPr/>
      <dgm:t>
        <a:bodyPr/>
        <a:lstStyle/>
        <a:p>
          <a:endParaRPr lang="uk-UA"/>
        </a:p>
      </dgm:t>
    </dgm:pt>
    <dgm:pt modelId="{AB38B957-47D2-4183-84DC-C6FA8653C853}" type="sibTrans" cxnId="{5E8BF254-871C-4070-B2C3-DFA366CE424C}">
      <dgm:prSet/>
      <dgm:spPr/>
      <dgm:t>
        <a:bodyPr/>
        <a:lstStyle/>
        <a:p>
          <a:endParaRPr lang="uk-UA"/>
        </a:p>
      </dgm:t>
    </dgm:pt>
    <dgm:pt modelId="{81E33416-2F77-46A8-8AD2-D790635E7B64}">
      <dgm:prSet phldrT="[Текст]"/>
      <dgm:spPr/>
      <dgm:t>
        <a:bodyPr/>
        <a:lstStyle/>
        <a:p>
          <a:r>
            <a:rPr lang="uk-UA" dirty="0" smtClean="0"/>
            <a:t>3 кластер</a:t>
          </a:r>
          <a:endParaRPr lang="uk-UA" dirty="0"/>
        </a:p>
      </dgm:t>
    </dgm:pt>
    <dgm:pt modelId="{4B2C05A6-1BD0-4DFC-97D0-9CEB32C36D0E}" type="parTrans" cxnId="{BCAD7F74-9302-461C-A5CE-146904D9140B}">
      <dgm:prSet/>
      <dgm:spPr/>
      <dgm:t>
        <a:bodyPr/>
        <a:lstStyle/>
        <a:p>
          <a:endParaRPr lang="uk-UA"/>
        </a:p>
      </dgm:t>
    </dgm:pt>
    <dgm:pt modelId="{9FEEFDC6-7E35-4D5A-BE61-ECA323F91FBC}" type="sibTrans" cxnId="{BCAD7F74-9302-461C-A5CE-146904D9140B}">
      <dgm:prSet/>
      <dgm:spPr/>
      <dgm:t>
        <a:bodyPr/>
        <a:lstStyle/>
        <a:p>
          <a:endParaRPr lang="uk-UA"/>
        </a:p>
      </dgm:t>
    </dgm:pt>
    <dgm:pt modelId="{58932CAB-0859-4A41-B9D4-BEDFD948427B}">
      <dgm:prSet phldrT="[Текст]"/>
      <dgm:spPr/>
      <dgm:t>
        <a:bodyPr/>
        <a:lstStyle/>
        <a:p>
          <a:r>
            <a:rPr lang="uk-UA" dirty="0" smtClean="0"/>
            <a:t>Донецька, Харківська, Київська, Полтавська,  Хмельницька обл.</a:t>
          </a:r>
          <a:endParaRPr lang="uk-UA" dirty="0"/>
        </a:p>
      </dgm:t>
    </dgm:pt>
    <dgm:pt modelId="{F334F6FE-947A-41ED-9CA9-9D136B0450DA}" type="parTrans" cxnId="{7F2E1359-C631-41C7-8E0C-E8C7DD246081}">
      <dgm:prSet/>
      <dgm:spPr/>
      <dgm:t>
        <a:bodyPr/>
        <a:lstStyle/>
        <a:p>
          <a:endParaRPr lang="uk-UA"/>
        </a:p>
      </dgm:t>
    </dgm:pt>
    <dgm:pt modelId="{406E646B-898C-4059-B0DA-4ED56ED1A6D8}" type="sibTrans" cxnId="{7F2E1359-C631-41C7-8E0C-E8C7DD246081}">
      <dgm:prSet/>
      <dgm:spPr/>
      <dgm:t>
        <a:bodyPr/>
        <a:lstStyle/>
        <a:p>
          <a:endParaRPr lang="uk-UA"/>
        </a:p>
      </dgm:t>
    </dgm:pt>
    <dgm:pt modelId="{B2846FD9-4F2C-401C-A123-4A0225705405}">
      <dgm:prSet phldrT="[Текст]"/>
      <dgm:spPr/>
      <dgm:t>
        <a:bodyPr/>
        <a:lstStyle/>
        <a:p>
          <a:r>
            <a:rPr lang="uk-UA" dirty="0" smtClean="0"/>
            <a:t>4 кластер</a:t>
          </a:r>
          <a:endParaRPr lang="uk-UA" dirty="0"/>
        </a:p>
      </dgm:t>
    </dgm:pt>
    <dgm:pt modelId="{F4EBA82F-8A87-4433-A9B9-5642859E343A}" type="parTrans" cxnId="{963017B9-C60A-496A-B554-839B5369DEF9}">
      <dgm:prSet/>
      <dgm:spPr/>
      <dgm:t>
        <a:bodyPr/>
        <a:lstStyle/>
        <a:p>
          <a:endParaRPr lang="uk-UA"/>
        </a:p>
      </dgm:t>
    </dgm:pt>
    <dgm:pt modelId="{2D970088-999B-4DFC-86D6-39E196F3948F}" type="sibTrans" cxnId="{963017B9-C60A-496A-B554-839B5369DEF9}">
      <dgm:prSet/>
      <dgm:spPr/>
      <dgm:t>
        <a:bodyPr/>
        <a:lstStyle/>
        <a:p>
          <a:endParaRPr lang="uk-UA"/>
        </a:p>
      </dgm:t>
    </dgm:pt>
    <dgm:pt modelId="{7D661A62-A445-45CB-B491-9A76A82785DF}">
      <dgm:prSet phldrT="[Текст]"/>
      <dgm:spPr/>
      <dgm:t>
        <a:bodyPr/>
        <a:lstStyle/>
        <a:p>
          <a:r>
            <a:rPr lang="uk-UA" dirty="0" smtClean="0"/>
            <a:t>Вінницька, Волинська, Херсонська та інші обл.</a:t>
          </a:r>
          <a:endParaRPr lang="uk-UA" dirty="0"/>
        </a:p>
      </dgm:t>
    </dgm:pt>
    <dgm:pt modelId="{58956B90-86D5-4FA4-9A88-1542613C4928}" type="parTrans" cxnId="{FC9601DE-21EC-4E58-B938-8FC6888C6739}">
      <dgm:prSet/>
      <dgm:spPr/>
      <dgm:t>
        <a:bodyPr/>
        <a:lstStyle/>
        <a:p>
          <a:endParaRPr lang="uk-UA"/>
        </a:p>
      </dgm:t>
    </dgm:pt>
    <dgm:pt modelId="{B1FCB6E7-827F-40F3-8A8F-F9342DA56F62}" type="sibTrans" cxnId="{FC9601DE-21EC-4E58-B938-8FC6888C6739}">
      <dgm:prSet/>
      <dgm:spPr/>
      <dgm:t>
        <a:bodyPr/>
        <a:lstStyle/>
        <a:p>
          <a:endParaRPr lang="uk-UA"/>
        </a:p>
      </dgm:t>
    </dgm:pt>
    <dgm:pt modelId="{7941CAD2-CC0B-49F2-A82B-A0F605AAE64C}" type="pres">
      <dgm:prSet presAssocID="{8580412B-C8AA-40A0-97FE-0C8ABE5156B7}" presName="diagram" presStyleCnt="0">
        <dgm:presLayoutVars>
          <dgm:dir/>
          <dgm:resizeHandles val="exact"/>
        </dgm:presLayoutVars>
      </dgm:prSet>
      <dgm:spPr/>
    </dgm:pt>
    <dgm:pt modelId="{055E710F-7609-4D0F-ADA1-167474D960AD}" type="pres">
      <dgm:prSet presAssocID="{D5FEA531-A61A-46AA-8AB7-8EA5853102D8}" presName="node" presStyleLbl="node1" presStyleIdx="0" presStyleCnt="4">
        <dgm:presLayoutVars>
          <dgm:bulletEnabled val="1"/>
        </dgm:presLayoutVars>
      </dgm:prSet>
      <dgm:spPr/>
    </dgm:pt>
    <dgm:pt modelId="{03CB50B9-5F30-4E6C-BA29-5E3E86A27FD4}" type="pres">
      <dgm:prSet presAssocID="{D4FF0E8D-F0C1-439E-8690-FAD14AA18D65}" presName="sibTrans" presStyleCnt="0"/>
      <dgm:spPr/>
    </dgm:pt>
    <dgm:pt modelId="{CA3A5D8C-8D58-4A69-BBB8-9C170368739A}" type="pres">
      <dgm:prSet presAssocID="{0A61806A-30C4-4B84-9117-7FE3BC0F1931}" presName="node" presStyleLbl="node1" presStyleIdx="1" presStyleCnt="4">
        <dgm:presLayoutVars>
          <dgm:bulletEnabled val="1"/>
        </dgm:presLayoutVars>
      </dgm:prSet>
      <dgm:spPr/>
    </dgm:pt>
    <dgm:pt modelId="{ABB2DBC9-EE27-40E0-91E1-56F3F2DD8F32}" type="pres">
      <dgm:prSet presAssocID="{2F1F9096-D4A7-4F0D-BCAF-9AF406C62E4C}" presName="sibTrans" presStyleCnt="0"/>
      <dgm:spPr/>
    </dgm:pt>
    <dgm:pt modelId="{0687571D-E198-40C8-A8E7-F895CDE554FC}" type="pres">
      <dgm:prSet presAssocID="{81E33416-2F77-46A8-8AD2-D790635E7B64}" presName="node" presStyleLbl="node1" presStyleIdx="2" presStyleCnt="4">
        <dgm:presLayoutVars>
          <dgm:bulletEnabled val="1"/>
        </dgm:presLayoutVars>
      </dgm:prSet>
      <dgm:spPr/>
    </dgm:pt>
    <dgm:pt modelId="{2E4BC24F-8566-4245-8C5B-6E667856FB71}" type="pres">
      <dgm:prSet presAssocID="{9FEEFDC6-7E35-4D5A-BE61-ECA323F91FBC}" presName="sibTrans" presStyleCnt="0"/>
      <dgm:spPr/>
    </dgm:pt>
    <dgm:pt modelId="{F063EE64-02D9-4D43-B396-45A4164FF7FB}" type="pres">
      <dgm:prSet presAssocID="{B2846FD9-4F2C-401C-A123-4A0225705405}" presName="node" presStyleLbl="node1" presStyleIdx="3" presStyleCnt="4">
        <dgm:presLayoutVars>
          <dgm:bulletEnabled val="1"/>
        </dgm:presLayoutVars>
      </dgm:prSet>
      <dgm:spPr/>
    </dgm:pt>
  </dgm:ptLst>
  <dgm:cxnLst>
    <dgm:cxn modelId="{A8BDCDA1-23E7-4010-8719-2E911E21338F}" type="presOf" srcId="{7D661A62-A445-45CB-B491-9A76A82785DF}" destId="{F063EE64-02D9-4D43-B396-45A4164FF7FB}" srcOrd="0" destOrd="1" presId="urn:microsoft.com/office/officeart/2005/8/layout/default"/>
    <dgm:cxn modelId="{2BBF6952-8520-42D9-9DE5-48225040EB89}" srcId="{8580412B-C8AA-40A0-97FE-0C8ABE5156B7}" destId="{0A61806A-30C4-4B84-9117-7FE3BC0F1931}" srcOrd="1" destOrd="0" parTransId="{B11AAD89-88E9-4930-982A-B0C5AE845BF6}" sibTransId="{2F1F9096-D4A7-4F0D-BCAF-9AF406C62E4C}"/>
    <dgm:cxn modelId="{7F2E1359-C631-41C7-8E0C-E8C7DD246081}" srcId="{81E33416-2F77-46A8-8AD2-D790635E7B64}" destId="{58932CAB-0859-4A41-B9D4-BEDFD948427B}" srcOrd="0" destOrd="0" parTransId="{F334F6FE-947A-41ED-9CA9-9D136B0450DA}" sibTransId="{406E646B-898C-4059-B0DA-4ED56ED1A6D8}"/>
    <dgm:cxn modelId="{800D4AF2-1297-4763-AECD-E9F02DFAFD20}" type="presOf" srcId="{241F3B8C-9BB6-4E4D-AA5C-B9084B5DAFA8}" destId="{055E710F-7609-4D0F-ADA1-167474D960AD}" srcOrd="0" destOrd="1" presId="urn:microsoft.com/office/officeart/2005/8/layout/default"/>
    <dgm:cxn modelId="{963017B9-C60A-496A-B554-839B5369DEF9}" srcId="{8580412B-C8AA-40A0-97FE-0C8ABE5156B7}" destId="{B2846FD9-4F2C-401C-A123-4A0225705405}" srcOrd="3" destOrd="0" parTransId="{F4EBA82F-8A87-4433-A9B9-5642859E343A}" sibTransId="{2D970088-999B-4DFC-86D6-39E196F3948F}"/>
    <dgm:cxn modelId="{4C124492-91FF-4E27-83F2-605D2579BC90}" type="presOf" srcId="{58932CAB-0859-4A41-B9D4-BEDFD948427B}" destId="{0687571D-E198-40C8-A8E7-F895CDE554FC}" srcOrd="0" destOrd="1" presId="urn:microsoft.com/office/officeart/2005/8/layout/default"/>
    <dgm:cxn modelId="{0F3EB11D-FD31-4975-AB17-D29887999675}" type="presOf" srcId="{81E33416-2F77-46A8-8AD2-D790635E7B64}" destId="{0687571D-E198-40C8-A8E7-F895CDE554FC}" srcOrd="0" destOrd="0" presId="urn:microsoft.com/office/officeart/2005/8/layout/default"/>
    <dgm:cxn modelId="{FC9601DE-21EC-4E58-B938-8FC6888C6739}" srcId="{B2846FD9-4F2C-401C-A123-4A0225705405}" destId="{7D661A62-A445-45CB-B491-9A76A82785DF}" srcOrd="0" destOrd="0" parTransId="{58956B90-86D5-4FA4-9A88-1542613C4928}" sibTransId="{B1FCB6E7-827F-40F3-8A8F-F9342DA56F62}"/>
    <dgm:cxn modelId="{39A2E287-5132-47A7-AF6C-65364A5EB403}" type="presOf" srcId="{D5FEA531-A61A-46AA-8AB7-8EA5853102D8}" destId="{055E710F-7609-4D0F-ADA1-167474D960AD}" srcOrd="0" destOrd="0" presId="urn:microsoft.com/office/officeart/2005/8/layout/default"/>
    <dgm:cxn modelId="{E13BC49E-0F49-4AA4-A4D7-B570AE8C81C7}" type="presOf" srcId="{0A61806A-30C4-4B84-9117-7FE3BC0F1931}" destId="{CA3A5D8C-8D58-4A69-BBB8-9C170368739A}" srcOrd="0" destOrd="0" presId="urn:microsoft.com/office/officeart/2005/8/layout/default"/>
    <dgm:cxn modelId="{7258D80E-FE32-48DE-98E8-AE8E4CC9255C}" srcId="{8580412B-C8AA-40A0-97FE-0C8ABE5156B7}" destId="{D5FEA531-A61A-46AA-8AB7-8EA5853102D8}" srcOrd="0" destOrd="0" parTransId="{61D5CC7B-548F-4F71-9532-C11B92A10A4A}" sibTransId="{D4FF0E8D-F0C1-439E-8690-FAD14AA18D65}"/>
    <dgm:cxn modelId="{DF7BA5B9-E850-48B8-AA0E-3CB33D7C1FC6}" type="presOf" srcId="{BBD0EE15-FA5E-4C7B-8FBE-C82536FF7EB0}" destId="{CA3A5D8C-8D58-4A69-BBB8-9C170368739A}" srcOrd="0" destOrd="1" presId="urn:microsoft.com/office/officeart/2005/8/layout/default"/>
    <dgm:cxn modelId="{103A26B7-D4B2-4FC6-895D-51EA48FBE75D}" srcId="{D5FEA531-A61A-46AA-8AB7-8EA5853102D8}" destId="{241F3B8C-9BB6-4E4D-AA5C-B9084B5DAFA8}" srcOrd="0" destOrd="0" parTransId="{7A092781-F051-4422-9DB3-6AA5F9D083FF}" sibTransId="{9D311C1B-4507-4924-9CB7-47516408E153}"/>
    <dgm:cxn modelId="{5237904D-35F0-4FDA-BBA0-C88DA3D82025}" type="presOf" srcId="{8580412B-C8AA-40A0-97FE-0C8ABE5156B7}" destId="{7941CAD2-CC0B-49F2-A82B-A0F605AAE64C}" srcOrd="0" destOrd="0" presId="urn:microsoft.com/office/officeart/2005/8/layout/default"/>
    <dgm:cxn modelId="{5E8BF254-871C-4070-B2C3-DFA366CE424C}" srcId="{0A61806A-30C4-4B84-9117-7FE3BC0F1931}" destId="{BBD0EE15-FA5E-4C7B-8FBE-C82536FF7EB0}" srcOrd="0" destOrd="0" parTransId="{70E8E2B8-72AB-41DA-9442-E836D102B2D7}" sibTransId="{AB38B957-47D2-4183-84DC-C6FA8653C853}"/>
    <dgm:cxn modelId="{890615FF-7660-4E0A-995D-0526C0F68962}" type="presOf" srcId="{B2846FD9-4F2C-401C-A123-4A0225705405}" destId="{F063EE64-02D9-4D43-B396-45A4164FF7FB}" srcOrd="0" destOrd="0" presId="urn:microsoft.com/office/officeart/2005/8/layout/default"/>
    <dgm:cxn modelId="{BCAD7F74-9302-461C-A5CE-146904D9140B}" srcId="{8580412B-C8AA-40A0-97FE-0C8ABE5156B7}" destId="{81E33416-2F77-46A8-8AD2-D790635E7B64}" srcOrd="2" destOrd="0" parTransId="{4B2C05A6-1BD0-4DFC-97D0-9CEB32C36D0E}" sibTransId="{9FEEFDC6-7E35-4D5A-BE61-ECA323F91FBC}"/>
    <dgm:cxn modelId="{43BC3DA7-6412-4193-9A5C-F05142295D31}" type="presParOf" srcId="{7941CAD2-CC0B-49F2-A82B-A0F605AAE64C}" destId="{055E710F-7609-4D0F-ADA1-167474D960AD}" srcOrd="0" destOrd="0" presId="urn:microsoft.com/office/officeart/2005/8/layout/default"/>
    <dgm:cxn modelId="{A968BC9D-1817-4351-B538-B75C682DD073}" type="presParOf" srcId="{7941CAD2-CC0B-49F2-A82B-A0F605AAE64C}" destId="{03CB50B9-5F30-4E6C-BA29-5E3E86A27FD4}" srcOrd="1" destOrd="0" presId="urn:microsoft.com/office/officeart/2005/8/layout/default"/>
    <dgm:cxn modelId="{4AB6189E-4735-46E6-A844-01C6BC3A6956}" type="presParOf" srcId="{7941CAD2-CC0B-49F2-A82B-A0F605AAE64C}" destId="{CA3A5D8C-8D58-4A69-BBB8-9C170368739A}" srcOrd="2" destOrd="0" presId="urn:microsoft.com/office/officeart/2005/8/layout/default"/>
    <dgm:cxn modelId="{2590511C-183D-442F-A19C-7DF8D57C956C}" type="presParOf" srcId="{7941CAD2-CC0B-49F2-A82B-A0F605AAE64C}" destId="{ABB2DBC9-EE27-40E0-91E1-56F3F2DD8F32}" srcOrd="3" destOrd="0" presId="urn:microsoft.com/office/officeart/2005/8/layout/default"/>
    <dgm:cxn modelId="{1AFB8FA5-BF77-4C3A-8ADA-EE1603C3CBED}" type="presParOf" srcId="{7941CAD2-CC0B-49F2-A82B-A0F605AAE64C}" destId="{0687571D-E198-40C8-A8E7-F895CDE554FC}" srcOrd="4" destOrd="0" presId="urn:microsoft.com/office/officeart/2005/8/layout/default"/>
    <dgm:cxn modelId="{5A5EDFDD-6AED-4A75-91F5-C92A0BA94580}" type="presParOf" srcId="{7941CAD2-CC0B-49F2-A82B-A0F605AAE64C}" destId="{2E4BC24F-8566-4245-8C5B-6E667856FB71}" srcOrd="5" destOrd="0" presId="urn:microsoft.com/office/officeart/2005/8/layout/default"/>
    <dgm:cxn modelId="{1D0C4BA5-6809-48B6-A498-C6CBCE0D609C}" type="presParOf" srcId="{7941CAD2-CC0B-49F2-A82B-A0F605AAE64C}" destId="{F063EE64-02D9-4D43-B396-45A4164FF7FB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9A87354-F963-4DDA-8FBE-E1218586D40B}" type="doc">
      <dgm:prSet loTypeId="urn:microsoft.com/office/officeart/2005/8/layout/chevron2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83BA9B1B-7BCE-4E74-8FCC-AE0DF52654F2}">
      <dgm:prSet phldrT="[Текст]" custT="1"/>
      <dgm:spPr/>
      <dgm:t>
        <a:bodyPr/>
        <a:lstStyle/>
        <a:p>
          <a:r>
            <a:rPr lang="uk-UA" sz="2000" dirty="0" smtClean="0"/>
            <a:t>1</a:t>
          </a:r>
          <a:endParaRPr lang="uk-UA" sz="2000" dirty="0"/>
        </a:p>
      </dgm:t>
    </dgm:pt>
    <dgm:pt modelId="{EBFEBB47-E29A-4ADC-8D0A-56FB967C3ABA}" type="parTrans" cxnId="{9CA74884-3B8A-4DE8-800E-DBAE93BE2658}">
      <dgm:prSet/>
      <dgm:spPr/>
      <dgm:t>
        <a:bodyPr/>
        <a:lstStyle/>
        <a:p>
          <a:endParaRPr lang="uk-UA"/>
        </a:p>
      </dgm:t>
    </dgm:pt>
    <dgm:pt modelId="{0F744665-5D0D-4DE5-98F2-F679A11AFBE0}" type="sibTrans" cxnId="{9CA74884-3B8A-4DE8-800E-DBAE93BE2658}">
      <dgm:prSet/>
      <dgm:spPr/>
      <dgm:t>
        <a:bodyPr/>
        <a:lstStyle/>
        <a:p>
          <a:endParaRPr lang="uk-UA"/>
        </a:p>
      </dgm:t>
    </dgm:pt>
    <dgm:pt modelId="{DD04BF43-FD9D-4253-BBE1-3F4697842842}">
      <dgm:prSet phldrT="[Текст]" custT="1"/>
      <dgm:spPr/>
      <dgm:t>
        <a:bodyPr/>
        <a:lstStyle/>
        <a:p>
          <a:r>
            <a:rPr lang="uk-UA" sz="1700" dirty="0" err="1" smtClean="0"/>
            <a:t>лідуючий</a:t>
          </a:r>
          <a:r>
            <a:rPr lang="uk-UA" sz="1700" dirty="0" smtClean="0"/>
            <a:t> за показниками: загальна кількість туристів, лікування, спорт та інші</a:t>
          </a:r>
          <a:endParaRPr lang="uk-UA" sz="1700" dirty="0"/>
        </a:p>
      </dgm:t>
    </dgm:pt>
    <dgm:pt modelId="{84861631-6AD5-4A55-B1E5-191DB6575241}" type="parTrans" cxnId="{68B4CFE4-CD76-4BAC-A6C2-0CF805EAEBD4}">
      <dgm:prSet/>
      <dgm:spPr/>
      <dgm:t>
        <a:bodyPr/>
        <a:lstStyle/>
        <a:p>
          <a:endParaRPr lang="uk-UA"/>
        </a:p>
      </dgm:t>
    </dgm:pt>
    <dgm:pt modelId="{48ADF628-3811-43A0-BA95-607AE1B959F9}" type="sibTrans" cxnId="{68B4CFE4-CD76-4BAC-A6C2-0CF805EAEBD4}">
      <dgm:prSet/>
      <dgm:spPr/>
      <dgm:t>
        <a:bodyPr/>
        <a:lstStyle/>
        <a:p>
          <a:endParaRPr lang="uk-UA"/>
        </a:p>
      </dgm:t>
    </dgm:pt>
    <dgm:pt modelId="{773E45A1-CD82-48F4-95B3-F3D900E0D0FB}">
      <dgm:prSet custT="1"/>
      <dgm:spPr/>
      <dgm:t>
        <a:bodyPr/>
        <a:lstStyle/>
        <a:p>
          <a:r>
            <a:rPr lang="uk-UA" sz="1700" dirty="0" smtClean="0"/>
            <a:t>відсутність спеціалізованого туризму</a:t>
          </a:r>
          <a:endParaRPr lang="uk-UA" sz="1700" dirty="0"/>
        </a:p>
      </dgm:t>
    </dgm:pt>
    <dgm:pt modelId="{1C6E3926-089F-4D89-9B21-D00A825877C7}" type="parTrans" cxnId="{7F5C64A0-D856-49ED-BE89-8B4A7D2DC692}">
      <dgm:prSet/>
      <dgm:spPr/>
      <dgm:t>
        <a:bodyPr/>
        <a:lstStyle/>
        <a:p>
          <a:endParaRPr lang="uk-UA"/>
        </a:p>
      </dgm:t>
    </dgm:pt>
    <dgm:pt modelId="{9418220F-7F6D-4C14-A807-06B36B62505D}" type="sibTrans" cxnId="{7F5C64A0-D856-49ED-BE89-8B4A7D2DC692}">
      <dgm:prSet/>
      <dgm:spPr/>
      <dgm:t>
        <a:bodyPr/>
        <a:lstStyle/>
        <a:p>
          <a:endParaRPr lang="uk-UA"/>
        </a:p>
      </dgm:t>
    </dgm:pt>
    <dgm:pt modelId="{4C9DC479-9D3D-493D-902A-070CF14884CF}">
      <dgm:prSet custT="1"/>
      <dgm:spPr/>
      <dgm:t>
        <a:bodyPr/>
        <a:lstStyle/>
        <a:p>
          <a:r>
            <a:rPr lang="uk-UA" sz="1700" dirty="0" smtClean="0"/>
            <a:t>значна кількість розміщених у закладах гостинності з метою відпочинку</a:t>
          </a:r>
          <a:endParaRPr lang="uk-UA" sz="1700" dirty="0"/>
        </a:p>
      </dgm:t>
    </dgm:pt>
    <dgm:pt modelId="{46E897D0-C530-4F78-B4D2-6E0A64C6FD31}" type="parTrans" cxnId="{334876BB-6292-4C4E-9607-953FDC560F05}">
      <dgm:prSet/>
      <dgm:spPr/>
      <dgm:t>
        <a:bodyPr/>
        <a:lstStyle/>
        <a:p>
          <a:endParaRPr lang="uk-UA"/>
        </a:p>
      </dgm:t>
    </dgm:pt>
    <dgm:pt modelId="{EBBD3BBF-814F-4C63-8994-2FB9CC3788BF}" type="sibTrans" cxnId="{334876BB-6292-4C4E-9607-953FDC560F05}">
      <dgm:prSet/>
      <dgm:spPr/>
      <dgm:t>
        <a:bodyPr/>
        <a:lstStyle/>
        <a:p>
          <a:endParaRPr lang="uk-UA"/>
        </a:p>
      </dgm:t>
    </dgm:pt>
    <dgm:pt modelId="{08ECEE26-F40E-4AFE-930F-1915D42CA3A2}">
      <dgm:prSet custT="1"/>
      <dgm:spPr/>
      <dgm:t>
        <a:bodyPr/>
        <a:lstStyle/>
        <a:p>
          <a:r>
            <a:rPr lang="uk-UA" sz="1700" dirty="0" smtClean="0"/>
            <a:t>відносно середня кількість розміщених у службових цілях</a:t>
          </a:r>
          <a:endParaRPr lang="uk-UA" sz="1700" dirty="0"/>
        </a:p>
      </dgm:t>
    </dgm:pt>
    <dgm:pt modelId="{180B3427-7031-49DF-8E39-A3D3F3E18187}" type="parTrans" cxnId="{D3EF43F7-18C0-4484-8269-E57E3248B771}">
      <dgm:prSet/>
      <dgm:spPr/>
      <dgm:t>
        <a:bodyPr/>
        <a:lstStyle/>
        <a:p>
          <a:endParaRPr lang="uk-UA"/>
        </a:p>
      </dgm:t>
    </dgm:pt>
    <dgm:pt modelId="{78091945-1C89-4695-A2BB-B439EB9BBEF3}" type="sibTrans" cxnId="{D3EF43F7-18C0-4484-8269-E57E3248B771}">
      <dgm:prSet/>
      <dgm:spPr/>
      <dgm:t>
        <a:bodyPr/>
        <a:lstStyle/>
        <a:p>
          <a:endParaRPr lang="uk-UA"/>
        </a:p>
      </dgm:t>
    </dgm:pt>
    <dgm:pt modelId="{429D5DEA-EDC2-4FAB-9584-924DCD4E8C51}">
      <dgm:prSet custT="1"/>
      <dgm:spPr/>
      <dgm:t>
        <a:bodyPr/>
        <a:lstStyle/>
        <a:p>
          <a:r>
            <a:rPr lang="uk-UA" sz="2000" dirty="0" smtClean="0"/>
            <a:t>2</a:t>
          </a:r>
          <a:endParaRPr lang="uk-UA" sz="2000" dirty="0"/>
        </a:p>
      </dgm:t>
    </dgm:pt>
    <dgm:pt modelId="{D048F9C0-8DFC-473E-9F19-16013242F068}" type="parTrans" cxnId="{E9CF30C2-BF61-4587-BC1D-B3106B79928B}">
      <dgm:prSet/>
      <dgm:spPr/>
      <dgm:t>
        <a:bodyPr/>
        <a:lstStyle/>
        <a:p>
          <a:endParaRPr lang="uk-UA"/>
        </a:p>
      </dgm:t>
    </dgm:pt>
    <dgm:pt modelId="{4E133A53-E1A9-461C-8FC1-4238A2786BA9}" type="sibTrans" cxnId="{E9CF30C2-BF61-4587-BC1D-B3106B79928B}">
      <dgm:prSet/>
      <dgm:spPr/>
      <dgm:t>
        <a:bodyPr/>
        <a:lstStyle/>
        <a:p>
          <a:endParaRPr lang="uk-UA"/>
        </a:p>
      </dgm:t>
    </dgm:pt>
    <dgm:pt modelId="{219BAC3F-82EF-4844-9434-C9A0822320AE}">
      <dgm:prSet custT="1"/>
      <dgm:spPr/>
      <dgm:t>
        <a:bodyPr/>
        <a:lstStyle/>
        <a:p>
          <a:r>
            <a:rPr lang="uk-UA" sz="1700" dirty="0" err="1" smtClean="0"/>
            <a:t>лідуючий</a:t>
          </a:r>
          <a:r>
            <a:rPr lang="uk-UA" sz="1700" dirty="0" smtClean="0"/>
            <a:t> за кількістю туристів розміщених з метою відпочинку</a:t>
          </a:r>
          <a:endParaRPr lang="uk-UA" sz="1700" dirty="0"/>
        </a:p>
      </dgm:t>
    </dgm:pt>
    <dgm:pt modelId="{5EA99AA1-0F08-4C79-9023-F30283D03F33}" type="parTrans" cxnId="{E381006E-6481-4D1F-9AD4-0FB74A6B3A52}">
      <dgm:prSet/>
      <dgm:spPr/>
      <dgm:t>
        <a:bodyPr/>
        <a:lstStyle/>
        <a:p>
          <a:endParaRPr lang="uk-UA"/>
        </a:p>
      </dgm:t>
    </dgm:pt>
    <dgm:pt modelId="{6C3665A8-181E-4BEC-ACF3-2635A91E454D}" type="sibTrans" cxnId="{E381006E-6481-4D1F-9AD4-0FB74A6B3A52}">
      <dgm:prSet/>
      <dgm:spPr/>
      <dgm:t>
        <a:bodyPr/>
        <a:lstStyle/>
        <a:p>
          <a:endParaRPr lang="uk-UA"/>
        </a:p>
      </dgm:t>
    </dgm:pt>
    <dgm:pt modelId="{BA3DA787-456F-429C-B5D7-9828AC3FC23C}">
      <dgm:prSet custT="1"/>
      <dgm:spPr/>
      <dgm:t>
        <a:bodyPr/>
        <a:lstStyle/>
        <a:p>
          <a:r>
            <a:rPr lang="uk-UA" sz="1700" dirty="0" smtClean="0"/>
            <a:t>відсутність туристів спеціалізованого напряму</a:t>
          </a:r>
          <a:endParaRPr lang="uk-UA" sz="1700" dirty="0"/>
        </a:p>
      </dgm:t>
    </dgm:pt>
    <dgm:pt modelId="{F94CC549-B917-4D79-97C3-3A6A1F29BF2D}" type="parTrans" cxnId="{151BC85B-92CC-456F-9E03-D6D9E2FE9D62}">
      <dgm:prSet/>
      <dgm:spPr/>
      <dgm:t>
        <a:bodyPr/>
        <a:lstStyle/>
        <a:p>
          <a:endParaRPr lang="uk-UA"/>
        </a:p>
      </dgm:t>
    </dgm:pt>
    <dgm:pt modelId="{798DD39D-D7F1-4EC4-BA83-EA9D5205F20A}" type="sibTrans" cxnId="{151BC85B-92CC-456F-9E03-D6D9E2FE9D62}">
      <dgm:prSet/>
      <dgm:spPr/>
      <dgm:t>
        <a:bodyPr/>
        <a:lstStyle/>
        <a:p>
          <a:endParaRPr lang="uk-UA"/>
        </a:p>
      </dgm:t>
    </dgm:pt>
    <dgm:pt modelId="{5C3EBF78-6FFF-4996-BE94-A12C5EC8070B}">
      <dgm:prSet custT="1"/>
      <dgm:spPr/>
      <dgm:t>
        <a:bodyPr/>
        <a:lstStyle/>
        <a:p>
          <a:r>
            <a:rPr lang="uk-UA" sz="1700" dirty="0" smtClean="0"/>
            <a:t>низька кількість туристів спортивного та інших напрямів</a:t>
          </a:r>
          <a:endParaRPr lang="uk-UA" sz="1700" dirty="0"/>
        </a:p>
      </dgm:t>
    </dgm:pt>
    <dgm:pt modelId="{3662C19A-ACD7-40E8-BAC3-366A63C38709}" type="parTrans" cxnId="{00618AE3-DFDA-4795-A7C3-9DC33174AB06}">
      <dgm:prSet/>
      <dgm:spPr/>
      <dgm:t>
        <a:bodyPr/>
        <a:lstStyle/>
        <a:p>
          <a:endParaRPr lang="uk-UA"/>
        </a:p>
      </dgm:t>
    </dgm:pt>
    <dgm:pt modelId="{1C0BF9F6-9575-46E7-BEC1-72CD79BD1200}" type="sibTrans" cxnId="{00618AE3-DFDA-4795-A7C3-9DC33174AB06}">
      <dgm:prSet/>
      <dgm:spPr/>
      <dgm:t>
        <a:bodyPr/>
        <a:lstStyle/>
        <a:p>
          <a:endParaRPr lang="uk-UA"/>
        </a:p>
      </dgm:t>
    </dgm:pt>
    <dgm:pt modelId="{AB3EA627-4AEE-4340-A4A8-26B21F6E745F}">
      <dgm:prSet custT="1"/>
      <dgm:spPr/>
      <dgm:t>
        <a:bodyPr/>
        <a:lstStyle/>
        <a:p>
          <a:r>
            <a:rPr lang="uk-UA" sz="1700" dirty="0" smtClean="0"/>
            <a:t>відносно середні кількісні показники туристів у службових цілях та з метою лікування</a:t>
          </a:r>
          <a:endParaRPr lang="uk-UA" sz="1700" dirty="0"/>
        </a:p>
      </dgm:t>
    </dgm:pt>
    <dgm:pt modelId="{68D74885-2728-41B1-A136-39863FC39613}" type="parTrans" cxnId="{A57BA770-0B29-4AC6-9BC6-63464F90ECC5}">
      <dgm:prSet/>
      <dgm:spPr/>
      <dgm:t>
        <a:bodyPr/>
        <a:lstStyle/>
        <a:p>
          <a:endParaRPr lang="uk-UA"/>
        </a:p>
      </dgm:t>
    </dgm:pt>
    <dgm:pt modelId="{126F256E-5244-4A83-B6DD-3F3DB354A736}" type="sibTrans" cxnId="{A57BA770-0B29-4AC6-9BC6-63464F90ECC5}">
      <dgm:prSet/>
      <dgm:spPr/>
      <dgm:t>
        <a:bodyPr/>
        <a:lstStyle/>
        <a:p>
          <a:endParaRPr lang="uk-UA"/>
        </a:p>
      </dgm:t>
    </dgm:pt>
    <dgm:pt modelId="{E0178385-BDA1-4629-A7C8-4D1915A69FCF}">
      <dgm:prSet custT="1"/>
      <dgm:spPr/>
      <dgm:t>
        <a:bodyPr/>
        <a:lstStyle/>
        <a:p>
          <a:r>
            <a:rPr lang="uk-UA" sz="2000" dirty="0" smtClean="0"/>
            <a:t>3</a:t>
          </a:r>
          <a:endParaRPr lang="uk-UA" sz="2000" dirty="0"/>
        </a:p>
      </dgm:t>
    </dgm:pt>
    <dgm:pt modelId="{261DC6A1-F465-44B7-983D-19724BD92585}" type="parTrans" cxnId="{314C219A-E01E-44F2-8E84-ABA6CEFB9567}">
      <dgm:prSet/>
      <dgm:spPr/>
      <dgm:t>
        <a:bodyPr/>
        <a:lstStyle/>
        <a:p>
          <a:endParaRPr lang="uk-UA"/>
        </a:p>
      </dgm:t>
    </dgm:pt>
    <dgm:pt modelId="{1BE1423C-A0CC-4D2A-985C-D740F523D276}" type="sibTrans" cxnId="{314C219A-E01E-44F2-8E84-ABA6CEFB9567}">
      <dgm:prSet/>
      <dgm:spPr/>
      <dgm:t>
        <a:bodyPr/>
        <a:lstStyle/>
        <a:p>
          <a:endParaRPr lang="uk-UA"/>
        </a:p>
      </dgm:t>
    </dgm:pt>
    <dgm:pt modelId="{C07C8C80-B55A-4717-BA89-C1EBDA163E3C}">
      <dgm:prSet custT="1"/>
      <dgm:spPr/>
      <dgm:t>
        <a:bodyPr/>
        <a:lstStyle/>
        <a:p>
          <a:r>
            <a:rPr lang="uk-UA" sz="1700" dirty="0" err="1" smtClean="0"/>
            <a:t>лідуючий</a:t>
          </a:r>
          <a:r>
            <a:rPr lang="uk-UA" sz="1700" dirty="0" smtClean="0"/>
            <a:t> за кількісними показниками спеціалізованого та службового туризму</a:t>
          </a:r>
          <a:endParaRPr lang="uk-UA" sz="1700" dirty="0"/>
        </a:p>
      </dgm:t>
    </dgm:pt>
    <dgm:pt modelId="{EEECE27B-4685-4D60-A55D-9CA27ED17385}" type="parTrans" cxnId="{2FDDA632-F3C8-40B7-BFB9-D1B5188A8131}">
      <dgm:prSet/>
      <dgm:spPr/>
      <dgm:t>
        <a:bodyPr/>
        <a:lstStyle/>
        <a:p>
          <a:endParaRPr lang="uk-UA"/>
        </a:p>
      </dgm:t>
    </dgm:pt>
    <dgm:pt modelId="{A1D3014D-033A-4F0A-A8C2-7CADB8372F8C}" type="sibTrans" cxnId="{2FDDA632-F3C8-40B7-BFB9-D1B5188A8131}">
      <dgm:prSet/>
      <dgm:spPr/>
      <dgm:t>
        <a:bodyPr/>
        <a:lstStyle/>
        <a:p>
          <a:endParaRPr lang="uk-UA"/>
        </a:p>
      </dgm:t>
    </dgm:pt>
    <dgm:pt modelId="{3108DAB4-8A86-47FF-AE3B-7A5791CFC6D9}">
      <dgm:prSet custT="1"/>
      <dgm:spPr/>
      <dgm:t>
        <a:bodyPr/>
        <a:lstStyle/>
        <a:p>
          <a:r>
            <a:rPr lang="uk-UA" sz="1700" dirty="0" smtClean="0"/>
            <a:t>велика кількість відпочиваючих</a:t>
          </a:r>
          <a:endParaRPr lang="uk-UA" sz="1700" dirty="0"/>
        </a:p>
      </dgm:t>
    </dgm:pt>
    <dgm:pt modelId="{EF4E7035-B0A2-4C20-92CA-333752238661}" type="parTrans" cxnId="{17466083-89E3-4088-A1C8-C68E2473F251}">
      <dgm:prSet/>
      <dgm:spPr/>
      <dgm:t>
        <a:bodyPr/>
        <a:lstStyle/>
        <a:p>
          <a:endParaRPr lang="uk-UA"/>
        </a:p>
      </dgm:t>
    </dgm:pt>
    <dgm:pt modelId="{05014ABC-D222-4C0B-A7DF-A3FDAF1BF8BF}" type="sibTrans" cxnId="{17466083-89E3-4088-A1C8-C68E2473F251}">
      <dgm:prSet/>
      <dgm:spPr/>
      <dgm:t>
        <a:bodyPr/>
        <a:lstStyle/>
        <a:p>
          <a:endParaRPr lang="uk-UA"/>
        </a:p>
      </dgm:t>
    </dgm:pt>
    <dgm:pt modelId="{E1EF06C2-0E06-4C19-BFB3-97B5E22AC59F}">
      <dgm:prSet custT="1"/>
      <dgm:spPr/>
      <dgm:t>
        <a:bodyPr/>
        <a:lstStyle/>
        <a:p>
          <a:r>
            <a:rPr lang="uk-UA" sz="1700" dirty="0" smtClean="0"/>
            <a:t>середні показники туристів спортивного напряму, лікування та з інших цілей</a:t>
          </a:r>
          <a:endParaRPr lang="uk-UA" sz="1700" dirty="0"/>
        </a:p>
      </dgm:t>
    </dgm:pt>
    <dgm:pt modelId="{A206F5E2-E32D-46FC-9234-5FDC90761D64}" type="parTrans" cxnId="{86B0AF3B-C22E-44C0-8502-286D8EB9DBFA}">
      <dgm:prSet/>
      <dgm:spPr/>
      <dgm:t>
        <a:bodyPr/>
        <a:lstStyle/>
        <a:p>
          <a:endParaRPr lang="uk-UA"/>
        </a:p>
      </dgm:t>
    </dgm:pt>
    <dgm:pt modelId="{46688A55-B73B-4FBD-9322-155AD2836284}" type="sibTrans" cxnId="{86B0AF3B-C22E-44C0-8502-286D8EB9DBFA}">
      <dgm:prSet/>
      <dgm:spPr/>
      <dgm:t>
        <a:bodyPr/>
        <a:lstStyle/>
        <a:p>
          <a:endParaRPr lang="uk-UA"/>
        </a:p>
      </dgm:t>
    </dgm:pt>
    <dgm:pt modelId="{36DB971F-E7ED-40D5-88BC-DC55C2A24193}">
      <dgm:prSet custT="1"/>
      <dgm:spPr/>
      <dgm:t>
        <a:bodyPr/>
        <a:lstStyle/>
        <a:p>
          <a:r>
            <a:rPr lang="uk-UA" sz="2000" dirty="0" smtClean="0"/>
            <a:t>4</a:t>
          </a:r>
          <a:endParaRPr lang="uk-UA" sz="2000" dirty="0"/>
        </a:p>
      </dgm:t>
    </dgm:pt>
    <dgm:pt modelId="{8E560301-6BF3-436F-808F-CAB76F054280}" type="parTrans" cxnId="{D66DAA5E-938F-4F5C-A0C1-7A6262FEA971}">
      <dgm:prSet/>
      <dgm:spPr/>
      <dgm:t>
        <a:bodyPr/>
        <a:lstStyle/>
        <a:p>
          <a:endParaRPr lang="uk-UA"/>
        </a:p>
      </dgm:t>
    </dgm:pt>
    <dgm:pt modelId="{3BADE74E-4958-409A-ABB1-817204DA7217}" type="sibTrans" cxnId="{D66DAA5E-938F-4F5C-A0C1-7A6262FEA971}">
      <dgm:prSet/>
      <dgm:spPr/>
      <dgm:t>
        <a:bodyPr/>
        <a:lstStyle/>
        <a:p>
          <a:endParaRPr lang="uk-UA"/>
        </a:p>
      </dgm:t>
    </dgm:pt>
    <dgm:pt modelId="{8DCF53DC-7BA9-43EA-859F-E720578268A1}">
      <dgm:prSet custT="1"/>
      <dgm:spPr/>
      <dgm:t>
        <a:bodyPr/>
        <a:lstStyle/>
        <a:p>
          <a:r>
            <a:rPr lang="uk-UA" sz="1700" dirty="0" smtClean="0"/>
            <a:t>найменший загальний показник туристів</a:t>
          </a:r>
          <a:endParaRPr lang="uk-UA" sz="1700" dirty="0"/>
        </a:p>
      </dgm:t>
    </dgm:pt>
    <dgm:pt modelId="{6F81B4DA-6A44-4EDE-AC93-9D0F0CA11EEA}" type="parTrans" cxnId="{7A3992A3-13AA-4658-AA31-7526EC220692}">
      <dgm:prSet/>
      <dgm:spPr/>
      <dgm:t>
        <a:bodyPr/>
        <a:lstStyle/>
        <a:p>
          <a:endParaRPr lang="uk-UA"/>
        </a:p>
      </dgm:t>
    </dgm:pt>
    <dgm:pt modelId="{8EE9AAA5-789A-4CE6-8DE3-4229ECF0AB01}" type="sibTrans" cxnId="{7A3992A3-13AA-4658-AA31-7526EC220692}">
      <dgm:prSet/>
      <dgm:spPr/>
      <dgm:t>
        <a:bodyPr/>
        <a:lstStyle/>
        <a:p>
          <a:endParaRPr lang="uk-UA"/>
        </a:p>
      </dgm:t>
    </dgm:pt>
    <dgm:pt modelId="{0F2F29D6-6A60-4941-BF32-B33D0C053CE2}">
      <dgm:prSet custT="1"/>
      <dgm:spPr/>
      <dgm:t>
        <a:bodyPr/>
        <a:lstStyle/>
        <a:p>
          <a:r>
            <a:rPr lang="uk-UA" sz="1700" dirty="0" smtClean="0"/>
            <a:t>низькі показники розміщення за напрямами: відпочинок, лікування, спорт, спеціалізований туризм, інші</a:t>
          </a:r>
          <a:endParaRPr lang="uk-UA" sz="1700" dirty="0"/>
        </a:p>
      </dgm:t>
    </dgm:pt>
    <dgm:pt modelId="{28C33325-6710-454D-ADF4-660C81E1B3EB}" type="parTrans" cxnId="{2E50C226-8C13-4F82-A48A-B3F789A0D236}">
      <dgm:prSet/>
      <dgm:spPr/>
      <dgm:t>
        <a:bodyPr/>
        <a:lstStyle/>
        <a:p>
          <a:endParaRPr lang="uk-UA"/>
        </a:p>
      </dgm:t>
    </dgm:pt>
    <dgm:pt modelId="{1559A9C1-2233-47C6-A7C4-C4334D36CC48}" type="sibTrans" cxnId="{2E50C226-8C13-4F82-A48A-B3F789A0D236}">
      <dgm:prSet/>
      <dgm:spPr/>
      <dgm:t>
        <a:bodyPr/>
        <a:lstStyle/>
        <a:p>
          <a:endParaRPr lang="uk-UA"/>
        </a:p>
      </dgm:t>
    </dgm:pt>
    <dgm:pt modelId="{4110B684-9AE0-45A3-98C7-72033F851DD9}">
      <dgm:prSet custT="1"/>
      <dgm:spPr/>
      <dgm:t>
        <a:bodyPr/>
        <a:lstStyle/>
        <a:p>
          <a:r>
            <a:rPr lang="uk-UA" sz="1700" dirty="0" smtClean="0"/>
            <a:t>середня кількість розміщених у закладах гостинності у службових цілях</a:t>
          </a:r>
          <a:endParaRPr lang="uk-UA" sz="1700" dirty="0"/>
        </a:p>
      </dgm:t>
    </dgm:pt>
    <dgm:pt modelId="{F915653D-6CA0-4ADC-BD6A-B6FCC2369E55}" type="parTrans" cxnId="{2C48442C-6229-418C-A236-B48017A383FF}">
      <dgm:prSet/>
      <dgm:spPr/>
      <dgm:t>
        <a:bodyPr/>
        <a:lstStyle/>
        <a:p>
          <a:endParaRPr lang="uk-UA"/>
        </a:p>
      </dgm:t>
    </dgm:pt>
    <dgm:pt modelId="{9A1A0848-93C8-41F8-8E98-5FDA430AA4B8}" type="sibTrans" cxnId="{2C48442C-6229-418C-A236-B48017A383FF}">
      <dgm:prSet/>
      <dgm:spPr/>
      <dgm:t>
        <a:bodyPr/>
        <a:lstStyle/>
        <a:p>
          <a:endParaRPr lang="uk-UA"/>
        </a:p>
      </dgm:t>
    </dgm:pt>
    <dgm:pt modelId="{8431EDD2-1A94-4AEA-8862-E1A3E0EC1E36}" type="pres">
      <dgm:prSet presAssocID="{E9A87354-F963-4DDA-8FBE-E1218586D40B}" presName="linearFlow" presStyleCnt="0">
        <dgm:presLayoutVars>
          <dgm:dir/>
          <dgm:animLvl val="lvl"/>
          <dgm:resizeHandles val="exact"/>
        </dgm:presLayoutVars>
      </dgm:prSet>
      <dgm:spPr/>
    </dgm:pt>
    <dgm:pt modelId="{614EF24C-41B4-437C-9C0E-C4B0FD34AB37}" type="pres">
      <dgm:prSet presAssocID="{83BA9B1B-7BCE-4E74-8FCC-AE0DF52654F2}" presName="composite" presStyleCnt="0"/>
      <dgm:spPr/>
    </dgm:pt>
    <dgm:pt modelId="{2BB1CDB6-F956-4740-A557-555747610479}" type="pres">
      <dgm:prSet presAssocID="{83BA9B1B-7BCE-4E74-8FCC-AE0DF52654F2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0FB25550-574B-4CC5-B722-0DA203F6B2F9}" type="pres">
      <dgm:prSet presAssocID="{83BA9B1B-7BCE-4E74-8FCC-AE0DF52654F2}" presName="descendantText" presStyleLbl="alignAcc1" presStyleIdx="0" presStyleCnt="4" custScaleY="172186">
        <dgm:presLayoutVars>
          <dgm:bulletEnabled val="1"/>
        </dgm:presLayoutVars>
      </dgm:prSet>
      <dgm:spPr/>
    </dgm:pt>
    <dgm:pt modelId="{42BD002F-C897-44A4-B9BA-FDD8C9DAC93B}" type="pres">
      <dgm:prSet presAssocID="{0F744665-5D0D-4DE5-98F2-F679A11AFBE0}" presName="sp" presStyleCnt="0"/>
      <dgm:spPr/>
    </dgm:pt>
    <dgm:pt modelId="{FD876F07-069E-49B1-BAC4-A21B3F39D454}" type="pres">
      <dgm:prSet presAssocID="{429D5DEA-EDC2-4FAB-9584-924DCD4E8C51}" presName="composite" presStyleCnt="0"/>
      <dgm:spPr/>
    </dgm:pt>
    <dgm:pt modelId="{020CB0B4-57C4-4721-87F2-C64BF00536CE}" type="pres">
      <dgm:prSet presAssocID="{429D5DEA-EDC2-4FAB-9584-924DCD4E8C51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532E5097-6967-4849-950E-30A5DAE2B37E}" type="pres">
      <dgm:prSet presAssocID="{429D5DEA-EDC2-4FAB-9584-924DCD4E8C51}" presName="descendantText" presStyleLbl="alignAcc1" presStyleIdx="1" presStyleCnt="4" custScaleY="172186">
        <dgm:presLayoutVars>
          <dgm:bulletEnabled val="1"/>
        </dgm:presLayoutVars>
      </dgm:prSet>
      <dgm:spPr/>
    </dgm:pt>
    <dgm:pt modelId="{23CB4DF3-A03E-413A-AFCF-C62FA5353901}" type="pres">
      <dgm:prSet presAssocID="{4E133A53-E1A9-461C-8FC1-4238A2786BA9}" presName="sp" presStyleCnt="0"/>
      <dgm:spPr/>
    </dgm:pt>
    <dgm:pt modelId="{AF1D67A0-D8C9-4AC0-A642-BD24D25E2749}" type="pres">
      <dgm:prSet presAssocID="{E0178385-BDA1-4629-A7C8-4D1915A69FCF}" presName="composite" presStyleCnt="0"/>
      <dgm:spPr/>
    </dgm:pt>
    <dgm:pt modelId="{6B13AE54-2E5B-469E-8C69-0D6221E5F4D4}" type="pres">
      <dgm:prSet presAssocID="{E0178385-BDA1-4629-A7C8-4D1915A69FCF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2BAB84A4-3299-4192-9557-CE95FA839332}" type="pres">
      <dgm:prSet presAssocID="{E0178385-BDA1-4629-A7C8-4D1915A69FCF}" presName="descendantText" presStyleLbl="alignAcc1" presStyleIdx="2" presStyleCnt="4" custScaleY="172186">
        <dgm:presLayoutVars>
          <dgm:bulletEnabled val="1"/>
        </dgm:presLayoutVars>
      </dgm:prSet>
      <dgm:spPr/>
    </dgm:pt>
    <dgm:pt modelId="{FF4707FC-2090-4992-9FE6-32EE6EE95942}" type="pres">
      <dgm:prSet presAssocID="{1BE1423C-A0CC-4D2A-985C-D740F523D276}" presName="sp" presStyleCnt="0"/>
      <dgm:spPr/>
    </dgm:pt>
    <dgm:pt modelId="{720A7947-0059-423F-849F-B3F14270CB47}" type="pres">
      <dgm:prSet presAssocID="{36DB971F-E7ED-40D5-88BC-DC55C2A24193}" presName="composite" presStyleCnt="0"/>
      <dgm:spPr/>
    </dgm:pt>
    <dgm:pt modelId="{03DB8CAD-232A-454A-BFFC-C21F36A27AC9}" type="pres">
      <dgm:prSet presAssocID="{36DB971F-E7ED-40D5-88BC-DC55C2A24193}" presName="parentText" presStyleLbl="alignNode1" presStyleIdx="3" presStyleCnt="4">
        <dgm:presLayoutVars>
          <dgm:chMax val="1"/>
          <dgm:bulletEnabled val="1"/>
        </dgm:presLayoutVars>
      </dgm:prSet>
      <dgm:spPr/>
    </dgm:pt>
    <dgm:pt modelId="{DD3A09CA-E228-46E8-9041-F1115C748545}" type="pres">
      <dgm:prSet presAssocID="{36DB971F-E7ED-40D5-88BC-DC55C2A24193}" presName="descendantText" presStyleLbl="alignAcc1" presStyleIdx="3" presStyleCnt="4" custScaleY="172186">
        <dgm:presLayoutVars>
          <dgm:bulletEnabled val="1"/>
        </dgm:presLayoutVars>
      </dgm:prSet>
      <dgm:spPr/>
    </dgm:pt>
  </dgm:ptLst>
  <dgm:cxnLst>
    <dgm:cxn modelId="{AD7CB13B-C631-408E-B658-469A7F34E6D4}" type="presOf" srcId="{5C3EBF78-6FFF-4996-BE94-A12C5EC8070B}" destId="{532E5097-6967-4849-950E-30A5DAE2B37E}" srcOrd="0" destOrd="2" presId="urn:microsoft.com/office/officeart/2005/8/layout/chevron2"/>
    <dgm:cxn modelId="{E9CF30C2-BF61-4587-BC1D-B3106B79928B}" srcId="{E9A87354-F963-4DDA-8FBE-E1218586D40B}" destId="{429D5DEA-EDC2-4FAB-9584-924DCD4E8C51}" srcOrd="1" destOrd="0" parTransId="{D048F9C0-8DFC-473E-9F19-16013242F068}" sibTransId="{4E133A53-E1A9-461C-8FC1-4238A2786BA9}"/>
    <dgm:cxn modelId="{334876BB-6292-4C4E-9607-953FDC560F05}" srcId="{83BA9B1B-7BCE-4E74-8FCC-AE0DF52654F2}" destId="{4C9DC479-9D3D-493D-902A-070CF14884CF}" srcOrd="2" destOrd="0" parTransId="{46E897D0-C530-4F78-B4D2-6E0A64C6FD31}" sibTransId="{EBBD3BBF-814F-4C63-8994-2FB9CC3788BF}"/>
    <dgm:cxn modelId="{2FDDA632-F3C8-40B7-BFB9-D1B5188A8131}" srcId="{E0178385-BDA1-4629-A7C8-4D1915A69FCF}" destId="{C07C8C80-B55A-4717-BA89-C1EBDA163E3C}" srcOrd="0" destOrd="0" parTransId="{EEECE27B-4685-4D60-A55D-9CA27ED17385}" sibTransId="{A1D3014D-033A-4F0A-A8C2-7CADB8372F8C}"/>
    <dgm:cxn modelId="{00618AE3-DFDA-4795-A7C3-9DC33174AB06}" srcId="{429D5DEA-EDC2-4FAB-9584-924DCD4E8C51}" destId="{5C3EBF78-6FFF-4996-BE94-A12C5EC8070B}" srcOrd="2" destOrd="0" parTransId="{3662C19A-ACD7-40E8-BAC3-366A63C38709}" sibTransId="{1C0BF9F6-9575-46E7-BEC1-72CD79BD1200}"/>
    <dgm:cxn modelId="{884D8E09-7E86-45F3-8BB1-6EA527DD4A4A}" type="presOf" srcId="{36DB971F-E7ED-40D5-88BC-DC55C2A24193}" destId="{03DB8CAD-232A-454A-BFFC-C21F36A27AC9}" srcOrd="0" destOrd="0" presId="urn:microsoft.com/office/officeart/2005/8/layout/chevron2"/>
    <dgm:cxn modelId="{2C48442C-6229-418C-A236-B48017A383FF}" srcId="{36DB971F-E7ED-40D5-88BC-DC55C2A24193}" destId="{4110B684-9AE0-45A3-98C7-72033F851DD9}" srcOrd="2" destOrd="0" parTransId="{F915653D-6CA0-4ADC-BD6A-B6FCC2369E55}" sibTransId="{9A1A0848-93C8-41F8-8E98-5FDA430AA4B8}"/>
    <dgm:cxn modelId="{70EB15A4-C604-4281-935B-3D1CA1365DC8}" type="presOf" srcId="{773E45A1-CD82-48F4-95B3-F3D900E0D0FB}" destId="{0FB25550-574B-4CC5-B722-0DA203F6B2F9}" srcOrd="0" destOrd="1" presId="urn:microsoft.com/office/officeart/2005/8/layout/chevron2"/>
    <dgm:cxn modelId="{1ED580D4-CD8A-4454-B7F6-54C8ED272446}" type="presOf" srcId="{4110B684-9AE0-45A3-98C7-72033F851DD9}" destId="{DD3A09CA-E228-46E8-9041-F1115C748545}" srcOrd="0" destOrd="2" presId="urn:microsoft.com/office/officeart/2005/8/layout/chevron2"/>
    <dgm:cxn modelId="{151BC85B-92CC-456F-9E03-D6D9E2FE9D62}" srcId="{429D5DEA-EDC2-4FAB-9584-924DCD4E8C51}" destId="{BA3DA787-456F-429C-B5D7-9828AC3FC23C}" srcOrd="1" destOrd="0" parTransId="{F94CC549-B917-4D79-97C3-3A6A1F29BF2D}" sibTransId="{798DD39D-D7F1-4EC4-BA83-EA9D5205F20A}"/>
    <dgm:cxn modelId="{A57BA770-0B29-4AC6-9BC6-63464F90ECC5}" srcId="{429D5DEA-EDC2-4FAB-9584-924DCD4E8C51}" destId="{AB3EA627-4AEE-4340-A4A8-26B21F6E745F}" srcOrd="3" destOrd="0" parTransId="{68D74885-2728-41B1-A136-39863FC39613}" sibTransId="{126F256E-5244-4A83-B6DD-3F3DB354A736}"/>
    <dgm:cxn modelId="{86B0AF3B-C22E-44C0-8502-286D8EB9DBFA}" srcId="{E0178385-BDA1-4629-A7C8-4D1915A69FCF}" destId="{E1EF06C2-0E06-4C19-BFB3-97B5E22AC59F}" srcOrd="2" destOrd="0" parTransId="{A206F5E2-E32D-46FC-9234-5FDC90761D64}" sibTransId="{46688A55-B73B-4FBD-9322-155AD2836284}"/>
    <dgm:cxn modelId="{2D1D3AC7-E762-423B-9F6F-3762D84318D9}" type="presOf" srcId="{8DCF53DC-7BA9-43EA-859F-E720578268A1}" destId="{DD3A09CA-E228-46E8-9041-F1115C748545}" srcOrd="0" destOrd="0" presId="urn:microsoft.com/office/officeart/2005/8/layout/chevron2"/>
    <dgm:cxn modelId="{BECD7932-0A37-48E8-A0FD-7A7208D4E866}" type="presOf" srcId="{AB3EA627-4AEE-4340-A4A8-26B21F6E745F}" destId="{532E5097-6967-4849-950E-30A5DAE2B37E}" srcOrd="0" destOrd="3" presId="urn:microsoft.com/office/officeart/2005/8/layout/chevron2"/>
    <dgm:cxn modelId="{D3EF43F7-18C0-4484-8269-E57E3248B771}" srcId="{83BA9B1B-7BCE-4E74-8FCC-AE0DF52654F2}" destId="{08ECEE26-F40E-4AFE-930F-1915D42CA3A2}" srcOrd="3" destOrd="0" parTransId="{180B3427-7031-49DF-8E39-A3D3F3E18187}" sibTransId="{78091945-1C89-4695-A2BB-B439EB9BBEF3}"/>
    <dgm:cxn modelId="{2E50C226-8C13-4F82-A48A-B3F789A0D236}" srcId="{36DB971F-E7ED-40D5-88BC-DC55C2A24193}" destId="{0F2F29D6-6A60-4941-BF32-B33D0C053CE2}" srcOrd="1" destOrd="0" parTransId="{28C33325-6710-454D-ADF4-660C81E1B3EB}" sibTransId="{1559A9C1-2233-47C6-A7C4-C4334D36CC48}"/>
    <dgm:cxn modelId="{7A3992A3-13AA-4658-AA31-7526EC220692}" srcId="{36DB971F-E7ED-40D5-88BC-DC55C2A24193}" destId="{8DCF53DC-7BA9-43EA-859F-E720578268A1}" srcOrd="0" destOrd="0" parTransId="{6F81B4DA-6A44-4EDE-AC93-9D0F0CA11EEA}" sibTransId="{8EE9AAA5-789A-4CE6-8DE3-4229ECF0AB01}"/>
    <dgm:cxn modelId="{348F4E10-AEC4-4201-8E5B-191E266458AE}" type="presOf" srcId="{DD04BF43-FD9D-4253-BBE1-3F4697842842}" destId="{0FB25550-574B-4CC5-B722-0DA203F6B2F9}" srcOrd="0" destOrd="0" presId="urn:microsoft.com/office/officeart/2005/8/layout/chevron2"/>
    <dgm:cxn modelId="{D46E2586-DA6D-4C70-A08A-D840E8CA11CF}" type="presOf" srcId="{0F2F29D6-6A60-4941-BF32-B33D0C053CE2}" destId="{DD3A09CA-E228-46E8-9041-F1115C748545}" srcOrd="0" destOrd="1" presId="urn:microsoft.com/office/officeart/2005/8/layout/chevron2"/>
    <dgm:cxn modelId="{87310544-BF02-45CB-9ACC-C43D36FEBB74}" type="presOf" srcId="{4C9DC479-9D3D-493D-902A-070CF14884CF}" destId="{0FB25550-574B-4CC5-B722-0DA203F6B2F9}" srcOrd="0" destOrd="2" presId="urn:microsoft.com/office/officeart/2005/8/layout/chevron2"/>
    <dgm:cxn modelId="{314C219A-E01E-44F2-8E84-ABA6CEFB9567}" srcId="{E9A87354-F963-4DDA-8FBE-E1218586D40B}" destId="{E0178385-BDA1-4629-A7C8-4D1915A69FCF}" srcOrd="2" destOrd="0" parTransId="{261DC6A1-F465-44B7-983D-19724BD92585}" sibTransId="{1BE1423C-A0CC-4D2A-985C-D740F523D276}"/>
    <dgm:cxn modelId="{11EFD366-3D0D-4B84-96D5-EBD89E81AC42}" type="presOf" srcId="{83BA9B1B-7BCE-4E74-8FCC-AE0DF52654F2}" destId="{2BB1CDB6-F956-4740-A557-555747610479}" srcOrd="0" destOrd="0" presId="urn:microsoft.com/office/officeart/2005/8/layout/chevron2"/>
    <dgm:cxn modelId="{268C2554-AFFD-4396-9D85-2F1661856109}" type="presOf" srcId="{3108DAB4-8A86-47FF-AE3B-7A5791CFC6D9}" destId="{2BAB84A4-3299-4192-9557-CE95FA839332}" srcOrd="0" destOrd="1" presId="urn:microsoft.com/office/officeart/2005/8/layout/chevron2"/>
    <dgm:cxn modelId="{5596DA87-B60E-4AB6-AC24-F350740FE40F}" type="presOf" srcId="{429D5DEA-EDC2-4FAB-9584-924DCD4E8C51}" destId="{020CB0B4-57C4-4721-87F2-C64BF00536CE}" srcOrd="0" destOrd="0" presId="urn:microsoft.com/office/officeart/2005/8/layout/chevron2"/>
    <dgm:cxn modelId="{88AE6FAB-A133-4A2D-B28F-6FA065FE1235}" type="presOf" srcId="{E1EF06C2-0E06-4C19-BFB3-97B5E22AC59F}" destId="{2BAB84A4-3299-4192-9557-CE95FA839332}" srcOrd="0" destOrd="2" presId="urn:microsoft.com/office/officeart/2005/8/layout/chevron2"/>
    <dgm:cxn modelId="{68B4CFE4-CD76-4BAC-A6C2-0CF805EAEBD4}" srcId="{83BA9B1B-7BCE-4E74-8FCC-AE0DF52654F2}" destId="{DD04BF43-FD9D-4253-BBE1-3F4697842842}" srcOrd="0" destOrd="0" parTransId="{84861631-6AD5-4A55-B1E5-191DB6575241}" sibTransId="{48ADF628-3811-43A0-BA95-607AE1B959F9}"/>
    <dgm:cxn modelId="{B5B8B70C-F5AD-4547-AC72-74676B77A5C0}" type="presOf" srcId="{219BAC3F-82EF-4844-9434-C9A0822320AE}" destId="{532E5097-6967-4849-950E-30A5DAE2B37E}" srcOrd="0" destOrd="0" presId="urn:microsoft.com/office/officeart/2005/8/layout/chevron2"/>
    <dgm:cxn modelId="{96F7BAD7-CA0E-4964-BE31-9AA3F310C106}" type="presOf" srcId="{08ECEE26-F40E-4AFE-930F-1915D42CA3A2}" destId="{0FB25550-574B-4CC5-B722-0DA203F6B2F9}" srcOrd="0" destOrd="3" presId="urn:microsoft.com/office/officeart/2005/8/layout/chevron2"/>
    <dgm:cxn modelId="{9CA74884-3B8A-4DE8-800E-DBAE93BE2658}" srcId="{E9A87354-F963-4DDA-8FBE-E1218586D40B}" destId="{83BA9B1B-7BCE-4E74-8FCC-AE0DF52654F2}" srcOrd="0" destOrd="0" parTransId="{EBFEBB47-E29A-4ADC-8D0A-56FB967C3ABA}" sibTransId="{0F744665-5D0D-4DE5-98F2-F679A11AFBE0}"/>
    <dgm:cxn modelId="{F6507C0C-F5EF-434A-B3E2-DA244D60DD00}" type="presOf" srcId="{BA3DA787-456F-429C-B5D7-9828AC3FC23C}" destId="{532E5097-6967-4849-950E-30A5DAE2B37E}" srcOrd="0" destOrd="1" presId="urn:microsoft.com/office/officeart/2005/8/layout/chevron2"/>
    <dgm:cxn modelId="{17466083-89E3-4088-A1C8-C68E2473F251}" srcId="{E0178385-BDA1-4629-A7C8-4D1915A69FCF}" destId="{3108DAB4-8A86-47FF-AE3B-7A5791CFC6D9}" srcOrd="1" destOrd="0" parTransId="{EF4E7035-B0A2-4C20-92CA-333752238661}" sibTransId="{05014ABC-D222-4C0B-A7DF-A3FDAF1BF8BF}"/>
    <dgm:cxn modelId="{7F5C64A0-D856-49ED-BE89-8B4A7D2DC692}" srcId="{83BA9B1B-7BCE-4E74-8FCC-AE0DF52654F2}" destId="{773E45A1-CD82-48F4-95B3-F3D900E0D0FB}" srcOrd="1" destOrd="0" parTransId="{1C6E3926-089F-4D89-9B21-D00A825877C7}" sibTransId="{9418220F-7F6D-4C14-A807-06B36B62505D}"/>
    <dgm:cxn modelId="{A96A3D28-7A56-4407-B2C2-0E2DC0195196}" type="presOf" srcId="{C07C8C80-B55A-4717-BA89-C1EBDA163E3C}" destId="{2BAB84A4-3299-4192-9557-CE95FA839332}" srcOrd="0" destOrd="0" presId="urn:microsoft.com/office/officeart/2005/8/layout/chevron2"/>
    <dgm:cxn modelId="{1B05984A-CAC6-4E22-9C8B-213D27F48C3A}" type="presOf" srcId="{E9A87354-F963-4DDA-8FBE-E1218586D40B}" destId="{8431EDD2-1A94-4AEA-8862-E1A3E0EC1E36}" srcOrd="0" destOrd="0" presId="urn:microsoft.com/office/officeart/2005/8/layout/chevron2"/>
    <dgm:cxn modelId="{0DE738DB-8D9B-45EF-97BF-2D6123C26200}" type="presOf" srcId="{E0178385-BDA1-4629-A7C8-4D1915A69FCF}" destId="{6B13AE54-2E5B-469E-8C69-0D6221E5F4D4}" srcOrd="0" destOrd="0" presId="urn:microsoft.com/office/officeart/2005/8/layout/chevron2"/>
    <dgm:cxn modelId="{E381006E-6481-4D1F-9AD4-0FB74A6B3A52}" srcId="{429D5DEA-EDC2-4FAB-9584-924DCD4E8C51}" destId="{219BAC3F-82EF-4844-9434-C9A0822320AE}" srcOrd="0" destOrd="0" parTransId="{5EA99AA1-0F08-4C79-9023-F30283D03F33}" sibTransId="{6C3665A8-181E-4BEC-ACF3-2635A91E454D}"/>
    <dgm:cxn modelId="{D66DAA5E-938F-4F5C-A0C1-7A6262FEA971}" srcId="{E9A87354-F963-4DDA-8FBE-E1218586D40B}" destId="{36DB971F-E7ED-40D5-88BC-DC55C2A24193}" srcOrd="3" destOrd="0" parTransId="{8E560301-6BF3-436F-808F-CAB76F054280}" sibTransId="{3BADE74E-4958-409A-ABB1-817204DA7217}"/>
    <dgm:cxn modelId="{476CEA6E-325F-40FD-88E4-23E017A7EAE1}" type="presParOf" srcId="{8431EDD2-1A94-4AEA-8862-E1A3E0EC1E36}" destId="{614EF24C-41B4-437C-9C0E-C4B0FD34AB37}" srcOrd="0" destOrd="0" presId="urn:microsoft.com/office/officeart/2005/8/layout/chevron2"/>
    <dgm:cxn modelId="{B494D1DE-548F-4935-9D61-D196D2A5A8EF}" type="presParOf" srcId="{614EF24C-41B4-437C-9C0E-C4B0FD34AB37}" destId="{2BB1CDB6-F956-4740-A557-555747610479}" srcOrd="0" destOrd="0" presId="urn:microsoft.com/office/officeart/2005/8/layout/chevron2"/>
    <dgm:cxn modelId="{15E86336-0021-4849-BC72-E7A0F779C371}" type="presParOf" srcId="{614EF24C-41B4-437C-9C0E-C4B0FD34AB37}" destId="{0FB25550-574B-4CC5-B722-0DA203F6B2F9}" srcOrd="1" destOrd="0" presId="urn:microsoft.com/office/officeart/2005/8/layout/chevron2"/>
    <dgm:cxn modelId="{9700A5B5-5613-48AC-B754-D8FA234D5188}" type="presParOf" srcId="{8431EDD2-1A94-4AEA-8862-E1A3E0EC1E36}" destId="{42BD002F-C897-44A4-B9BA-FDD8C9DAC93B}" srcOrd="1" destOrd="0" presId="urn:microsoft.com/office/officeart/2005/8/layout/chevron2"/>
    <dgm:cxn modelId="{D6A71892-D6FF-4F81-8E42-5D8C4062CE75}" type="presParOf" srcId="{8431EDD2-1A94-4AEA-8862-E1A3E0EC1E36}" destId="{FD876F07-069E-49B1-BAC4-A21B3F39D454}" srcOrd="2" destOrd="0" presId="urn:microsoft.com/office/officeart/2005/8/layout/chevron2"/>
    <dgm:cxn modelId="{0A06D396-EC2C-484E-8007-A12444E7D10A}" type="presParOf" srcId="{FD876F07-069E-49B1-BAC4-A21B3F39D454}" destId="{020CB0B4-57C4-4721-87F2-C64BF00536CE}" srcOrd="0" destOrd="0" presId="urn:microsoft.com/office/officeart/2005/8/layout/chevron2"/>
    <dgm:cxn modelId="{A2BD2ACD-50C4-4B06-AEE6-255CA6F6795C}" type="presParOf" srcId="{FD876F07-069E-49B1-BAC4-A21B3F39D454}" destId="{532E5097-6967-4849-950E-30A5DAE2B37E}" srcOrd="1" destOrd="0" presId="urn:microsoft.com/office/officeart/2005/8/layout/chevron2"/>
    <dgm:cxn modelId="{F3620D89-2DB8-408E-9044-216015ADE74F}" type="presParOf" srcId="{8431EDD2-1A94-4AEA-8862-E1A3E0EC1E36}" destId="{23CB4DF3-A03E-413A-AFCF-C62FA5353901}" srcOrd="3" destOrd="0" presId="urn:microsoft.com/office/officeart/2005/8/layout/chevron2"/>
    <dgm:cxn modelId="{425B05DC-F5B8-4141-97C9-16D42E946D33}" type="presParOf" srcId="{8431EDD2-1A94-4AEA-8862-E1A3E0EC1E36}" destId="{AF1D67A0-D8C9-4AC0-A642-BD24D25E2749}" srcOrd="4" destOrd="0" presId="urn:microsoft.com/office/officeart/2005/8/layout/chevron2"/>
    <dgm:cxn modelId="{C98BF276-FBB6-4269-AC22-63E042B1017A}" type="presParOf" srcId="{AF1D67A0-D8C9-4AC0-A642-BD24D25E2749}" destId="{6B13AE54-2E5B-469E-8C69-0D6221E5F4D4}" srcOrd="0" destOrd="0" presId="urn:microsoft.com/office/officeart/2005/8/layout/chevron2"/>
    <dgm:cxn modelId="{38AF2108-51CD-4495-AF75-7A957823AB91}" type="presParOf" srcId="{AF1D67A0-D8C9-4AC0-A642-BD24D25E2749}" destId="{2BAB84A4-3299-4192-9557-CE95FA839332}" srcOrd="1" destOrd="0" presId="urn:microsoft.com/office/officeart/2005/8/layout/chevron2"/>
    <dgm:cxn modelId="{AFF9E570-1360-498E-94FC-1FE16C67A8F6}" type="presParOf" srcId="{8431EDD2-1A94-4AEA-8862-E1A3E0EC1E36}" destId="{FF4707FC-2090-4992-9FE6-32EE6EE95942}" srcOrd="5" destOrd="0" presId="urn:microsoft.com/office/officeart/2005/8/layout/chevron2"/>
    <dgm:cxn modelId="{5951F41E-AE9E-4534-9EF7-FDB8E548A781}" type="presParOf" srcId="{8431EDD2-1A94-4AEA-8862-E1A3E0EC1E36}" destId="{720A7947-0059-423F-849F-B3F14270CB47}" srcOrd="6" destOrd="0" presId="urn:microsoft.com/office/officeart/2005/8/layout/chevron2"/>
    <dgm:cxn modelId="{05A048DE-4949-4E0E-B165-BED35C3F6490}" type="presParOf" srcId="{720A7947-0059-423F-849F-B3F14270CB47}" destId="{03DB8CAD-232A-454A-BFFC-C21F36A27AC9}" srcOrd="0" destOrd="0" presId="urn:microsoft.com/office/officeart/2005/8/layout/chevron2"/>
    <dgm:cxn modelId="{9CF10945-CC6B-4F81-84F2-5DE0C27E5B2E}" type="presParOf" srcId="{720A7947-0059-423F-849F-B3F14270CB47}" destId="{DD3A09CA-E228-46E8-9041-F1115C74854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6AE1222-619D-4C81-B50E-98F48F31F9FC}" type="doc">
      <dgm:prSet loTypeId="urn:microsoft.com/office/officeart/2005/8/layout/vList6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14851209-C1FA-4C27-8A31-AAA030FCE526}">
      <dgm:prSet phldrT="[Текст]"/>
      <dgm:spPr/>
      <dgm:t>
        <a:bodyPr/>
        <a:lstStyle/>
        <a:p>
          <a:r>
            <a:rPr lang="uk-UA" dirty="0" smtClean="0"/>
            <a:t>1 кластер</a:t>
          </a:r>
          <a:endParaRPr lang="uk-UA" dirty="0"/>
        </a:p>
      </dgm:t>
    </dgm:pt>
    <dgm:pt modelId="{97A7E054-D4D9-42CE-A528-A8AC592612A6}" type="parTrans" cxnId="{AECD8F52-87BC-48EB-8AEC-CC7BAB30D5B4}">
      <dgm:prSet/>
      <dgm:spPr/>
      <dgm:t>
        <a:bodyPr/>
        <a:lstStyle/>
        <a:p>
          <a:endParaRPr lang="uk-UA"/>
        </a:p>
      </dgm:t>
    </dgm:pt>
    <dgm:pt modelId="{7855628D-F0AC-45EE-83FF-9FCB49B5D3DB}" type="sibTrans" cxnId="{AECD8F52-87BC-48EB-8AEC-CC7BAB30D5B4}">
      <dgm:prSet/>
      <dgm:spPr/>
      <dgm:t>
        <a:bodyPr/>
        <a:lstStyle/>
        <a:p>
          <a:endParaRPr lang="uk-UA"/>
        </a:p>
      </dgm:t>
    </dgm:pt>
    <dgm:pt modelId="{37217D0C-5CD7-4786-AFBD-3599CB31A540}">
      <dgm:prSet phldrT="[Текст]"/>
      <dgm:spPr/>
      <dgm:t>
        <a:bodyPr/>
        <a:lstStyle/>
        <a:p>
          <a:r>
            <a:rPr lang="uk-UA" dirty="0" smtClean="0"/>
            <a:t>Дніпропетровська обл.</a:t>
          </a:r>
          <a:endParaRPr lang="uk-UA" dirty="0"/>
        </a:p>
      </dgm:t>
    </dgm:pt>
    <dgm:pt modelId="{F2641246-F78B-497F-A282-5D273158E224}" type="parTrans" cxnId="{F65AD822-A13D-46D7-96BE-B59F923173A6}">
      <dgm:prSet/>
      <dgm:spPr/>
      <dgm:t>
        <a:bodyPr/>
        <a:lstStyle/>
        <a:p>
          <a:endParaRPr lang="uk-UA"/>
        </a:p>
      </dgm:t>
    </dgm:pt>
    <dgm:pt modelId="{73AF5C33-4633-4784-A162-205AE38FD354}" type="sibTrans" cxnId="{F65AD822-A13D-46D7-96BE-B59F923173A6}">
      <dgm:prSet/>
      <dgm:spPr/>
      <dgm:t>
        <a:bodyPr/>
        <a:lstStyle/>
        <a:p>
          <a:endParaRPr lang="uk-UA"/>
        </a:p>
      </dgm:t>
    </dgm:pt>
    <dgm:pt modelId="{59D3F4BA-C751-4862-9407-16A60F823488}">
      <dgm:prSet phldrT="[Текст]"/>
      <dgm:spPr/>
      <dgm:t>
        <a:bodyPr/>
        <a:lstStyle/>
        <a:p>
          <a:r>
            <a:rPr lang="uk-UA" dirty="0" smtClean="0"/>
            <a:t>2 кластер</a:t>
          </a:r>
          <a:endParaRPr lang="uk-UA" dirty="0"/>
        </a:p>
      </dgm:t>
    </dgm:pt>
    <dgm:pt modelId="{B2EFBDBF-069F-44CA-BDD1-9070DE04C762}" type="parTrans" cxnId="{BDC6889C-BAFD-4AA3-AD60-A0A1C30ACCE3}">
      <dgm:prSet/>
      <dgm:spPr/>
      <dgm:t>
        <a:bodyPr/>
        <a:lstStyle/>
        <a:p>
          <a:endParaRPr lang="uk-UA"/>
        </a:p>
      </dgm:t>
    </dgm:pt>
    <dgm:pt modelId="{EFC5227C-A8AA-4B0F-B721-87D716CA122F}" type="sibTrans" cxnId="{BDC6889C-BAFD-4AA3-AD60-A0A1C30ACCE3}">
      <dgm:prSet/>
      <dgm:spPr/>
      <dgm:t>
        <a:bodyPr/>
        <a:lstStyle/>
        <a:p>
          <a:endParaRPr lang="uk-UA"/>
        </a:p>
      </dgm:t>
    </dgm:pt>
    <dgm:pt modelId="{60004337-1BBC-429F-9114-E40F0F1E8D98}">
      <dgm:prSet phldrT="[Текст]"/>
      <dgm:spPr/>
      <dgm:t>
        <a:bodyPr/>
        <a:lstStyle/>
        <a:p>
          <a:r>
            <a:rPr lang="uk-UA" dirty="0" smtClean="0"/>
            <a:t>АР Крим, Київська обл.</a:t>
          </a:r>
          <a:endParaRPr lang="uk-UA" dirty="0"/>
        </a:p>
      </dgm:t>
    </dgm:pt>
    <dgm:pt modelId="{588E339F-2059-4931-A9B4-0940E146D247}" type="parTrans" cxnId="{F684C4DF-0174-481C-BE3E-A87D29803699}">
      <dgm:prSet/>
      <dgm:spPr/>
      <dgm:t>
        <a:bodyPr/>
        <a:lstStyle/>
        <a:p>
          <a:endParaRPr lang="uk-UA"/>
        </a:p>
      </dgm:t>
    </dgm:pt>
    <dgm:pt modelId="{CB78CC3D-7305-4B43-9E8F-9DB52B218BAA}" type="sibTrans" cxnId="{F684C4DF-0174-481C-BE3E-A87D29803699}">
      <dgm:prSet/>
      <dgm:spPr/>
      <dgm:t>
        <a:bodyPr/>
        <a:lstStyle/>
        <a:p>
          <a:endParaRPr lang="uk-UA"/>
        </a:p>
      </dgm:t>
    </dgm:pt>
    <dgm:pt modelId="{E41B3B54-C6FE-488C-9FE2-C91C09587951}">
      <dgm:prSet phldrT="[Текст]"/>
      <dgm:spPr/>
      <dgm:t>
        <a:bodyPr/>
        <a:lstStyle/>
        <a:p>
          <a:r>
            <a:rPr lang="uk-UA" dirty="0" smtClean="0"/>
            <a:t>3 кластер</a:t>
          </a:r>
          <a:endParaRPr lang="uk-UA" dirty="0"/>
        </a:p>
      </dgm:t>
    </dgm:pt>
    <dgm:pt modelId="{0E076232-8396-4DED-A894-376AF1503D5D}" type="parTrans" cxnId="{C895625D-3185-436D-8AD0-1D81975AD0F0}">
      <dgm:prSet/>
      <dgm:spPr/>
      <dgm:t>
        <a:bodyPr/>
        <a:lstStyle/>
        <a:p>
          <a:endParaRPr lang="uk-UA"/>
        </a:p>
      </dgm:t>
    </dgm:pt>
    <dgm:pt modelId="{980999C2-1AB0-4F6D-AB7B-319A2BBFED73}" type="sibTrans" cxnId="{C895625D-3185-436D-8AD0-1D81975AD0F0}">
      <dgm:prSet/>
      <dgm:spPr/>
      <dgm:t>
        <a:bodyPr/>
        <a:lstStyle/>
        <a:p>
          <a:endParaRPr lang="uk-UA"/>
        </a:p>
      </dgm:t>
    </dgm:pt>
    <dgm:pt modelId="{529E2335-9A2E-4018-AC39-8BDC25B73320}">
      <dgm:prSet phldrT="[Текст]"/>
      <dgm:spPr/>
      <dgm:t>
        <a:bodyPr/>
        <a:lstStyle/>
        <a:p>
          <a:r>
            <a:rPr lang="uk-UA" dirty="0" smtClean="0"/>
            <a:t>Донецька, Харківська обл.</a:t>
          </a:r>
          <a:endParaRPr lang="uk-UA" dirty="0"/>
        </a:p>
      </dgm:t>
    </dgm:pt>
    <dgm:pt modelId="{F9671607-2E2B-4218-A380-74DD9A0959C9}" type="parTrans" cxnId="{5DBDD5FF-7290-41E7-898C-F5900CE9EEC2}">
      <dgm:prSet/>
      <dgm:spPr/>
      <dgm:t>
        <a:bodyPr/>
        <a:lstStyle/>
        <a:p>
          <a:endParaRPr lang="uk-UA"/>
        </a:p>
      </dgm:t>
    </dgm:pt>
    <dgm:pt modelId="{68339A92-85A0-448A-ADE6-C435700140D4}" type="sibTrans" cxnId="{5DBDD5FF-7290-41E7-898C-F5900CE9EEC2}">
      <dgm:prSet/>
      <dgm:spPr/>
      <dgm:t>
        <a:bodyPr/>
        <a:lstStyle/>
        <a:p>
          <a:endParaRPr lang="uk-UA"/>
        </a:p>
      </dgm:t>
    </dgm:pt>
    <dgm:pt modelId="{9D75143C-0C2A-4359-96D5-CA3F10294BEC}">
      <dgm:prSet phldrT="[Текст]"/>
      <dgm:spPr/>
      <dgm:t>
        <a:bodyPr/>
        <a:lstStyle/>
        <a:p>
          <a:r>
            <a:rPr lang="uk-UA" dirty="0" smtClean="0"/>
            <a:t>4 кластер</a:t>
          </a:r>
          <a:endParaRPr lang="uk-UA" dirty="0"/>
        </a:p>
      </dgm:t>
    </dgm:pt>
    <dgm:pt modelId="{D683C14A-6866-445D-AB5E-52A414F71E19}" type="parTrans" cxnId="{2FA80ADD-96CD-4373-86A4-9F5DD42E18E0}">
      <dgm:prSet/>
      <dgm:spPr/>
      <dgm:t>
        <a:bodyPr/>
        <a:lstStyle/>
        <a:p>
          <a:endParaRPr lang="uk-UA"/>
        </a:p>
      </dgm:t>
    </dgm:pt>
    <dgm:pt modelId="{BD8C5E9C-C475-4868-8410-653E04C80F52}" type="sibTrans" cxnId="{2FA80ADD-96CD-4373-86A4-9F5DD42E18E0}">
      <dgm:prSet/>
      <dgm:spPr/>
      <dgm:t>
        <a:bodyPr/>
        <a:lstStyle/>
        <a:p>
          <a:endParaRPr lang="uk-UA"/>
        </a:p>
      </dgm:t>
    </dgm:pt>
    <dgm:pt modelId="{ED3688D8-CF6B-4684-90FC-C2EF0B284861}">
      <dgm:prSet phldrT="[Текст]"/>
      <dgm:spPr/>
      <dgm:t>
        <a:bodyPr/>
        <a:lstStyle/>
        <a:p>
          <a:r>
            <a:rPr lang="uk-UA" dirty="0" smtClean="0"/>
            <a:t>Запорізька, Луганська обл.</a:t>
          </a:r>
          <a:endParaRPr lang="uk-UA" dirty="0"/>
        </a:p>
      </dgm:t>
    </dgm:pt>
    <dgm:pt modelId="{A831F151-15FC-4D5E-955A-4D99AA54050E}" type="parTrans" cxnId="{EFFD3DB2-73E4-4EA9-97D2-BBFD958FAEA4}">
      <dgm:prSet/>
      <dgm:spPr/>
      <dgm:t>
        <a:bodyPr/>
        <a:lstStyle/>
        <a:p>
          <a:endParaRPr lang="uk-UA"/>
        </a:p>
      </dgm:t>
    </dgm:pt>
    <dgm:pt modelId="{3706D408-9C06-4441-849E-C3AF22AF175D}" type="sibTrans" cxnId="{EFFD3DB2-73E4-4EA9-97D2-BBFD958FAEA4}">
      <dgm:prSet/>
      <dgm:spPr/>
      <dgm:t>
        <a:bodyPr/>
        <a:lstStyle/>
        <a:p>
          <a:endParaRPr lang="uk-UA"/>
        </a:p>
      </dgm:t>
    </dgm:pt>
    <dgm:pt modelId="{5B092D7F-F6D1-4361-8D89-3B29EDB40A0F}">
      <dgm:prSet phldrT="[Текст]"/>
      <dgm:spPr/>
      <dgm:t>
        <a:bodyPr/>
        <a:lstStyle/>
        <a:p>
          <a:r>
            <a:rPr lang="uk-UA" dirty="0" smtClean="0"/>
            <a:t>5 кластер</a:t>
          </a:r>
          <a:endParaRPr lang="uk-UA" dirty="0"/>
        </a:p>
      </dgm:t>
    </dgm:pt>
    <dgm:pt modelId="{412D9353-C1AF-4778-818F-9E10E6110C98}" type="parTrans" cxnId="{B197DBB3-81B0-4E66-A0B5-ACEB730041E2}">
      <dgm:prSet/>
      <dgm:spPr/>
      <dgm:t>
        <a:bodyPr/>
        <a:lstStyle/>
        <a:p>
          <a:endParaRPr lang="uk-UA"/>
        </a:p>
      </dgm:t>
    </dgm:pt>
    <dgm:pt modelId="{35F54123-0E9B-40B7-945D-731C084BCAE9}" type="sibTrans" cxnId="{B197DBB3-81B0-4E66-A0B5-ACEB730041E2}">
      <dgm:prSet/>
      <dgm:spPr/>
      <dgm:t>
        <a:bodyPr/>
        <a:lstStyle/>
        <a:p>
          <a:endParaRPr lang="uk-UA"/>
        </a:p>
      </dgm:t>
    </dgm:pt>
    <dgm:pt modelId="{977210E8-5098-4BCE-9A67-A321ADEF16B9}">
      <dgm:prSet phldrT="[Текст]"/>
      <dgm:spPr/>
      <dgm:t>
        <a:bodyPr/>
        <a:lstStyle/>
        <a:p>
          <a:r>
            <a:rPr lang="uk-UA" dirty="0" smtClean="0"/>
            <a:t>Львівська обл.</a:t>
          </a:r>
          <a:endParaRPr lang="uk-UA" dirty="0"/>
        </a:p>
      </dgm:t>
    </dgm:pt>
    <dgm:pt modelId="{98C4AD5C-26F3-4F86-9F55-16235B0CBFF3}" type="parTrans" cxnId="{045617DD-EE1C-4324-BCD5-43CFCEFF2B2C}">
      <dgm:prSet/>
      <dgm:spPr/>
      <dgm:t>
        <a:bodyPr/>
        <a:lstStyle/>
        <a:p>
          <a:endParaRPr lang="uk-UA"/>
        </a:p>
      </dgm:t>
    </dgm:pt>
    <dgm:pt modelId="{4D14BAF4-E4F6-403F-8700-6BFF39E33710}" type="sibTrans" cxnId="{045617DD-EE1C-4324-BCD5-43CFCEFF2B2C}">
      <dgm:prSet/>
      <dgm:spPr/>
      <dgm:t>
        <a:bodyPr/>
        <a:lstStyle/>
        <a:p>
          <a:endParaRPr lang="uk-UA"/>
        </a:p>
      </dgm:t>
    </dgm:pt>
    <dgm:pt modelId="{DB8B8F49-7942-45C4-BF60-253AFD405145}">
      <dgm:prSet phldrT="[Текст]"/>
      <dgm:spPr/>
      <dgm:t>
        <a:bodyPr/>
        <a:lstStyle/>
        <a:p>
          <a:r>
            <a:rPr lang="uk-UA" dirty="0" smtClean="0"/>
            <a:t>6 кластер</a:t>
          </a:r>
          <a:endParaRPr lang="uk-UA" dirty="0"/>
        </a:p>
      </dgm:t>
    </dgm:pt>
    <dgm:pt modelId="{A386DF58-F074-4287-B3D8-2DF3833230CB}" type="parTrans" cxnId="{E373B55D-3AC2-44AE-A12F-2D7640D55A69}">
      <dgm:prSet/>
      <dgm:spPr/>
      <dgm:t>
        <a:bodyPr/>
        <a:lstStyle/>
        <a:p>
          <a:endParaRPr lang="uk-UA"/>
        </a:p>
      </dgm:t>
    </dgm:pt>
    <dgm:pt modelId="{32269EA0-75B8-4E1B-9FFC-F32F3698B6ED}" type="sibTrans" cxnId="{E373B55D-3AC2-44AE-A12F-2D7640D55A69}">
      <dgm:prSet/>
      <dgm:spPr/>
      <dgm:t>
        <a:bodyPr/>
        <a:lstStyle/>
        <a:p>
          <a:endParaRPr lang="uk-UA"/>
        </a:p>
      </dgm:t>
    </dgm:pt>
    <dgm:pt modelId="{3B7622D5-3B48-4E5F-8D1C-90A80B71219F}">
      <dgm:prSet phldrT="[Текст]"/>
      <dgm:spPr/>
      <dgm:t>
        <a:bodyPr/>
        <a:lstStyle/>
        <a:p>
          <a:r>
            <a:rPr lang="uk-UA" dirty="0" smtClean="0"/>
            <a:t>Вінницька, Одеська, Волинська, Черкаська та інші обл.</a:t>
          </a:r>
          <a:endParaRPr lang="uk-UA" dirty="0"/>
        </a:p>
      </dgm:t>
    </dgm:pt>
    <dgm:pt modelId="{67D1A6FC-3AFD-48D6-A9D8-0C2663AA7311}" type="parTrans" cxnId="{78D16719-52E1-40F6-AE3F-AA6C08FDF1E6}">
      <dgm:prSet/>
      <dgm:spPr/>
      <dgm:t>
        <a:bodyPr/>
        <a:lstStyle/>
        <a:p>
          <a:endParaRPr lang="uk-UA"/>
        </a:p>
      </dgm:t>
    </dgm:pt>
    <dgm:pt modelId="{0769762F-B8F6-401B-B745-F51A78CDD781}" type="sibTrans" cxnId="{78D16719-52E1-40F6-AE3F-AA6C08FDF1E6}">
      <dgm:prSet/>
      <dgm:spPr/>
      <dgm:t>
        <a:bodyPr/>
        <a:lstStyle/>
        <a:p>
          <a:endParaRPr lang="uk-UA"/>
        </a:p>
      </dgm:t>
    </dgm:pt>
    <dgm:pt modelId="{D3CD98BF-47C0-447D-AC70-BCBAF056D8A9}" type="pres">
      <dgm:prSet presAssocID="{B6AE1222-619D-4C81-B50E-98F48F31F9FC}" presName="Name0" presStyleCnt="0">
        <dgm:presLayoutVars>
          <dgm:dir/>
          <dgm:animLvl val="lvl"/>
          <dgm:resizeHandles/>
        </dgm:presLayoutVars>
      </dgm:prSet>
      <dgm:spPr/>
    </dgm:pt>
    <dgm:pt modelId="{89413242-C4D7-42EA-A6F4-186514B17EE7}" type="pres">
      <dgm:prSet presAssocID="{14851209-C1FA-4C27-8A31-AAA030FCE526}" presName="linNode" presStyleCnt="0"/>
      <dgm:spPr/>
    </dgm:pt>
    <dgm:pt modelId="{DB91D4C9-BADA-47B1-B80B-943BD6B79805}" type="pres">
      <dgm:prSet presAssocID="{14851209-C1FA-4C27-8A31-AAA030FCE526}" presName="parentShp" presStyleLbl="node1" presStyleIdx="0" presStyleCnt="6">
        <dgm:presLayoutVars>
          <dgm:bulletEnabled val="1"/>
        </dgm:presLayoutVars>
      </dgm:prSet>
      <dgm:spPr/>
    </dgm:pt>
    <dgm:pt modelId="{B34A44A3-47B4-460E-88D7-D7B26824EF7D}" type="pres">
      <dgm:prSet presAssocID="{14851209-C1FA-4C27-8A31-AAA030FCE526}" presName="childShp" presStyleLbl="b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FC4E88B-B478-4356-95A5-62FE7AD38B84}" type="pres">
      <dgm:prSet presAssocID="{7855628D-F0AC-45EE-83FF-9FCB49B5D3DB}" presName="spacing" presStyleCnt="0"/>
      <dgm:spPr/>
    </dgm:pt>
    <dgm:pt modelId="{C5BB85BA-063C-4218-B6C0-22262CB005E2}" type="pres">
      <dgm:prSet presAssocID="{59D3F4BA-C751-4862-9407-16A60F823488}" presName="linNode" presStyleCnt="0"/>
      <dgm:spPr/>
    </dgm:pt>
    <dgm:pt modelId="{3EAEA648-F107-444A-AD66-0461C79D75AF}" type="pres">
      <dgm:prSet presAssocID="{59D3F4BA-C751-4862-9407-16A60F823488}" presName="parentShp" presStyleLbl="node1" presStyleIdx="1" presStyleCnt="6">
        <dgm:presLayoutVars>
          <dgm:bulletEnabled val="1"/>
        </dgm:presLayoutVars>
      </dgm:prSet>
      <dgm:spPr/>
    </dgm:pt>
    <dgm:pt modelId="{42791E3B-8B83-4775-8195-EF0C6E355653}" type="pres">
      <dgm:prSet presAssocID="{59D3F4BA-C751-4862-9407-16A60F823488}" presName="childShp" presStyleLbl="b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9520C5A-3099-4614-B82A-67611FBEC188}" type="pres">
      <dgm:prSet presAssocID="{EFC5227C-A8AA-4B0F-B721-87D716CA122F}" presName="spacing" presStyleCnt="0"/>
      <dgm:spPr/>
    </dgm:pt>
    <dgm:pt modelId="{BB64D0AD-C8FB-4704-BBE9-6CC1192CB5ED}" type="pres">
      <dgm:prSet presAssocID="{E41B3B54-C6FE-488C-9FE2-C91C09587951}" presName="linNode" presStyleCnt="0"/>
      <dgm:spPr/>
    </dgm:pt>
    <dgm:pt modelId="{703C7C54-899D-4249-8396-6735BBC088AF}" type="pres">
      <dgm:prSet presAssocID="{E41B3B54-C6FE-488C-9FE2-C91C09587951}" presName="parentShp" presStyleLbl="node1" presStyleIdx="2" presStyleCnt="6">
        <dgm:presLayoutVars>
          <dgm:bulletEnabled val="1"/>
        </dgm:presLayoutVars>
      </dgm:prSet>
      <dgm:spPr/>
    </dgm:pt>
    <dgm:pt modelId="{9EAD6459-373E-4B23-AEEC-60EFDCAAB17F}" type="pres">
      <dgm:prSet presAssocID="{E41B3B54-C6FE-488C-9FE2-C91C09587951}" presName="childShp" presStyleLbl="b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503D5FB-601A-49C2-A737-F6CD0E86E7E3}" type="pres">
      <dgm:prSet presAssocID="{980999C2-1AB0-4F6D-AB7B-319A2BBFED73}" presName="spacing" presStyleCnt="0"/>
      <dgm:spPr/>
    </dgm:pt>
    <dgm:pt modelId="{3C5D7AC0-3695-42D7-B94F-BE1C78F8D2B1}" type="pres">
      <dgm:prSet presAssocID="{9D75143C-0C2A-4359-96D5-CA3F10294BEC}" presName="linNode" presStyleCnt="0"/>
      <dgm:spPr/>
    </dgm:pt>
    <dgm:pt modelId="{FA6A3725-5554-4FDE-82CA-F87E2AA586DA}" type="pres">
      <dgm:prSet presAssocID="{9D75143C-0C2A-4359-96D5-CA3F10294BEC}" presName="parentShp" presStyleLbl="node1" presStyleIdx="3" presStyleCnt="6">
        <dgm:presLayoutVars>
          <dgm:bulletEnabled val="1"/>
        </dgm:presLayoutVars>
      </dgm:prSet>
      <dgm:spPr/>
    </dgm:pt>
    <dgm:pt modelId="{EB4F0E76-2D1B-4A90-955A-10E8173572C4}" type="pres">
      <dgm:prSet presAssocID="{9D75143C-0C2A-4359-96D5-CA3F10294BEC}" presName="childShp" presStyleLbl="b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A2243CC-03BA-479F-9FE8-76D169A7536B}" type="pres">
      <dgm:prSet presAssocID="{BD8C5E9C-C475-4868-8410-653E04C80F52}" presName="spacing" presStyleCnt="0"/>
      <dgm:spPr/>
    </dgm:pt>
    <dgm:pt modelId="{53427F1D-D150-4DB9-BE12-03B5949E3383}" type="pres">
      <dgm:prSet presAssocID="{5B092D7F-F6D1-4361-8D89-3B29EDB40A0F}" presName="linNode" presStyleCnt="0"/>
      <dgm:spPr/>
    </dgm:pt>
    <dgm:pt modelId="{80E7BB3F-BB8F-4C28-9CBD-2954788FD5A2}" type="pres">
      <dgm:prSet presAssocID="{5B092D7F-F6D1-4361-8D89-3B29EDB40A0F}" presName="parentShp" presStyleLbl="node1" presStyleIdx="4" presStyleCnt="6">
        <dgm:presLayoutVars>
          <dgm:bulletEnabled val="1"/>
        </dgm:presLayoutVars>
      </dgm:prSet>
      <dgm:spPr/>
    </dgm:pt>
    <dgm:pt modelId="{37A6F6B0-DA58-4742-BBFC-73649F936F91}" type="pres">
      <dgm:prSet presAssocID="{5B092D7F-F6D1-4361-8D89-3B29EDB40A0F}" presName="childShp" presStyleLbl="b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9E071C9-C410-4060-ABD4-E35B943943CF}" type="pres">
      <dgm:prSet presAssocID="{35F54123-0E9B-40B7-945D-731C084BCAE9}" presName="spacing" presStyleCnt="0"/>
      <dgm:spPr/>
    </dgm:pt>
    <dgm:pt modelId="{2B98A29E-1401-4DEF-A45F-21DC9B1EB61E}" type="pres">
      <dgm:prSet presAssocID="{DB8B8F49-7942-45C4-BF60-253AFD405145}" presName="linNode" presStyleCnt="0"/>
      <dgm:spPr/>
    </dgm:pt>
    <dgm:pt modelId="{03C5CAE5-33A7-4592-B3E0-152DD40980BE}" type="pres">
      <dgm:prSet presAssocID="{DB8B8F49-7942-45C4-BF60-253AFD405145}" presName="parentShp" presStyleLbl="node1" presStyleIdx="5" presStyleCnt="6">
        <dgm:presLayoutVars>
          <dgm:bulletEnabled val="1"/>
        </dgm:presLayoutVars>
      </dgm:prSet>
      <dgm:spPr/>
    </dgm:pt>
    <dgm:pt modelId="{362EEB36-F7D4-4373-A5C2-BA0BC4BA6070}" type="pres">
      <dgm:prSet presAssocID="{DB8B8F49-7942-45C4-BF60-253AFD405145}" presName="childShp" presStyleLbl="bgAccFollowNode1" presStyleIdx="5" presStyleCnt="6">
        <dgm:presLayoutVars>
          <dgm:bulletEnabled val="1"/>
        </dgm:presLayoutVars>
      </dgm:prSet>
      <dgm:spPr/>
    </dgm:pt>
  </dgm:ptLst>
  <dgm:cxnLst>
    <dgm:cxn modelId="{1119E9E7-7B88-4CC0-BD88-34316C57246A}" type="presOf" srcId="{ED3688D8-CF6B-4684-90FC-C2EF0B284861}" destId="{EB4F0E76-2D1B-4A90-955A-10E8173572C4}" srcOrd="0" destOrd="0" presId="urn:microsoft.com/office/officeart/2005/8/layout/vList6"/>
    <dgm:cxn modelId="{2243863D-F242-4E32-9D36-E0362E86DE03}" type="presOf" srcId="{529E2335-9A2E-4018-AC39-8BDC25B73320}" destId="{9EAD6459-373E-4B23-AEEC-60EFDCAAB17F}" srcOrd="0" destOrd="0" presId="urn:microsoft.com/office/officeart/2005/8/layout/vList6"/>
    <dgm:cxn modelId="{BDC6889C-BAFD-4AA3-AD60-A0A1C30ACCE3}" srcId="{B6AE1222-619D-4C81-B50E-98F48F31F9FC}" destId="{59D3F4BA-C751-4862-9407-16A60F823488}" srcOrd="1" destOrd="0" parTransId="{B2EFBDBF-069F-44CA-BDD1-9070DE04C762}" sibTransId="{EFC5227C-A8AA-4B0F-B721-87D716CA122F}"/>
    <dgm:cxn modelId="{A0726919-01A1-421D-BFB9-BD01C56A76B4}" type="presOf" srcId="{DB8B8F49-7942-45C4-BF60-253AFD405145}" destId="{03C5CAE5-33A7-4592-B3E0-152DD40980BE}" srcOrd="0" destOrd="0" presId="urn:microsoft.com/office/officeart/2005/8/layout/vList6"/>
    <dgm:cxn modelId="{01BABB6B-DE18-45A6-97A4-40E25BE319A8}" type="presOf" srcId="{37217D0C-5CD7-4786-AFBD-3599CB31A540}" destId="{B34A44A3-47B4-460E-88D7-D7B26824EF7D}" srcOrd="0" destOrd="0" presId="urn:microsoft.com/office/officeart/2005/8/layout/vList6"/>
    <dgm:cxn modelId="{E8645F34-7914-4FFC-B957-6CFE0F7C5822}" type="presOf" srcId="{14851209-C1FA-4C27-8A31-AAA030FCE526}" destId="{DB91D4C9-BADA-47B1-B80B-943BD6B79805}" srcOrd="0" destOrd="0" presId="urn:microsoft.com/office/officeart/2005/8/layout/vList6"/>
    <dgm:cxn modelId="{78D16719-52E1-40F6-AE3F-AA6C08FDF1E6}" srcId="{DB8B8F49-7942-45C4-BF60-253AFD405145}" destId="{3B7622D5-3B48-4E5F-8D1C-90A80B71219F}" srcOrd="0" destOrd="0" parTransId="{67D1A6FC-3AFD-48D6-A9D8-0C2663AA7311}" sibTransId="{0769762F-B8F6-401B-B745-F51A78CDD781}"/>
    <dgm:cxn modelId="{5DBDD5FF-7290-41E7-898C-F5900CE9EEC2}" srcId="{E41B3B54-C6FE-488C-9FE2-C91C09587951}" destId="{529E2335-9A2E-4018-AC39-8BDC25B73320}" srcOrd="0" destOrd="0" parTransId="{F9671607-2E2B-4218-A380-74DD9A0959C9}" sibTransId="{68339A92-85A0-448A-ADE6-C435700140D4}"/>
    <dgm:cxn modelId="{F684C4DF-0174-481C-BE3E-A87D29803699}" srcId="{59D3F4BA-C751-4862-9407-16A60F823488}" destId="{60004337-1BBC-429F-9114-E40F0F1E8D98}" srcOrd="0" destOrd="0" parTransId="{588E339F-2059-4931-A9B4-0940E146D247}" sibTransId="{CB78CC3D-7305-4B43-9E8F-9DB52B218BAA}"/>
    <dgm:cxn modelId="{23238A66-588C-41E7-BD65-223BDDC40F0B}" type="presOf" srcId="{60004337-1BBC-429F-9114-E40F0F1E8D98}" destId="{42791E3B-8B83-4775-8195-EF0C6E355653}" srcOrd="0" destOrd="0" presId="urn:microsoft.com/office/officeart/2005/8/layout/vList6"/>
    <dgm:cxn modelId="{2FA80ADD-96CD-4373-86A4-9F5DD42E18E0}" srcId="{B6AE1222-619D-4C81-B50E-98F48F31F9FC}" destId="{9D75143C-0C2A-4359-96D5-CA3F10294BEC}" srcOrd="3" destOrd="0" parTransId="{D683C14A-6866-445D-AB5E-52A414F71E19}" sibTransId="{BD8C5E9C-C475-4868-8410-653E04C80F52}"/>
    <dgm:cxn modelId="{EFFD3DB2-73E4-4EA9-97D2-BBFD958FAEA4}" srcId="{9D75143C-0C2A-4359-96D5-CA3F10294BEC}" destId="{ED3688D8-CF6B-4684-90FC-C2EF0B284861}" srcOrd="0" destOrd="0" parTransId="{A831F151-15FC-4D5E-955A-4D99AA54050E}" sibTransId="{3706D408-9C06-4441-849E-C3AF22AF175D}"/>
    <dgm:cxn modelId="{27F5A387-F21E-42F0-8B9D-A7B1F7464CEB}" type="presOf" srcId="{9D75143C-0C2A-4359-96D5-CA3F10294BEC}" destId="{FA6A3725-5554-4FDE-82CA-F87E2AA586DA}" srcOrd="0" destOrd="0" presId="urn:microsoft.com/office/officeart/2005/8/layout/vList6"/>
    <dgm:cxn modelId="{169024C4-4231-4871-BB97-AFCE978AE409}" type="presOf" srcId="{E41B3B54-C6FE-488C-9FE2-C91C09587951}" destId="{703C7C54-899D-4249-8396-6735BBC088AF}" srcOrd="0" destOrd="0" presId="urn:microsoft.com/office/officeart/2005/8/layout/vList6"/>
    <dgm:cxn modelId="{E373B55D-3AC2-44AE-A12F-2D7640D55A69}" srcId="{B6AE1222-619D-4C81-B50E-98F48F31F9FC}" destId="{DB8B8F49-7942-45C4-BF60-253AFD405145}" srcOrd="5" destOrd="0" parTransId="{A386DF58-F074-4287-B3D8-2DF3833230CB}" sibTransId="{32269EA0-75B8-4E1B-9FFC-F32F3698B6ED}"/>
    <dgm:cxn modelId="{AECD8F52-87BC-48EB-8AEC-CC7BAB30D5B4}" srcId="{B6AE1222-619D-4C81-B50E-98F48F31F9FC}" destId="{14851209-C1FA-4C27-8A31-AAA030FCE526}" srcOrd="0" destOrd="0" parTransId="{97A7E054-D4D9-42CE-A528-A8AC592612A6}" sibTransId="{7855628D-F0AC-45EE-83FF-9FCB49B5D3DB}"/>
    <dgm:cxn modelId="{912CC547-9882-4F6B-AAC4-CE5ADA92AC1E}" type="presOf" srcId="{977210E8-5098-4BCE-9A67-A321ADEF16B9}" destId="{37A6F6B0-DA58-4742-BBFC-73649F936F91}" srcOrd="0" destOrd="0" presId="urn:microsoft.com/office/officeart/2005/8/layout/vList6"/>
    <dgm:cxn modelId="{F65AD822-A13D-46D7-96BE-B59F923173A6}" srcId="{14851209-C1FA-4C27-8A31-AAA030FCE526}" destId="{37217D0C-5CD7-4786-AFBD-3599CB31A540}" srcOrd="0" destOrd="0" parTransId="{F2641246-F78B-497F-A282-5D273158E224}" sibTransId="{73AF5C33-4633-4784-A162-205AE38FD354}"/>
    <dgm:cxn modelId="{3B2D261C-A47E-4519-8E23-F0EF8EA08908}" type="presOf" srcId="{3B7622D5-3B48-4E5F-8D1C-90A80B71219F}" destId="{362EEB36-F7D4-4373-A5C2-BA0BC4BA6070}" srcOrd="0" destOrd="0" presId="urn:microsoft.com/office/officeart/2005/8/layout/vList6"/>
    <dgm:cxn modelId="{C2391734-46D5-411E-A8C4-DDC730387D18}" type="presOf" srcId="{B6AE1222-619D-4C81-B50E-98F48F31F9FC}" destId="{D3CD98BF-47C0-447D-AC70-BCBAF056D8A9}" srcOrd="0" destOrd="0" presId="urn:microsoft.com/office/officeart/2005/8/layout/vList6"/>
    <dgm:cxn modelId="{1B28FDE8-C1B6-48CA-B388-71487FAAD583}" type="presOf" srcId="{5B092D7F-F6D1-4361-8D89-3B29EDB40A0F}" destId="{80E7BB3F-BB8F-4C28-9CBD-2954788FD5A2}" srcOrd="0" destOrd="0" presId="urn:microsoft.com/office/officeart/2005/8/layout/vList6"/>
    <dgm:cxn modelId="{045617DD-EE1C-4324-BCD5-43CFCEFF2B2C}" srcId="{5B092D7F-F6D1-4361-8D89-3B29EDB40A0F}" destId="{977210E8-5098-4BCE-9A67-A321ADEF16B9}" srcOrd="0" destOrd="0" parTransId="{98C4AD5C-26F3-4F86-9F55-16235B0CBFF3}" sibTransId="{4D14BAF4-E4F6-403F-8700-6BFF39E33710}"/>
    <dgm:cxn modelId="{C895625D-3185-436D-8AD0-1D81975AD0F0}" srcId="{B6AE1222-619D-4C81-B50E-98F48F31F9FC}" destId="{E41B3B54-C6FE-488C-9FE2-C91C09587951}" srcOrd="2" destOrd="0" parTransId="{0E076232-8396-4DED-A894-376AF1503D5D}" sibTransId="{980999C2-1AB0-4F6D-AB7B-319A2BBFED73}"/>
    <dgm:cxn modelId="{2158249C-2174-458A-BBB9-4EB72C763C01}" type="presOf" srcId="{59D3F4BA-C751-4862-9407-16A60F823488}" destId="{3EAEA648-F107-444A-AD66-0461C79D75AF}" srcOrd="0" destOrd="0" presId="urn:microsoft.com/office/officeart/2005/8/layout/vList6"/>
    <dgm:cxn modelId="{B197DBB3-81B0-4E66-A0B5-ACEB730041E2}" srcId="{B6AE1222-619D-4C81-B50E-98F48F31F9FC}" destId="{5B092D7F-F6D1-4361-8D89-3B29EDB40A0F}" srcOrd="4" destOrd="0" parTransId="{412D9353-C1AF-4778-818F-9E10E6110C98}" sibTransId="{35F54123-0E9B-40B7-945D-731C084BCAE9}"/>
    <dgm:cxn modelId="{E7A7F2B8-6A1C-4FDA-B6D5-5749C5F04C7D}" type="presParOf" srcId="{D3CD98BF-47C0-447D-AC70-BCBAF056D8A9}" destId="{89413242-C4D7-42EA-A6F4-186514B17EE7}" srcOrd="0" destOrd="0" presId="urn:microsoft.com/office/officeart/2005/8/layout/vList6"/>
    <dgm:cxn modelId="{2CD5FF52-933E-424F-856C-51CE56BC1C7E}" type="presParOf" srcId="{89413242-C4D7-42EA-A6F4-186514B17EE7}" destId="{DB91D4C9-BADA-47B1-B80B-943BD6B79805}" srcOrd="0" destOrd="0" presId="urn:microsoft.com/office/officeart/2005/8/layout/vList6"/>
    <dgm:cxn modelId="{CB2C4770-4FBE-4738-A8B6-308539FA3D11}" type="presParOf" srcId="{89413242-C4D7-42EA-A6F4-186514B17EE7}" destId="{B34A44A3-47B4-460E-88D7-D7B26824EF7D}" srcOrd="1" destOrd="0" presId="urn:microsoft.com/office/officeart/2005/8/layout/vList6"/>
    <dgm:cxn modelId="{C349BD46-799B-4043-A6F4-DB4954395274}" type="presParOf" srcId="{D3CD98BF-47C0-447D-AC70-BCBAF056D8A9}" destId="{4FC4E88B-B478-4356-95A5-62FE7AD38B84}" srcOrd="1" destOrd="0" presId="urn:microsoft.com/office/officeart/2005/8/layout/vList6"/>
    <dgm:cxn modelId="{10739D34-5CD5-4267-A00D-0786C8D10440}" type="presParOf" srcId="{D3CD98BF-47C0-447D-AC70-BCBAF056D8A9}" destId="{C5BB85BA-063C-4218-B6C0-22262CB005E2}" srcOrd="2" destOrd="0" presId="urn:microsoft.com/office/officeart/2005/8/layout/vList6"/>
    <dgm:cxn modelId="{F649812A-75DB-4498-B2CB-7EA31D957EBB}" type="presParOf" srcId="{C5BB85BA-063C-4218-B6C0-22262CB005E2}" destId="{3EAEA648-F107-444A-AD66-0461C79D75AF}" srcOrd="0" destOrd="0" presId="urn:microsoft.com/office/officeart/2005/8/layout/vList6"/>
    <dgm:cxn modelId="{DAD3D7BC-501E-4277-A99E-03AFA65DBBF0}" type="presParOf" srcId="{C5BB85BA-063C-4218-B6C0-22262CB005E2}" destId="{42791E3B-8B83-4775-8195-EF0C6E355653}" srcOrd="1" destOrd="0" presId="urn:microsoft.com/office/officeart/2005/8/layout/vList6"/>
    <dgm:cxn modelId="{6CF04E86-E993-45E1-A71D-4F181619E5E6}" type="presParOf" srcId="{D3CD98BF-47C0-447D-AC70-BCBAF056D8A9}" destId="{69520C5A-3099-4614-B82A-67611FBEC188}" srcOrd="3" destOrd="0" presId="urn:microsoft.com/office/officeart/2005/8/layout/vList6"/>
    <dgm:cxn modelId="{7F38F7C6-F91D-4EA8-BC79-A9574012CE85}" type="presParOf" srcId="{D3CD98BF-47C0-447D-AC70-BCBAF056D8A9}" destId="{BB64D0AD-C8FB-4704-BBE9-6CC1192CB5ED}" srcOrd="4" destOrd="0" presId="urn:microsoft.com/office/officeart/2005/8/layout/vList6"/>
    <dgm:cxn modelId="{B52E9AD1-88F4-438F-9991-FE6D7DDBA51E}" type="presParOf" srcId="{BB64D0AD-C8FB-4704-BBE9-6CC1192CB5ED}" destId="{703C7C54-899D-4249-8396-6735BBC088AF}" srcOrd="0" destOrd="0" presId="urn:microsoft.com/office/officeart/2005/8/layout/vList6"/>
    <dgm:cxn modelId="{549937C0-0770-4E80-9482-5ED24275079C}" type="presParOf" srcId="{BB64D0AD-C8FB-4704-BBE9-6CC1192CB5ED}" destId="{9EAD6459-373E-4B23-AEEC-60EFDCAAB17F}" srcOrd="1" destOrd="0" presId="urn:microsoft.com/office/officeart/2005/8/layout/vList6"/>
    <dgm:cxn modelId="{387218C3-87B4-43E2-A9CE-B8C473835551}" type="presParOf" srcId="{D3CD98BF-47C0-447D-AC70-BCBAF056D8A9}" destId="{3503D5FB-601A-49C2-A737-F6CD0E86E7E3}" srcOrd="5" destOrd="0" presId="urn:microsoft.com/office/officeart/2005/8/layout/vList6"/>
    <dgm:cxn modelId="{EE564805-539F-4FBA-913B-0DBF6873186B}" type="presParOf" srcId="{D3CD98BF-47C0-447D-AC70-BCBAF056D8A9}" destId="{3C5D7AC0-3695-42D7-B94F-BE1C78F8D2B1}" srcOrd="6" destOrd="0" presId="urn:microsoft.com/office/officeart/2005/8/layout/vList6"/>
    <dgm:cxn modelId="{D521E9A1-9B06-472F-B82E-97602BE19BFD}" type="presParOf" srcId="{3C5D7AC0-3695-42D7-B94F-BE1C78F8D2B1}" destId="{FA6A3725-5554-4FDE-82CA-F87E2AA586DA}" srcOrd="0" destOrd="0" presId="urn:microsoft.com/office/officeart/2005/8/layout/vList6"/>
    <dgm:cxn modelId="{BCBC7DD5-553A-40EC-BDD6-86539895899F}" type="presParOf" srcId="{3C5D7AC0-3695-42D7-B94F-BE1C78F8D2B1}" destId="{EB4F0E76-2D1B-4A90-955A-10E8173572C4}" srcOrd="1" destOrd="0" presId="urn:microsoft.com/office/officeart/2005/8/layout/vList6"/>
    <dgm:cxn modelId="{1C475F21-DAB8-4BC5-AEA4-34345F0D315C}" type="presParOf" srcId="{D3CD98BF-47C0-447D-AC70-BCBAF056D8A9}" destId="{DA2243CC-03BA-479F-9FE8-76D169A7536B}" srcOrd="7" destOrd="0" presId="urn:microsoft.com/office/officeart/2005/8/layout/vList6"/>
    <dgm:cxn modelId="{20DCA486-FC5B-49BE-AB69-76C0C58BF73A}" type="presParOf" srcId="{D3CD98BF-47C0-447D-AC70-BCBAF056D8A9}" destId="{53427F1D-D150-4DB9-BE12-03B5949E3383}" srcOrd="8" destOrd="0" presId="urn:microsoft.com/office/officeart/2005/8/layout/vList6"/>
    <dgm:cxn modelId="{0825D20B-E82A-4E18-AFC5-0A57E27A3C02}" type="presParOf" srcId="{53427F1D-D150-4DB9-BE12-03B5949E3383}" destId="{80E7BB3F-BB8F-4C28-9CBD-2954788FD5A2}" srcOrd="0" destOrd="0" presId="urn:microsoft.com/office/officeart/2005/8/layout/vList6"/>
    <dgm:cxn modelId="{CDD191F1-B636-4E49-92B0-97EEB7884FE5}" type="presParOf" srcId="{53427F1D-D150-4DB9-BE12-03B5949E3383}" destId="{37A6F6B0-DA58-4742-BBFC-73649F936F91}" srcOrd="1" destOrd="0" presId="urn:microsoft.com/office/officeart/2005/8/layout/vList6"/>
    <dgm:cxn modelId="{596E1863-1C68-4B5C-BF5B-8F063246C200}" type="presParOf" srcId="{D3CD98BF-47C0-447D-AC70-BCBAF056D8A9}" destId="{69E071C9-C410-4060-ABD4-E35B943943CF}" srcOrd="9" destOrd="0" presId="urn:microsoft.com/office/officeart/2005/8/layout/vList6"/>
    <dgm:cxn modelId="{CDE6DDD2-C24E-4F41-A6A8-5366C330DBB6}" type="presParOf" srcId="{D3CD98BF-47C0-447D-AC70-BCBAF056D8A9}" destId="{2B98A29E-1401-4DEF-A45F-21DC9B1EB61E}" srcOrd="10" destOrd="0" presId="urn:microsoft.com/office/officeart/2005/8/layout/vList6"/>
    <dgm:cxn modelId="{3836E954-7B86-475E-9485-C11A57C358DB}" type="presParOf" srcId="{2B98A29E-1401-4DEF-A45F-21DC9B1EB61E}" destId="{03C5CAE5-33A7-4592-B3E0-152DD40980BE}" srcOrd="0" destOrd="0" presId="urn:microsoft.com/office/officeart/2005/8/layout/vList6"/>
    <dgm:cxn modelId="{F5B65DA0-97FF-480F-B167-4321226B1C57}" type="presParOf" srcId="{2B98A29E-1401-4DEF-A45F-21DC9B1EB61E}" destId="{362EEB36-F7D4-4373-A5C2-BA0BC4BA607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F19C182-8BF5-45F4-8C58-8209B334DC2E}" type="doc">
      <dgm:prSet loTypeId="urn:microsoft.com/office/officeart/2005/8/layout/vList5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ABEA2901-E4D2-4D13-B135-6815478FF5EA}">
      <dgm:prSet/>
      <dgm:spPr/>
      <dgm:t>
        <a:bodyPr/>
        <a:lstStyle/>
        <a:p>
          <a:r>
            <a:rPr lang="uk-UA" dirty="0" smtClean="0"/>
            <a:t>1</a:t>
          </a:r>
          <a:endParaRPr lang="uk-UA" dirty="0"/>
        </a:p>
      </dgm:t>
    </dgm:pt>
    <dgm:pt modelId="{3FBA87B0-5D51-4B5F-96DF-C068A976AA5E}" type="parTrans" cxnId="{13D34941-D3C9-4772-958D-A7DD6B5EB838}">
      <dgm:prSet/>
      <dgm:spPr/>
      <dgm:t>
        <a:bodyPr/>
        <a:lstStyle/>
        <a:p>
          <a:endParaRPr lang="uk-UA"/>
        </a:p>
      </dgm:t>
    </dgm:pt>
    <dgm:pt modelId="{184E4848-6A8A-451B-B303-A59E81A5BE29}" type="sibTrans" cxnId="{13D34941-D3C9-4772-958D-A7DD6B5EB838}">
      <dgm:prSet/>
      <dgm:spPr/>
      <dgm:t>
        <a:bodyPr/>
        <a:lstStyle/>
        <a:p>
          <a:endParaRPr lang="uk-UA"/>
        </a:p>
      </dgm:t>
    </dgm:pt>
    <dgm:pt modelId="{5547C4A3-C27B-4874-9B46-B781224AFE7D}">
      <dgm:prSet custT="1"/>
      <dgm:spPr/>
      <dgm:t>
        <a:bodyPr/>
        <a:lstStyle/>
        <a:p>
          <a:r>
            <a:rPr lang="uk-UA" sz="1600" dirty="0" smtClean="0"/>
            <a:t>лідуюча позиція за загальною кількістю туристів, відпочиваючих та за спортивним напрямом</a:t>
          </a:r>
          <a:endParaRPr lang="uk-UA" sz="1600" dirty="0"/>
        </a:p>
      </dgm:t>
    </dgm:pt>
    <dgm:pt modelId="{2BAB42E3-64B6-4E36-9133-68876040B6E9}" type="parTrans" cxnId="{DF54AF5F-C71A-4889-AC52-1B71119E33D1}">
      <dgm:prSet/>
      <dgm:spPr/>
      <dgm:t>
        <a:bodyPr/>
        <a:lstStyle/>
        <a:p>
          <a:endParaRPr lang="uk-UA"/>
        </a:p>
      </dgm:t>
    </dgm:pt>
    <dgm:pt modelId="{D5CB85F2-F50C-4CD4-BD94-B38A4F2B021F}" type="sibTrans" cxnId="{DF54AF5F-C71A-4889-AC52-1B71119E33D1}">
      <dgm:prSet/>
      <dgm:spPr/>
      <dgm:t>
        <a:bodyPr/>
        <a:lstStyle/>
        <a:p>
          <a:endParaRPr lang="uk-UA"/>
        </a:p>
      </dgm:t>
    </dgm:pt>
    <dgm:pt modelId="{AFD3B209-8D26-41B9-99BE-B7C3711185A3}">
      <dgm:prSet custT="1"/>
      <dgm:spPr/>
      <dgm:t>
        <a:bodyPr/>
        <a:lstStyle/>
        <a:p>
          <a:r>
            <a:rPr lang="uk-UA" sz="1600" dirty="0" smtClean="0"/>
            <a:t>низькі показники за напрямами: служба, лікування, спеціалізований туризм, інші</a:t>
          </a:r>
          <a:endParaRPr lang="uk-UA" sz="1600" dirty="0"/>
        </a:p>
      </dgm:t>
    </dgm:pt>
    <dgm:pt modelId="{60C6EC20-5353-4C78-AEDF-4431C6B0CE01}" type="parTrans" cxnId="{45142CD3-6B02-46C2-93F0-E84D4208663D}">
      <dgm:prSet/>
      <dgm:spPr/>
      <dgm:t>
        <a:bodyPr/>
        <a:lstStyle/>
        <a:p>
          <a:endParaRPr lang="uk-UA"/>
        </a:p>
      </dgm:t>
    </dgm:pt>
    <dgm:pt modelId="{CED06FF4-9FD2-4550-AA29-5893D45C9059}" type="sibTrans" cxnId="{45142CD3-6B02-46C2-93F0-E84D4208663D}">
      <dgm:prSet/>
      <dgm:spPr/>
      <dgm:t>
        <a:bodyPr/>
        <a:lstStyle/>
        <a:p>
          <a:endParaRPr lang="uk-UA"/>
        </a:p>
      </dgm:t>
    </dgm:pt>
    <dgm:pt modelId="{23D3DED4-A4AE-4AAC-BCEE-92E226EAEB9D}">
      <dgm:prSet/>
      <dgm:spPr/>
      <dgm:t>
        <a:bodyPr/>
        <a:lstStyle/>
        <a:p>
          <a:r>
            <a:rPr lang="uk-UA" dirty="0" smtClean="0"/>
            <a:t>2</a:t>
          </a:r>
          <a:endParaRPr lang="uk-UA" dirty="0"/>
        </a:p>
      </dgm:t>
    </dgm:pt>
    <dgm:pt modelId="{54E00439-8DF7-4456-A69C-89C010E440B5}" type="parTrans" cxnId="{7D412370-DDB7-45E7-9010-9A79025A5862}">
      <dgm:prSet/>
      <dgm:spPr/>
      <dgm:t>
        <a:bodyPr/>
        <a:lstStyle/>
        <a:p>
          <a:endParaRPr lang="uk-UA"/>
        </a:p>
      </dgm:t>
    </dgm:pt>
    <dgm:pt modelId="{22DAD2E1-9646-4072-97C5-A236F7D49FED}" type="sibTrans" cxnId="{7D412370-DDB7-45E7-9010-9A79025A5862}">
      <dgm:prSet/>
      <dgm:spPr/>
      <dgm:t>
        <a:bodyPr/>
        <a:lstStyle/>
        <a:p>
          <a:endParaRPr lang="uk-UA"/>
        </a:p>
      </dgm:t>
    </dgm:pt>
    <dgm:pt modelId="{0393C55F-EF44-40BC-9091-E2EC33C539A0}">
      <dgm:prSet custT="1"/>
      <dgm:spPr/>
      <dgm:t>
        <a:bodyPr/>
        <a:lstStyle/>
        <a:p>
          <a:r>
            <a:rPr lang="uk-UA" sz="1600" dirty="0" smtClean="0"/>
            <a:t>лідуюча позиція за кількістю відпочиваючих та туристів спортивного напряму</a:t>
          </a:r>
          <a:endParaRPr lang="uk-UA" sz="1600" dirty="0"/>
        </a:p>
      </dgm:t>
    </dgm:pt>
    <dgm:pt modelId="{5A4C0B0F-E438-40FD-A8DE-14D9BBA0CE56}" type="parTrans" cxnId="{D9EC2128-4A28-4FA7-8731-82FC93EC0D4C}">
      <dgm:prSet/>
      <dgm:spPr/>
      <dgm:t>
        <a:bodyPr/>
        <a:lstStyle/>
        <a:p>
          <a:endParaRPr lang="uk-UA"/>
        </a:p>
      </dgm:t>
    </dgm:pt>
    <dgm:pt modelId="{8E4A647A-33C0-47F5-9F5A-77F1D8481951}" type="sibTrans" cxnId="{D9EC2128-4A28-4FA7-8731-82FC93EC0D4C}">
      <dgm:prSet/>
      <dgm:spPr/>
      <dgm:t>
        <a:bodyPr/>
        <a:lstStyle/>
        <a:p>
          <a:endParaRPr lang="uk-UA"/>
        </a:p>
      </dgm:t>
    </dgm:pt>
    <dgm:pt modelId="{55A270DC-3648-43C9-8779-2D66347E7943}">
      <dgm:prSet custT="1"/>
      <dgm:spPr/>
      <dgm:t>
        <a:bodyPr/>
        <a:lstStyle/>
        <a:p>
          <a:r>
            <a:rPr lang="uk-UA" sz="1600" dirty="0" smtClean="0"/>
            <a:t>низькі показники за всіма іншими напрямами: служба, лікування, спеціалізований туризм, інші</a:t>
          </a:r>
          <a:endParaRPr lang="uk-UA" sz="1600" dirty="0"/>
        </a:p>
      </dgm:t>
    </dgm:pt>
    <dgm:pt modelId="{DDC563DF-7054-47E0-A251-D6A61DFF1307}" type="parTrans" cxnId="{FF9BFB7E-3A92-4002-A3C4-2307B03CE568}">
      <dgm:prSet/>
      <dgm:spPr/>
      <dgm:t>
        <a:bodyPr/>
        <a:lstStyle/>
        <a:p>
          <a:endParaRPr lang="uk-UA"/>
        </a:p>
      </dgm:t>
    </dgm:pt>
    <dgm:pt modelId="{CE1D3592-7217-42BE-9C13-E4DA71A71803}" type="sibTrans" cxnId="{FF9BFB7E-3A92-4002-A3C4-2307B03CE568}">
      <dgm:prSet/>
      <dgm:spPr/>
      <dgm:t>
        <a:bodyPr/>
        <a:lstStyle/>
        <a:p>
          <a:endParaRPr lang="uk-UA"/>
        </a:p>
      </dgm:t>
    </dgm:pt>
    <dgm:pt modelId="{EECD417B-DCEC-4EA4-8DF3-EFED82614A45}">
      <dgm:prSet/>
      <dgm:spPr/>
      <dgm:t>
        <a:bodyPr/>
        <a:lstStyle/>
        <a:p>
          <a:r>
            <a:rPr lang="uk-UA" dirty="0" smtClean="0"/>
            <a:t>3</a:t>
          </a:r>
          <a:endParaRPr lang="uk-UA" dirty="0"/>
        </a:p>
      </dgm:t>
    </dgm:pt>
    <dgm:pt modelId="{7D684670-E333-4DD0-94CB-E295C463198E}" type="parTrans" cxnId="{6E6BC6AA-BA71-4E45-9AC9-C958D27BA767}">
      <dgm:prSet/>
      <dgm:spPr/>
      <dgm:t>
        <a:bodyPr/>
        <a:lstStyle/>
        <a:p>
          <a:endParaRPr lang="uk-UA"/>
        </a:p>
      </dgm:t>
    </dgm:pt>
    <dgm:pt modelId="{09472FF1-2BD1-4452-A88C-E7E6F217418F}" type="sibTrans" cxnId="{6E6BC6AA-BA71-4E45-9AC9-C958D27BA767}">
      <dgm:prSet/>
      <dgm:spPr/>
      <dgm:t>
        <a:bodyPr/>
        <a:lstStyle/>
        <a:p>
          <a:endParaRPr lang="uk-UA"/>
        </a:p>
      </dgm:t>
    </dgm:pt>
    <dgm:pt modelId="{A3F16F90-EFDE-4D5A-A3F0-443E870FF2FD}">
      <dgm:prSet custT="1"/>
      <dgm:spPr/>
      <dgm:t>
        <a:bodyPr/>
        <a:lstStyle/>
        <a:p>
          <a:r>
            <a:rPr lang="uk-UA" sz="1600" dirty="0" smtClean="0"/>
            <a:t>найбільше значення службового напряму</a:t>
          </a:r>
          <a:endParaRPr lang="uk-UA" sz="1600" dirty="0"/>
        </a:p>
      </dgm:t>
    </dgm:pt>
    <dgm:pt modelId="{DB9B7334-1917-49E0-8718-F55432C4E904}" type="parTrans" cxnId="{2727205A-5BD2-4A72-A5E3-2151EC31F9D3}">
      <dgm:prSet/>
      <dgm:spPr/>
      <dgm:t>
        <a:bodyPr/>
        <a:lstStyle/>
        <a:p>
          <a:endParaRPr lang="uk-UA"/>
        </a:p>
      </dgm:t>
    </dgm:pt>
    <dgm:pt modelId="{59355B1A-E207-4283-8E38-579F16CE0141}" type="sibTrans" cxnId="{2727205A-5BD2-4A72-A5E3-2151EC31F9D3}">
      <dgm:prSet/>
      <dgm:spPr/>
      <dgm:t>
        <a:bodyPr/>
        <a:lstStyle/>
        <a:p>
          <a:endParaRPr lang="uk-UA"/>
        </a:p>
      </dgm:t>
    </dgm:pt>
    <dgm:pt modelId="{2FD51842-7F2D-4A6A-A45C-EDB7BC11059E}">
      <dgm:prSet custT="1"/>
      <dgm:spPr/>
      <dgm:t>
        <a:bodyPr/>
        <a:lstStyle/>
        <a:p>
          <a:r>
            <a:rPr lang="uk-UA" sz="1600" dirty="0" smtClean="0"/>
            <a:t>середні показники відпочиваючих та спортивного туризму</a:t>
          </a:r>
          <a:endParaRPr lang="uk-UA" sz="1600" dirty="0"/>
        </a:p>
      </dgm:t>
    </dgm:pt>
    <dgm:pt modelId="{2D1DD84B-F20B-4215-A072-8CCED018FCBB}" type="parTrans" cxnId="{1C5296B4-35E0-4A92-8D8B-CD1705A1C632}">
      <dgm:prSet/>
      <dgm:spPr/>
      <dgm:t>
        <a:bodyPr/>
        <a:lstStyle/>
        <a:p>
          <a:endParaRPr lang="uk-UA"/>
        </a:p>
      </dgm:t>
    </dgm:pt>
    <dgm:pt modelId="{0481C33C-1E05-460D-ACBB-A5D2C3A6C046}" type="sibTrans" cxnId="{1C5296B4-35E0-4A92-8D8B-CD1705A1C632}">
      <dgm:prSet/>
      <dgm:spPr/>
      <dgm:t>
        <a:bodyPr/>
        <a:lstStyle/>
        <a:p>
          <a:endParaRPr lang="uk-UA"/>
        </a:p>
      </dgm:t>
    </dgm:pt>
    <dgm:pt modelId="{4A796501-E46D-4334-AE71-5911912F7BCA}">
      <dgm:prSet custT="1"/>
      <dgm:spPr/>
      <dgm:t>
        <a:bodyPr/>
        <a:lstStyle/>
        <a:p>
          <a:r>
            <a:rPr lang="uk-UA" sz="1600" dirty="0" smtClean="0"/>
            <a:t>низька кількість перебуваючи з наступними цілями: лікування, спеціалізований туризм та інші види туризму</a:t>
          </a:r>
          <a:endParaRPr lang="uk-UA" sz="1600" dirty="0"/>
        </a:p>
      </dgm:t>
    </dgm:pt>
    <dgm:pt modelId="{5BD6465E-2B78-4BB0-8652-6EED9952375C}" type="parTrans" cxnId="{3AF7285E-AE8A-4258-9C91-29E880A084D6}">
      <dgm:prSet/>
      <dgm:spPr/>
      <dgm:t>
        <a:bodyPr/>
        <a:lstStyle/>
        <a:p>
          <a:endParaRPr lang="uk-UA"/>
        </a:p>
      </dgm:t>
    </dgm:pt>
    <dgm:pt modelId="{17FF6FE0-EC53-405D-A8E8-A2DF9B1299D5}" type="sibTrans" cxnId="{3AF7285E-AE8A-4258-9C91-29E880A084D6}">
      <dgm:prSet/>
      <dgm:spPr/>
      <dgm:t>
        <a:bodyPr/>
        <a:lstStyle/>
        <a:p>
          <a:endParaRPr lang="uk-UA"/>
        </a:p>
      </dgm:t>
    </dgm:pt>
    <dgm:pt modelId="{329F9C2C-C5C0-4C61-B76B-AA3A52984B04}">
      <dgm:prSet/>
      <dgm:spPr/>
      <dgm:t>
        <a:bodyPr/>
        <a:lstStyle/>
        <a:p>
          <a:r>
            <a:rPr lang="uk-UA" dirty="0" smtClean="0"/>
            <a:t>4</a:t>
          </a:r>
          <a:endParaRPr lang="uk-UA" dirty="0"/>
        </a:p>
      </dgm:t>
    </dgm:pt>
    <dgm:pt modelId="{1E609AC6-4234-4EAE-BF27-43E13035A772}" type="parTrans" cxnId="{E3D5B0E2-F04D-4AEF-8C9D-F8D4E2634601}">
      <dgm:prSet/>
      <dgm:spPr/>
      <dgm:t>
        <a:bodyPr/>
        <a:lstStyle/>
        <a:p>
          <a:endParaRPr lang="uk-UA"/>
        </a:p>
      </dgm:t>
    </dgm:pt>
    <dgm:pt modelId="{02DD7FB4-0A4E-463B-ACB2-CAFA3E26047A}" type="sibTrans" cxnId="{E3D5B0E2-F04D-4AEF-8C9D-F8D4E2634601}">
      <dgm:prSet/>
      <dgm:spPr/>
      <dgm:t>
        <a:bodyPr/>
        <a:lstStyle/>
        <a:p>
          <a:endParaRPr lang="uk-UA"/>
        </a:p>
      </dgm:t>
    </dgm:pt>
    <dgm:pt modelId="{167CDAC3-DD57-475F-B8A7-E29DD4C1E8A4}">
      <dgm:prSet custT="1"/>
      <dgm:spPr/>
      <dgm:t>
        <a:bodyPr/>
        <a:lstStyle/>
        <a:p>
          <a:r>
            <a:rPr lang="uk-UA" sz="1600" dirty="0" smtClean="0"/>
            <a:t>відсутність спеціалізованого та інших видів туризму</a:t>
          </a:r>
          <a:endParaRPr lang="uk-UA" sz="1600" dirty="0"/>
        </a:p>
      </dgm:t>
    </dgm:pt>
    <dgm:pt modelId="{7253B0ED-D25B-4D7F-9F6A-2F64AA0742D6}" type="parTrans" cxnId="{EC5FA35B-2220-4630-B070-E65DBD255913}">
      <dgm:prSet/>
      <dgm:spPr/>
      <dgm:t>
        <a:bodyPr/>
        <a:lstStyle/>
        <a:p>
          <a:endParaRPr lang="uk-UA"/>
        </a:p>
      </dgm:t>
    </dgm:pt>
    <dgm:pt modelId="{E40DF0FE-2585-426E-B3B6-774B944F8134}" type="sibTrans" cxnId="{EC5FA35B-2220-4630-B070-E65DBD255913}">
      <dgm:prSet/>
      <dgm:spPr/>
      <dgm:t>
        <a:bodyPr/>
        <a:lstStyle/>
        <a:p>
          <a:endParaRPr lang="uk-UA"/>
        </a:p>
      </dgm:t>
    </dgm:pt>
    <dgm:pt modelId="{E04E8DC9-4BBF-4241-AA16-7BC5A628CE5D}">
      <dgm:prSet custT="1"/>
      <dgm:spPr/>
      <dgm:t>
        <a:bodyPr/>
        <a:lstStyle/>
        <a:p>
          <a:r>
            <a:rPr lang="uk-UA" sz="1600" dirty="0" smtClean="0"/>
            <a:t>відносно середня кількість відпочиваючих</a:t>
          </a:r>
          <a:endParaRPr lang="uk-UA" sz="1600" dirty="0"/>
        </a:p>
      </dgm:t>
    </dgm:pt>
    <dgm:pt modelId="{FF766088-0D10-4072-8F5C-504EF0CCC1FB}" type="parTrans" cxnId="{37794CAB-BF73-412B-A7D3-7496C0BFAC2D}">
      <dgm:prSet/>
      <dgm:spPr/>
      <dgm:t>
        <a:bodyPr/>
        <a:lstStyle/>
        <a:p>
          <a:endParaRPr lang="uk-UA"/>
        </a:p>
      </dgm:t>
    </dgm:pt>
    <dgm:pt modelId="{D79AAF26-21C9-40E5-9AF7-867F8ABD9311}" type="sibTrans" cxnId="{37794CAB-BF73-412B-A7D3-7496C0BFAC2D}">
      <dgm:prSet/>
      <dgm:spPr/>
      <dgm:t>
        <a:bodyPr/>
        <a:lstStyle/>
        <a:p>
          <a:endParaRPr lang="uk-UA"/>
        </a:p>
      </dgm:t>
    </dgm:pt>
    <dgm:pt modelId="{E616DCA8-3814-47AB-8F76-4D2FEB383817}">
      <dgm:prSet custT="1"/>
      <dgm:spPr/>
      <dgm:t>
        <a:bodyPr/>
        <a:lstStyle/>
        <a:p>
          <a:r>
            <a:rPr lang="uk-UA" sz="1600" dirty="0" smtClean="0"/>
            <a:t>низькі показники розміщення у наступних напрямах: служба, лікування та спорт</a:t>
          </a:r>
          <a:endParaRPr lang="uk-UA" sz="1600" dirty="0"/>
        </a:p>
      </dgm:t>
    </dgm:pt>
    <dgm:pt modelId="{DA5A2377-241C-4CB3-8833-82633D2F03AC}" type="parTrans" cxnId="{1761C365-C2CB-4B1C-A4BA-758208B14FC4}">
      <dgm:prSet/>
      <dgm:spPr/>
      <dgm:t>
        <a:bodyPr/>
        <a:lstStyle/>
        <a:p>
          <a:endParaRPr lang="uk-UA"/>
        </a:p>
      </dgm:t>
    </dgm:pt>
    <dgm:pt modelId="{DD00D090-8B9F-4679-838B-1D44EAC58B6D}" type="sibTrans" cxnId="{1761C365-C2CB-4B1C-A4BA-758208B14FC4}">
      <dgm:prSet/>
      <dgm:spPr/>
      <dgm:t>
        <a:bodyPr/>
        <a:lstStyle/>
        <a:p>
          <a:endParaRPr lang="uk-UA"/>
        </a:p>
      </dgm:t>
    </dgm:pt>
    <dgm:pt modelId="{6DEEDCAF-250E-45FC-9D3A-9B0B550100A3}">
      <dgm:prSet/>
      <dgm:spPr/>
      <dgm:t>
        <a:bodyPr/>
        <a:lstStyle/>
        <a:p>
          <a:r>
            <a:rPr lang="uk-UA" dirty="0" smtClean="0"/>
            <a:t>5</a:t>
          </a:r>
          <a:endParaRPr lang="uk-UA" dirty="0"/>
        </a:p>
      </dgm:t>
    </dgm:pt>
    <dgm:pt modelId="{DF45AA40-1BB5-4968-90CB-F10FEAEEF7B1}" type="parTrans" cxnId="{001FDC91-973D-4B38-8EBA-971D2723D58D}">
      <dgm:prSet/>
      <dgm:spPr/>
      <dgm:t>
        <a:bodyPr/>
        <a:lstStyle/>
        <a:p>
          <a:endParaRPr lang="uk-UA"/>
        </a:p>
      </dgm:t>
    </dgm:pt>
    <dgm:pt modelId="{E6964D11-562C-4DAF-8C84-7E5889F36DA1}" type="sibTrans" cxnId="{001FDC91-973D-4B38-8EBA-971D2723D58D}">
      <dgm:prSet/>
      <dgm:spPr/>
      <dgm:t>
        <a:bodyPr/>
        <a:lstStyle/>
        <a:p>
          <a:endParaRPr lang="uk-UA"/>
        </a:p>
      </dgm:t>
    </dgm:pt>
    <dgm:pt modelId="{5E73F9FB-C2C6-45FE-9478-0BE21D57D38E}">
      <dgm:prSet custT="1"/>
      <dgm:spPr/>
      <dgm:t>
        <a:bodyPr/>
        <a:lstStyle/>
        <a:p>
          <a:r>
            <a:rPr lang="uk-UA" sz="1600" dirty="0" smtClean="0"/>
            <a:t>великі показниками розміщених з метою лікування та спеціалізованого туризму</a:t>
          </a:r>
          <a:endParaRPr lang="uk-UA" sz="1600" dirty="0"/>
        </a:p>
      </dgm:t>
    </dgm:pt>
    <dgm:pt modelId="{63AFEBB4-A8D4-480F-9870-211A6ED916E3}" type="parTrans" cxnId="{430F60B4-080E-41AB-A985-EFA2C28484DC}">
      <dgm:prSet/>
      <dgm:spPr/>
      <dgm:t>
        <a:bodyPr/>
        <a:lstStyle/>
        <a:p>
          <a:endParaRPr lang="uk-UA"/>
        </a:p>
      </dgm:t>
    </dgm:pt>
    <dgm:pt modelId="{C8406836-2FD0-4E5C-A4F1-6DD2967B05AE}" type="sibTrans" cxnId="{430F60B4-080E-41AB-A985-EFA2C28484DC}">
      <dgm:prSet/>
      <dgm:spPr/>
      <dgm:t>
        <a:bodyPr/>
        <a:lstStyle/>
        <a:p>
          <a:endParaRPr lang="uk-UA"/>
        </a:p>
      </dgm:t>
    </dgm:pt>
    <dgm:pt modelId="{34F61510-EDB0-4501-A0DE-9DDE6CB129F9}">
      <dgm:prSet custT="1"/>
      <dgm:spPr/>
      <dgm:t>
        <a:bodyPr/>
        <a:lstStyle/>
        <a:p>
          <a:r>
            <a:rPr lang="uk-UA" sz="1600" dirty="0" smtClean="0"/>
            <a:t>низька кількість відпочиваючих та розміщених з метою роботи та навчання</a:t>
          </a:r>
          <a:endParaRPr lang="uk-UA" sz="1600" dirty="0"/>
        </a:p>
      </dgm:t>
    </dgm:pt>
    <dgm:pt modelId="{9A1F4B47-0559-405E-A1FE-679B69D2F12B}" type="parTrans" cxnId="{F0D36193-AD55-41C8-BC32-632A20880805}">
      <dgm:prSet/>
      <dgm:spPr/>
      <dgm:t>
        <a:bodyPr/>
        <a:lstStyle/>
        <a:p>
          <a:endParaRPr lang="uk-UA"/>
        </a:p>
      </dgm:t>
    </dgm:pt>
    <dgm:pt modelId="{90603645-9745-48CE-B174-5F91E96DACA4}" type="sibTrans" cxnId="{F0D36193-AD55-41C8-BC32-632A20880805}">
      <dgm:prSet/>
      <dgm:spPr/>
      <dgm:t>
        <a:bodyPr/>
        <a:lstStyle/>
        <a:p>
          <a:endParaRPr lang="uk-UA"/>
        </a:p>
      </dgm:t>
    </dgm:pt>
    <dgm:pt modelId="{E3D01279-42DA-478B-92FE-DB753F6C5AD1}">
      <dgm:prSet custT="1"/>
      <dgm:spPr/>
      <dgm:t>
        <a:bodyPr/>
        <a:lstStyle/>
        <a:p>
          <a:r>
            <a:rPr lang="uk-UA" sz="1600" dirty="0" smtClean="0"/>
            <a:t>відсутність спеціалізованого та інших напрямів туризму</a:t>
          </a:r>
          <a:endParaRPr lang="uk-UA" sz="1600" dirty="0"/>
        </a:p>
      </dgm:t>
    </dgm:pt>
    <dgm:pt modelId="{49A7B6A3-905F-499E-BE22-ED58216B18C0}" type="parTrans" cxnId="{774E43F2-6C21-4278-B21A-CF863D1E106F}">
      <dgm:prSet/>
      <dgm:spPr/>
      <dgm:t>
        <a:bodyPr/>
        <a:lstStyle/>
        <a:p>
          <a:endParaRPr lang="uk-UA"/>
        </a:p>
      </dgm:t>
    </dgm:pt>
    <dgm:pt modelId="{589D5F07-97E8-4F22-B860-4524CC8CDC4B}" type="sibTrans" cxnId="{774E43F2-6C21-4278-B21A-CF863D1E106F}">
      <dgm:prSet/>
      <dgm:spPr/>
      <dgm:t>
        <a:bodyPr/>
        <a:lstStyle/>
        <a:p>
          <a:endParaRPr lang="uk-UA"/>
        </a:p>
      </dgm:t>
    </dgm:pt>
    <dgm:pt modelId="{9A345733-C684-4024-BB76-A73036187B26}">
      <dgm:prSet/>
      <dgm:spPr/>
      <dgm:t>
        <a:bodyPr/>
        <a:lstStyle/>
        <a:p>
          <a:r>
            <a:rPr lang="uk-UA" dirty="0" smtClean="0"/>
            <a:t>6</a:t>
          </a:r>
          <a:endParaRPr lang="uk-UA" dirty="0"/>
        </a:p>
      </dgm:t>
    </dgm:pt>
    <dgm:pt modelId="{18C36655-25F6-4096-AA9E-E83CB3BD54DC}" type="parTrans" cxnId="{306B932D-4BF0-4FE8-87EB-360A5946577C}">
      <dgm:prSet/>
      <dgm:spPr/>
      <dgm:t>
        <a:bodyPr/>
        <a:lstStyle/>
        <a:p>
          <a:endParaRPr lang="uk-UA"/>
        </a:p>
      </dgm:t>
    </dgm:pt>
    <dgm:pt modelId="{33FEE48F-D53E-4E32-A126-FEA61F18FCB4}" type="sibTrans" cxnId="{306B932D-4BF0-4FE8-87EB-360A5946577C}">
      <dgm:prSet/>
      <dgm:spPr/>
      <dgm:t>
        <a:bodyPr/>
        <a:lstStyle/>
        <a:p>
          <a:endParaRPr lang="uk-UA"/>
        </a:p>
      </dgm:t>
    </dgm:pt>
    <dgm:pt modelId="{ECC74FA2-6035-44FD-BCAC-AC20EACBE496}">
      <dgm:prSet custT="1"/>
      <dgm:spPr/>
      <dgm:t>
        <a:bodyPr/>
        <a:lstStyle/>
        <a:p>
          <a:r>
            <a:rPr lang="uk-UA" sz="1600" dirty="0" smtClean="0"/>
            <a:t>низькі кількісними показниками за всіма цілями поїздки</a:t>
          </a:r>
          <a:endParaRPr lang="uk-UA" sz="1600" dirty="0"/>
        </a:p>
      </dgm:t>
    </dgm:pt>
    <dgm:pt modelId="{D96ADA07-7477-4F32-A191-821F2C2B7767}" type="parTrans" cxnId="{45A8D4D5-495B-4E01-953A-BBBFA12A2BFD}">
      <dgm:prSet/>
      <dgm:spPr/>
      <dgm:t>
        <a:bodyPr/>
        <a:lstStyle/>
        <a:p>
          <a:endParaRPr lang="uk-UA"/>
        </a:p>
      </dgm:t>
    </dgm:pt>
    <dgm:pt modelId="{478A88E7-9316-4B63-8A5B-08912C702539}" type="sibTrans" cxnId="{45A8D4D5-495B-4E01-953A-BBBFA12A2BFD}">
      <dgm:prSet/>
      <dgm:spPr/>
      <dgm:t>
        <a:bodyPr/>
        <a:lstStyle/>
        <a:p>
          <a:endParaRPr lang="uk-UA"/>
        </a:p>
      </dgm:t>
    </dgm:pt>
    <dgm:pt modelId="{91E6393D-ABB3-442D-94D2-B74B4038BBE7}" type="pres">
      <dgm:prSet presAssocID="{AF19C182-8BF5-45F4-8C58-8209B334DC2E}" presName="Name0" presStyleCnt="0">
        <dgm:presLayoutVars>
          <dgm:dir/>
          <dgm:animLvl val="lvl"/>
          <dgm:resizeHandles val="exact"/>
        </dgm:presLayoutVars>
      </dgm:prSet>
      <dgm:spPr/>
    </dgm:pt>
    <dgm:pt modelId="{F446EFC2-690E-4EB9-8F73-137DBC3F4D9B}" type="pres">
      <dgm:prSet presAssocID="{ABEA2901-E4D2-4D13-B135-6815478FF5EA}" presName="linNode" presStyleCnt="0"/>
      <dgm:spPr/>
    </dgm:pt>
    <dgm:pt modelId="{878B2658-A6DA-4BB9-BFEC-D6BE7DD5F53E}" type="pres">
      <dgm:prSet presAssocID="{ABEA2901-E4D2-4D13-B135-6815478FF5EA}" presName="parentText" presStyleLbl="node1" presStyleIdx="0" presStyleCnt="6" custScaleX="29030" custLinFactNeighborX="-20584">
        <dgm:presLayoutVars>
          <dgm:chMax val="1"/>
          <dgm:bulletEnabled val="1"/>
        </dgm:presLayoutVars>
      </dgm:prSet>
      <dgm:spPr/>
    </dgm:pt>
    <dgm:pt modelId="{768D0512-906C-4B48-A1E5-00E724FDC3D8}" type="pres">
      <dgm:prSet presAssocID="{ABEA2901-E4D2-4D13-B135-6815478FF5EA}" presName="descendantText" presStyleLbl="alignAccFollowNode1" presStyleIdx="0" presStyleCnt="6" custScaleX="139375" custScaleY="123557">
        <dgm:presLayoutVars>
          <dgm:bulletEnabled val="1"/>
        </dgm:presLayoutVars>
      </dgm:prSet>
      <dgm:spPr/>
    </dgm:pt>
    <dgm:pt modelId="{FC819C14-7EA0-482A-9F6B-5A1A4EB8294A}" type="pres">
      <dgm:prSet presAssocID="{184E4848-6A8A-451B-B303-A59E81A5BE29}" presName="sp" presStyleCnt="0"/>
      <dgm:spPr/>
    </dgm:pt>
    <dgm:pt modelId="{02416B11-CE53-4511-B4C1-48884E7524ED}" type="pres">
      <dgm:prSet presAssocID="{23D3DED4-A4AE-4AAC-BCEE-92E226EAEB9D}" presName="linNode" presStyleCnt="0"/>
      <dgm:spPr/>
    </dgm:pt>
    <dgm:pt modelId="{AE2B8D98-2D41-4BED-A5C7-3645CB1B443B}" type="pres">
      <dgm:prSet presAssocID="{23D3DED4-A4AE-4AAC-BCEE-92E226EAEB9D}" presName="parentText" presStyleLbl="node1" presStyleIdx="1" presStyleCnt="6" custScaleX="29030" custLinFactNeighborX="-20584">
        <dgm:presLayoutVars>
          <dgm:chMax val="1"/>
          <dgm:bulletEnabled val="1"/>
        </dgm:presLayoutVars>
      </dgm:prSet>
      <dgm:spPr/>
    </dgm:pt>
    <dgm:pt modelId="{D36AAAC7-4E11-4BA8-B326-2081F055AAA8}" type="pres">
      <dgm:prSet presAssocID="{23D3DED4-A4AE-4AAC-BCEE-92E226EAEB9D}" presName="descendantText" presStyleLbl="alignAccFollowNode1" presStyleIdx="1" presStyleCnt="6" custScaleX="139375" custScaleY="123557">
        <dgm:presLayoutVars>
          <dgm:bulletEnabled val="1"/>
        </dgm:presLayoutVars>
      </dgm:prSet>
      <dgm:spPr/>
    </dgm:pt>
    <dgm:pt modelId="{0B140B04-D23C-4946-9F23-464B2FEC5067}" type="pres">
      <dgm:prSet presAssocID="{22DAD2E1-9646-4072-97C5-A236F7D49FED}" presName="sp" presStyleCnt="0"/>
      <dgm:spPr/>
    </dgm:pt>
    <dgm:pt modelId="{86ADC3E2-5941-488E-9CF0-C65852DC7F80}" type="pres">
      <dgm:prSet presAssocID="{EECD417B-DCEC-4EA4-8DF3-EFED82614A45}" presName="linNode" presStyleCnt="0"/>
      <dgm:spPr/>
    </dgm:pt>
    <dgm:pt modelId="{529A2056-69F5-41AE-B084-C471494ED41D}" type="pres">
      <dgm:prSet presAssocID="{EECD417B-DCEC-4EA4-8DF3-EFED82614A45}" presName="parentText" presStyleLbl="node1" presStyleIdx="2" presStyleCnt="6" custScaleX="29030" custLinFactNeighborX="-20584">
        <dgm:presLayoutVars>
          <dgm:chMax val="1"/>
          <dgm:bulletEnabled val="1"/>
        </dgm:presLayoutVars>
      </dgm:prSet>
      <dgm:spPr/>
    </dgm:pt>
    <dgm:pt modelId="{4BD7989B-1A6B-47C5-B457-A7559A6FEE23}" type="pres">
      <dgm:prSet presAssocID="{EECD417B-DCEC-4EA4-8DF3-EFED82614A45}" presName="descendantText" presStyleLbl="alignAccFollowNode1" presStyleIdx="2" presStyleCnt="6" custScaleX="139375" custScaleY="123557">
        <dgm:presLayoutVars>
          <dgm:bulletEnabled val="1"/>
        </dgm:presLayoutVars>
      </dgm:prSet>
      <dgm:spPr/>
    </dgm:pt>
    <dgm:pt modelId="{1A76F0B2-6A97-4AE2-8C7C-7B2E932E31B4}" type="pres">
      <dgm:prSet presAssocID="{09472FF1-2BD1-4452-A88C-E7E6F217418F}" presName="sp" presStyleCnt="0"/>
      <dgm:spPr/>
    </dgm:pt>
    <dgm:pt modelId="{63E56A92-0774-4E2E-8FE8-83EE86F1DF56}" type="pres">
      <dgm:prSet presAssocID="{329F9C2C-C5C0-4C61-B76B-AA3A52984B04}" presName="linNode" presStyleCnt="0"/>
      <dgm:spPr/>
    </dgm:pt>
    <dgm:pt modelId="{AF8B2D3E-2395-432E-8DBD-23B0357AF2F0}" type="pres">
      <dgm:prSet presAssocID="{329F9C2C-C5C0-4C61-B76B-AA3A52984B04}" presName="parentText" presStyleLbl="node1" presStyleIdx="3" presStyleCnt="6" custScaleX="29030" custLinFactNeighborX="-20584">
        <dgm:presLayoutVars>
          <dgm:chMax val="1"/>
          <dgm:bulletEnabled val="1"/>
        </dgm:presLayoutVars>
      </dgm:prSet>
      <dgm:spPr/>
    </dgm:pt>
    <dgm:pt modelId="{1F588402-8F9D-4331-A164-81D6926154D4}" type="pres">
      <dgm:prSet presAssocID="{329F9C2C-C5C0-4C61-B76B-AA3A52984B04}" presName="descendantText" presStyleLbl="alignAccFollowNode1" presStyleIdx="3" presStyleCnt="6" custScaleX="139375" custScaleY="123557">
        <dgm:presLayoutVars>
          <dgm:bulletEnabled val="1"/>
        </dgm:presLayoutVars>
      </dgm:prSet>
      <dgm:spPr/>
    </dgm:pt>
    <dgm:pt modelId="{771BD49F-F90D-4915-BBC1-236064FC4C97}" type="pres">
      <dgm:prSet presAssocID="{02DD7FB4-0A4E-463B-ACB2-CAFA3E26047A}" presName="sp" presStyleCnt="0"/>
      <dgm:spPr/>
    </dgm:pt>
    <dgm:pt modelId="{80F61808-EC13-45A5-9961-3169EFE603C7}" type="pres">
      <dgm:prSet presAssocID="{6DEEDCAF-250E-45FC-9D3A-9B0B550100A3}" presName="linNode" presStyleCnt="0"/>
      <dgm:spPr/>
    </dgm:pt>
    <dgm:pt modelId="{63235755-5324-49E6-9CCB-515D52930F91}" type="pres">
      <dgm:prSet presAssocID="{6DEEDCAF-250E-45FC-9D3A-9B0B550100A3}" presName="parentText" presStyleLbl="node1" presStyleIdx="4" presStyleCnt="6" custScaleX="29030" custLinFactNeighborX="-20584">
        <dgm:presLayoutVars>
          <dgm:chMax val="1"/>
          <dgm:bulletEnabled val="1"/>
        </dgm:presLayoutVars>
      </dgm:prSet>
      <dgm:spPr/>
    </dgm:pt>
    <dgm:pt modelId="{F6840FAC-7D3C-4A44-A888-776CB659E620}" type="pres">
      <dgm:prSet presAssocID="{6DEEDCAF-250E-45FC-9D3A-9B0B550100A3}" presName="descendantText" presStyleLbl="alignAccFollowNode1" presStyleIdx="4" presStyleCnt="6" custScaleX="139375" custScaleY="123557">
        <dgm:presLayoutVars>
          <dgm:bulletEnabled val="1"/>
        </dgm:presLayoutVars>
      </dgm:prSet>
      <dgm:spPr/>
    </dgm:pt>
    <dgm:pt modelId="{1458B4D2-F8C0-4457-B60B-CEB3F37C65C6}" type="pres">
      <dgm:prSet presAssocID="{E6964D11-562C-4DAF-8C84-7E5889F36DA1}" presName="sp" presStyleCnt="0"/>
      <dgm:spPr/>
    </dgm:pt>
    <dgm:pt modelId="{4C044692-64EA-4A74-A04F-678DCCD18F1C}" type="pres">
      <dgm:prSet presAssocID="{9A345733-C684-4024-BB76-A73036187B26}" presName="linNode" presStyleCnt="0"/>
      <dgm:spPr/>
    </dgm:pt>
    <dgm:pt modelId="{C59332B0-8838-46BF-886D-C8535E2BF862}" type="pres">
      <dgm:prSet presAssocID="{9A345733-C684-4024-BB76-A73036187B26}" presName="parentText" presStyleLbl="node1" presStyleIdx="5" presStyleCnt="6" custScaleX="29030" custLinFactNeighborX="-20584">
        <dgm:presLayoutVars>
          <dgm:chMax val="1"/>
          <dgm:bulletEnabled val="1"/>
        </dgm:presLayoutVars>
      </dgm:prSet>
      <dgm:spPr/>
    </dgm:pt>
    <dgm:pt modelId="{9B305977-B6AA-434E-AA98-E5143F26D79C}" type="pres">
      <dgm:prSet presAssocID="{9A345733-C684-4024-BB76-A73036187B26}" presName="descendantText" presStyleLbl="alignAccFollowNode1" presStyleIdx="5" presStyleCnt="6" custScaleX="139375" custScaleY="123557">
        <dgm:presLayoutVars>
          <dgm:bulletEnabled val="1"/>
        </dgm:presLayoutVars>
      </dgm:prSet>
      <dgm:spPr/>
    </dgm:pt>
  </dgm:ptLst>
  <dgm:cxnLst>
    <dgm:cxn modelId="{F64A7AED-984E-4CBA-AD98-F11CF108E2E8}" type="presOf" srcId="{AFD3B209-8D26-41B9-99BE-B7C3711185A3}" destId="{768D0512-906C-4B48-A1E5-00E724FDC3D8}" srcOrd="0" destOrd="1" presId="urn:microsoft.com/office/officeart/2005/8/layout/vList5"/>
    <dgm:cxn modelId="{B1F54AE7-737A-439F-8947-56F014507292}" type="presOf" srcId="{ECC74FA2-6035-44FD-BCAC-AC20EACBE496}" destId="{9B305977-B6AA-434E-AA98-E5143F26D79C}" srcOrd="0" destOrd="0" presId="urn:microsoft.com/office/officeart/2005/8/layout/vList5"/>
    <dgm:cxn modelId="{45142CD3-6B02-46C2-93F0-E84D4208663D}" srcId="{ABEA2901-E4D2-4D13-B135-6815478FF5EA}" destId="{AFD3B209-8D26-41B9-99BE-B7C3711185A3}" srcOrd="1" destOrd="0" parTransId="{60C6EC20-5353-4C78-AEDF-4431C6B0CE01}" sibTransId="{CED06FF4-9FD2-4550-AA29-5893D45C9059}"/>
    <dgm:cxn modelId="{430F60B4-080E-41AB-A985-EFA2C28484DC}" srcId="{6DEEDCAF-250E-45FC-9D3A-9B0B550100A3}" destId="{5E73F9FB-C2C6-45FE-9478-0BE21D57D38E}" srcOrd="0" destOrd="0" parTransId="{63AFEBB4-A8D4-480F-9870-211A6ED916E3}" sibTransId="{C8406836-2FD0-4E5C-A4F1-6DD2967B05AE}"/>
    <dgm:cxn modelId="{1761C365-C2CB-4B1C-A4BA-758208B14FC4}" srcId="{329F9C2C-C5C0-4C61-B76B-AA3A52984B04}" destId="{E616DCA8-3814-47AB-8F76-4D2FEB383817}" srcOrd="2" destOrd="0" parTransId="{DA5A2377-241C-4CB3-8833-82633D2F03AC}" sibTransId="{DD00D090-8B9F-4679-838B-1D44EAC58B6D}"/>
    <dgm:cxn modelId="{DB6B05B5-0778-4E22-BE43-98CAEDD1CA1B}" type="presOf" srcId="{9A345733-C684-4024-BB76-A73036187B26}" destId="{C59332B0-8838-46BF-886D-C8535E2BF862}" srcOrd="0" destOrd="0" presId="urn:microsoft.com/office/officeart/2005/8/layout/vList5"/>
    <dgm:cxn modelId="{9155BCB7-76BA-429D-8CC1-FCCD6467E875}" type="presOf" srcId="{329F9C2C-C5C0-4C61-B76B-AA3A52984B04}" destId="{AF8B2D3E-2395-432E-8DBD-23B0357AF2F0}" srcOrd="0" destOrd="0" presId="urn:microsoft.com/office/officeart/2005/8/layout/vList5"/>
    <dgm:cxn modelId="{3AF7285E-AE8A-4258-9C91-29E880A084D6}" srcId="{EECD417B-DCEC-4EA4-8DF3-EFED82614A45}" destId="{4A796501-E46D-4334-AE71-5911912F7BCA}" srcOrd="2" destOrd="0" parTransId="{5BD6465E-2B78-4BB0-8652-6EED9952375C}" sibTransId="{17FF6FE0-EC53-405D-A8E8-A2DF9B1299D5}"/>
    <dgm:cxn modelId="{8FFC2810-54D9-402D-A500-50D149BC31FF}" type="presOf" srcId="{34F61510-EDB0-4501-A0DE-9DDE6CB129F9}" destId="{F6840FAC-7D3C-4A44-A888-776CB659E620}" srcOrd="0" destOrd="1" presId="urn:microsoft.com/office/officeart/2005/8/layout/vList5"/>
    <dgm:cxn modelId="{12277005-4661-4881-94C3-F03B9511BAE2}" type="presOf" srcId="{0393C55F-EF44-40BC-9091-E2EC33C539A0}" destId="{D36AAAC7-4E11-4BA8-B326-2081F055AAA8}" srcOrd="0" destOrd="0" presId="urn:microsoft.com/office/officeart/2005/8/layout/vList5"/>
    <dgm:cxn modelId="{C34FCF2A-5BB6-49ED-A0CF-7986B2692D10}" type="presOf" srcId="{EECD417B-DCEC-4EA4-8DF3-EFED82614A45}" destId="{529A2056-69F5-41AE-B084-C471494ED41D}" srcOrd="0" destOrd="0" presId="urn:microsoft.com/office/officeart/2005/8/layout/vList5"/>
    <dgm:cxn modelId="{001FDC91-973D-4B38-8EBA-971D2723D58D}" srcId="{AF19C182-8BF5-45F4-8C58-8209B334DC2E}" destId="{6DEEDCAF-250E-45FC-9D3A-9B0B550100A3}" srcOrd="4" destOrd="0" parTransId="{DF45AA40-1BB5-4968-90CB-F10FEAEEF7B1}" sibTransId="{E6964D11-562C-4DAF-8C84-7E5889F36DA1}"/>
    <dgm:cxn modelId="{774E43F2-6C21-4278-B21A-CF863D1E106F}" srcId="{6DEEDCAF-250E-45FC-9D3A-9B0B550100A3}" destId="{E3D01279-42DA-478B-92FE-DB753F6C5AD1}" srcOrd="2" destOrd="0" parTransId="{49A7B6A3-905F-499E-BE22-ED58216B18C0}" sibTransId="{589D5F07-97E8-4F22-B860-4524CC8CDC4B}"/>
    <dgm:cxn modelId="{E3D5B0E2-F04D-4AEF-8C9D-F8D4E2634601}" srcId="{AF19C182-8BF5-45F4-8C58-8209B334DC2E}" destId="{329F9C2C-C5C0-4C61-B76B-AA3A52984B04}" srcOrd="3" destOrd="0" parTransId="{1E609AC6-4234-4EAE-BF27-43E13035A772}" sibTransId="{02DD7FB4-0A4E-463B-ACB2-CAFA3E26047A}"/>
    <dgm:cxn modelId="{4B445C5B-2DF4-40E6-88ED-3A9331CD54B1}" type="presOf" srcId="{2FD51842-7F2D-4A6A-A45C-EDB7BC11059E}" destId="{4BD7989B-1A6B-47C5-B457-A7559A6FEE23}" srcOrd="0" destOrd="1" presId="urn:microsoft.com/office/officeart/2005/8/layout/vList5"/>
    <dgm:cxn modelId="{A3A8D5C7-DDFE-4600-8F4A-B7463F9BABD6}" type="presOf" srcId="{A3F16F90-EFDE-4D5A-A3F0-443E870FF2FD}" destId="{4BD7989B-1A6B-47C5-B457-A7559A6FEE23}" srcOrd="0" destOrd="0" presId="urn:microsoft.com/office/officeart/2005/8/layout/vList5"/>
    <dgm:cxn modelId="{F0D36193-AD55-41C8-BC32-632A20880805}" srcId="{6DEEDCAF-250E-45FC-9D3A-9B0B550100A3}" destId="{34F61510-EDB0-4501-A0DE-9DDE6CB129F9}" srcOrd="1" destOrd="0" parTransId="{9A1F4B47-0559-405E-A1FE-679B69D2F12B}" sibTransId="{90603645-9745-48CE-B174-5F91E96DACA4}"/>
    <dgm:cxn modelId="{12D7F39D-4DF1-40EB-857D-75EBB5048B73}" type="presOf" srcId="{23D3DED4-A4AE-4AAC-BCEE-92E226EAEB9D}" destId="{AE2B8D98-2D41-4BED-A5C7-3645CB1B443B}" srcOrd="0" destOrd="0" presId="urn:microsoft.com/office/officeart/2005/8/layout/vList5"/>
    <dgm:cxn modelId="{8CC4675C-552E-4582-96BF-2C78ED23F19B}" type="presOf" srcId="{5E73F9FB-C2C6-45FE-9478-0BE21D57D38E}" destId="{F6840FAC-7D3C-4A44-A888-776CB659E620}" srcOrd="0" destOrd="0" presId="urn:microsoft.com/office/officeart/2005/8/layout/vList5"/>
    <dgm:cxn modelId="{FF9BFB7E-3A92-4002-A3C4-2307B03CE568}" srcId="{23D3DED4-A4AE-4AAC-BCEE-92E226EAEB9D}" destId="{55A270DC-3648-43C9-8779-2D66347E7943}" srcOrd="1" destOrd="0" parTransId="{DDC563DF-7054-47E0-A251-D6A61DFF1307}" sibTransId="{CE1D3592-7217-42BE-9C13-E4DA71A71803}"/>
    <dgm:cxn modelId="{45A8D4D5-495B-4E01-953A-BBBFA12A2BFD}" srcId="{9A345733-C684-4024-BB76-A73036187B26}" destId="{ECC74FA2-6035-44FD-BCAC-AC20EACBE496}" srcOrd="0" destOrd="0" parTransId="{D96ADA07-7477-4F32-A191-821F2C2B7767}" sibTransId="{478A88E7-9316-4B63-8A5B-08912C702539}"/>
    <dgm:cxn modelId="{1C5296B4-35E0-4A92-8D8B-CD1705A1C632}" srcId="{EECD417B-DCEC-4EA4-8DF3-EFED82614A45}" destId="{2FD51842-7F2D-4A6A-A45C-EDB7BC11059E}" srcOrd="1" destOrd="0" parTransId="{2D1DD84B-F20B-4215-A072-8CCED018FCBB}" sibTransId="{0481C33C-1E05-460D-ACBB-A5D2C3A6C046}"/>
    <dgm:cxn modelId="{306B932D-4BF0-4FE8-87EB-360A5946577C}" srcId="{AF19C182-8BF5-45F4-8C58-8209B334DC2E}" destId="{9A345733-C684-4024-BB76-A73036187B26}" srcOrd="5" destOrd="0" parTransId="{18C36655-25F6-4096-AA9E-E83CB3BD54DC}" sibTransId="{33FEE48F-D53E-4E32-A126-FEA61F18FCB4}"/>
    <dgm:cxn modelId="{0DF780E4-9B89-4BE1-B128-415540F30DB5}" type="presOf" srcId="{E616DCA8-3814-47AB-8F76-4D2FEB383817}" destId="{1F588402-8F9D-4331-A164-81D6926154D4}" srcOrd="0" destOrd="2" presId="urn:microsoft.com/office/officeart/2005/8/layout/vList5"/>
    <dgm:cxn modelId="{9102E003-5ECD-46C1-8418-AAA784832131}" type="presOf" srcId="{E3D01279-42DA-478B-92FE-DB753F6C5AD1}" destId="{F6840FAC-7D3C-4A44-A888-776CB659E620}" srcOrd="0" destOrd="2" presId="urn:microsoft.com/office/officeart/2005/8/layout/vList5"/>
    <dgm:cxn modelId="{D9EC2128-4A28-4FA7-8731-82FC93EC0D4C}" srcId="{23D3DED4-A4AE-4AAC-BCEE-92E226EAEB9D}" destId="{0393C55F-EF44-40BC-9091-E2EC33C539A0}" srcOrd="0" destOrd="0" parTransId="{5A4C0B0F-E438-40FD-A8DE-14D9BBA0CE56}" sibTransId="{8E4A647A-33C0-47F5-9F5A-77F1D8481951}"/>
    <dgm:cxn modelId="{671CF6C1-5E02-42B1-A5FD-A3500C09C7D6}" type="presOf" srcId="{167CDAC3-DD57-475F-B8A7-E29DD4C1E8A4}" destId="{1F588402-8F9D-4331-A164-81D6926154D4}" srcOrd="0" destOrd="0" presId="urn:microsoft.com/office/officeart/2005/8/layout/vList5"/>
    <dgm:cxn modelId="{7D412370-DDB7-45E7-9010-9A79025A5862}" srcId="{AF19C182-8BF5-45F4-8C58-8209B334DC2E}" destId="{23D3DED4-A4AE-4AAC-BCEE-92E226EAEB9D}" srcOrd="1" destOrd="0" parTransId="{54E00439-8DF7-4456-A69C-89C010E440B5}" sibTransId="{22DAD2E1-9646-4072-97C5-A236F7D49FED}"/>
    <dgm:cxn modelId="{37794CAB-BF73-412B-A7D3-7496C0BFAC2D}" srcId="{329F9C2C-C5C0-4C61-B76B-AA3A52984B04}" destId="{E04E8DC9-4BBF-4241-AA16-7BC5A628CE5D}" srcOrd="1" destOrd="0" parTransId="{FF766088-0D10-4072-8F5C-504EF0CCC1FB}" sibTransId="{D79AAF26-21C9-40E5-9AF7-867F8ABD9311}"/>
    <dgm:cxn modelId="{13D34941-D3C9-4772-958D-A7DD6B5EB838}" srcId="{AF19C182-8BF5-45F4-8C58-8209B334DC2E}" destId="{ABEA2901-E4D2-4D13-B135-6815478FF5EA}" srcOrd="0" destOrd="0" parTransId="{3FBA87B0-5D51-4B5F-96DF-C068A976AA5E}" sibTransId="{184E4848-6A8A-451B-B303-A59E81A5BE29}"/>
    <dgm:cxn modelId="{D5487B56-2228-4438-8A47-ED4965EE6A4C}" type="presOf" srcId="{55A270DC-3648-43C9-8779-2D66347E7943}" destId="{D36AAAC7-4E11-4BA8-B326-2081F055AAA8}" srcOrd="0" destOrd="1" presId="urn:microsoft.com/office/officeart/2005/8/layout/vList5"/>
    <dgm:cxn modelId="{6E6BC6AA-BA71-4E45-9AC9-C958D27BA767}" srcId="{AF19C182-8BF5-45F4-8C58-8209B334DC2E}" destId="{EECD417B-DCEC-4EA4-8DF3-EFED82614A45}" srcOrd="2" destOrd="0" parTransId="{7D684670-E333-4DD0-94CB-E295C463198E}" sibTransId="{09472FF1-2BD1-4452-A88C-E7E6F217418F}"/>
    <dgm:cxn modelId="{3BEE3F68-51AD-4FCE-9690-73CD4288B3A3}" type="presOf" srcId="{5547C4A3-C27B-4874-9B46-B781224AFE7D}" destId="{768D0512-906C-4B48-A1E5-00E724FDC3D8}" srcOrd="0" destOrd="0" presId="urn:microsoft.com/office/officeart/2005/8/layout/vList5"/>
    <dgm:cxn modelId="{DF54AF5F-C71A-4889-AC52-1B71119E33D1}" srcId="{ABEA2901-E4D2-4D13-B135-6815478FF5EA}" destId="{5547C4A3-C27B-4874-9B46-B781224AFE7D}" srcOrd="0" destOrd="0" parTransId="{2BAB42E3-64B6-4E36-9133-68876040B6E9}" sibTransId="{D5CB85F2-F50C-4CD4-BD94-B38A4F2B021F}"/>
    <dgm:cxn modelId="{E0A35711-537B-4D75-A10E-3D919B5E5753}" type="presOf" srcId="{4A796501-E46D-4334-AE71-5911912F7BCA}" destId="{4BD7989B-1A6B-47C5-B457-A7559A6FEE23}" srcOrd="0" destOrd="2" presId="urn:microsoft.com/office/officeart/2005/8/layout/vList5"/>
    <dgm:cxn modelId="{ADE15D4A-E374-410A-BA99-1CDD8ACD2EFF}" type="presOf" srcId="{ABEA2901-E4D2-4D13-B135-6815478FF5EA}" destId="{878B2658-A6DA-4BB9-BFEC-D6BE7DD5F53E}" srcOrd="0" destOrd="0" presId="urn:microsoft.com/office/officeart/2005/8/layout/vList5"/>
    <dgm:cxn modelId="{AF35950C-F48C-465D-B0EA-B1EA67B5D51D}" type="presOf" srcId="{AF19C182-8BF5-45F4-8C58-8209B334DC2E}" destId="{91E6393D-ABB3-442D-94D2-B74B4038BBE7}" srcOrd="0" destOrd="0" presId="urn:microsoft.com/office/officeart/2005/8/layout/vList5"/>
    <dgm:cxn modelId="{EC5FA35B-2220-4630-B070-E65DBD255913}" srcId="{329F9C2C-C5C0-4C61-B76B-AA3A52984B04}" destId="{167CDAC3-DD57-475F-B8A7-E29DD4C1E8A4}" srcOrd="0" destOrd="0" parTransId="{7253B0ED-D25B-4D7F-9F6A-2F64AA0742D6}" sibTransId="{E40DF0FE-2585-426E-B3B6-774B944F8134}"/>
    <dgm:cxn modelId="{2727205A-5BD2-4A72-A5E3-2151EC31F9D3}" srcId="{EECD417B-DCEC-4EA4-8DF3-EFED82614A45}" destId="{A3F16F90-EFDE-4D5A-A3F0-443E870FF2FD}" srcOrd="0" destOrd="0" parTransId="{DB9B7334-1917-49E0-8718-F55432C4E904}" sibTransId="{59355B1A-E207-4283-8E38-579F16CE0141}"/>
    <dgm:cxn modelId="{BCB84137-AD60-4A88-AAAF-5AA2AEAEB0B1}" type="presOf" srcId="{E04E8DC9-4BBF-4241-AA16-7BC5A628CE5D}" destId="{1F588402-8F9D-4331-A164-81D6926154D4}" srcOrd="0" destOrd="1" presId="urn:microsoft.com/office/officeart/2005/8/layout/vList5"/>
    <dgm:cxn modelId="{D0E988A6-A28C-4370-9ED8-0427D8368C6D}" type="presOf" srcId="{6DEEDCAF-250E-45FC-9D3A-9B0B550100A3}" destId="{63235755-5324-49E6-9CCB-515D52930F91}" srcOrd="0" destOrd="0" presId="urn:microsoft.com/office/officeart/2005/8/layout/vList5"/>
    <dgm:cxn modelId="{FC81E4DD-485D-40E9-8E43-471447F0421D}" type="presParOf" srcId="{91E6393D-ABB3-442D-94D2-B74B4038BBE7}" destId="{F446EFC2-690E-4EB9-8F73-137DBC3F4D9B}" srcOrd="0" destOrd="0" presId="urn:microsoft.com/office/officeart/2005/8/layout/vList5"/>
    <dgm:cxn modelId="{7D450547-4D4E-493C-BEBF-37B360474EB9}" type="presParOf" srcId="{F446EFC2-690E-4EB9-8F73-137DBC3F4D9B}" destId="{878B2658-A6DA-4BB9-BFEC-D6BE7DD5F53E}" srcOrd="0" destOrd="0" presId="urn:microsoft.com/office/officeart/2005/8/layout/vList5"/>
    <dgm:cxn modelId="{59639265-5AD9-4452-98CE-76E194535A84}" type="presParOf" srcId="{F446EFC2-690E-4EB9-8F73-137DBC3F4D9B}" destId="{768D0512-906C-4B48-A1E5-00E724FDC3D8}" srcOrd="1" destOrd="0" presId="urn:microsoft.com/office/officeart/2005/8/layout/vList5"/>
    <dgm:cxn modelId="{53276298-833D-4A60-BDC6-C16193A63978}" type="presParOf" srcId="{91E6393D-ABB3-442D-94D2-B74B4038BBE7}" destId="{FC819C14-7EA0-482A-9F6B-5A1A4EB8294A}" srcOrd="1" destOrd="0" presId="urn:microsoft.com/office/officeart/2005/8/layout/vList5"/>
    <dgm:cxn modelId="{6FAA4A6F-734F-4753-BE33-131E0ABF2118}" type="presParOf" srcId="{91E6393D-ABB3-442D-94D2-B74B4038BBE7}" destId="{02416B11-CE53-4511-B4C1-48884E7524ED}" srcOrd="2" destOrd="0" presId="urn:microsoft.com/office/officeart/2005/8/layout/vList5"/>
    <dgm:cxn modelId="{1AABED47-25C0-4B85-81EB-DCD70F9DD9F6}" type="presParOf" srcId="{02416B11-CE53-4511-B4C1-48884E7524ED}" destId="{AE2B8D98-2D41-4BED-A5C7-3645CB1B443B}" srcOrd="0" destOrd="0" presId="urn:microsoft.com/office/officeart/2005/8/layout/vList5"/>
    <dgm:cxn modelId="{E7A5F558-B5B5-4935-BF44-871679D7C1B8}" type="presParOf" srcId="{02416B11-CE53-4511-B4C1-48884E7524ED}" destId="{D36AAAC7-4E11-4BA8-B326-2081F055AAA8}" srcOrd="1" destOrd="0" presId="urn:microsoft.com/office/officeart/2005/8/layout/vList5"/>
    <dgm:cxn modelId="{6E39E8A1-EC24-4ACB-97E5-E097465D4D88}" type="presParOf" srcId="{91E6393D-ABB3-442D-94D2-B74B4038BBE7}" destId="{0B140B04-D23C-4946-9F23-464B2FEC5067}" srcOrd="3" destOrd="0" presId="urn:microsoft.com/office/officeart/2005/8/layout/vList5"/>
    <dgm:cxn modelId="{B1F34E4B-BBD8-45EA-B3D0-AF6795490C6B}" type="presParOf" srcId="{91E6393D-ABB3-442D-94D2-B74B4038BBE7}" destId="{86ADC3E2-5941-488E-9CF0-C65852DC7F80}" srcOrd="4" destOrd="0" presId="urn:microsoft.com/office/officeart/2005/8/layout/vList5"/>
    <dgm:cxn modelId="{40C98636-7263-4869-A0F1-830B0E6DD0EB}" type="presParOf" srcId="{86ADC3E2-5941-488E-9CF0-C65852DC7F80}" destId="{529A2056-69F5-41AE-B084-C471494ED41D}" srcOrd="0" destOrd="0" presId="urn:microsoft.com/office/officeart/2005/8/layout/vList5"/>
    <dgm:cxn modelId="{8D7D3638-CBE9-46F9-8BEC-630378A5CFDD}" type="presParOf" srcId="{86ADC3E2-5941-488E-9CF0-C65852DC7F80}" destId="{4BD7989B-1A6B-47C5-B457-A7559A6FEE23}" srcOrd="1" destOrd="0" presId="urn:microsoft.com/office/officeart/2005/8/layout/vList5"/>
    <dgm:cxn modelId="{261592BD-3581-45A2-AFB2-3E40BF77FBF0}" type="presParOf" srcId="{91E6393D-ABB3-442D-94D2-B74B4038BBE7}" destId="{1A76F0B2-6A97-4AE2-8C7C-7B2E932E31B4}" srcOrd="5" destOrd="0" presId="urn:microsoft.com/office/officeart/2005/8/layout/vList5"/>
    <dgm:cxn modelId="{3268AF63-983A-4708-B1D2-EA40803FAD9E}" type="presParOf" srcId="{91E6393D-ABB3-442D-94D2-B74B4038BBE7}" destId="{63E56A92-0774-4E2E-8FE8-83EE86F1DF56}" srcOrd="6" destOrd="0" presId="urn:microsoft.com/office/officeart/2005/8/layout/vList5"/>
    <dgm:cxn modelId="{F1DED923-39B6-469E-86B6-3AF1038273BC}" type="presParOf" srcId="{63E56A92-0774-4E2E-8FE8-83EE86F1DF56}" destId="{AF8B2D3E-2395-432E-8DBD-23B0357AF2F0}" srcOrd="0" destOrd="0" presId="urn:microsoft.com/office/officeart/2005/8/layout/vList5"/>
    <dgm:cxn modelId="{25DDD2AE-0043-43CC-AAA0-453CDAA3A029}" type="presParOf" srcId="{63E56A92-0774-4E2E-8FE8-83EE86F1DF56}" destId="{1F588402-8F9D-4331-A164-81D6926154D4}" srcOrd="1" destOrd="0" presId="urn:microsoft.com/office/officeart/2005/8/layout/vList5"/>
    <dgm:cxn modelId="{14D2A9BD-29DE-4666-A234-3C702D900677}" type="presParOf" srcId="{91E6393D-ABB3-442D-94D2-B74B4038BBE7}" destId="{771BD49F-F90D-4915-BBC1-236064FC4C97}" srcOrd="7" destOrd="0" presId="urn:microsoft.com/office/officeart/2005/8/layout/vList5"/>
    <dgm:cxn modelId="{50C59920-4DE1-4172-94AB-D24D15E4E391}" type="presParOf" srcId="{91E6393D-ABB3-442D-94D2-B74B4038BBE7}" destId="{80F61808-EC13-45A5-9961-3169EFE603C7}" srcOrd="8" destOrd="0" presId="urn:microsoft.com/office/officeart/2005/8/layout/vList5"/>
    <dgm:cxn modelId="{3FA431D4-FCB6-4B1B-AB89-B8E96D55502B}" type="presParOf" srcId="{80F61808-EC13-45A5-9961-3169EFE603C7}" destId="{63235755-5324-49E6-9CCB-515D52930F91}" srcOrd="0" destOrd="0" presId="urn:microsoft.com/office/officeart/2005/8/layout/vList5"/>
    <dgm:cxn modelId="{A4A75A22-6F69-4D75-ADB5-9F83ACFB7A6A}" type="presParOf" srcId="{80F61808-EC13-45A5-9961-3169EFE603C7}" destId="{F6840FAC-7D3C-4A44-A888-776CB659E620}" srcOrd="1" destOrd="0" presId="urn:microsoft.com/office/officeart/2005/8/layout/vList5"/>
    <dgm:cxn modelId="{D218F468-A94E-4627-8011-566A453F5328}" type="presParOf" srcId="{91E6393D-ABB3-442D-94D2-B74B4038BBE7}" destId="{1458B4D2-F8C0-4457-B60B-CEB3F37C65C6}" srcOrd="9" destOrd="0" presId="urn:microsoft.com/office/officeart/2005/8/layout/vList5"/>
    <dgm:cxn modelId="{E61D399E-DEFB-4D66-9642-63019FD226BD}" type="presParOf" srcId="{91E6393D-ABB3-442D-94D2-B74B4038BBE7}" destId="{4C044692-64EA-4A74-A04F-678DCCD18F1C}" srcOrd="10" destOrd="0" presId="urn:microsoft.com/office/officeart/2005/8/layout/vList5"/>
    <dgm:cxn modelId="{94E71E64-CC32-4F3B-9ED2-628E0F4E0DA3}" type="presParOf" srcId="{4C044692-64EA-4A74-A04F-678DCCD18F1C}" destId="{C59332B0-8838-46BF-886D-C8535E2BF862}" srcOrd="0" destOrd="0" presId="urn:microsoft.com/office/officeart/2005/8/layout/vList5"/>
    <dgm:cxn modelId="{82B2D7E3-AC3E-4BB7-A660-33EF50DF146B}" type="presParOf" srcId="{4C044692-64EA-4A74-A04F-678DCCD18F1C}" destId="{9B305977-B6AA-434E-AA98-E5143F26D79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087C227-27C0-42D9-B6BD-C6CA5600C073}">
      <dsp:nvSpPr>
        <dsp:cNvPr id="0" name=""/>
        <dsp:cNvSpPr/>
      </dsp:nvSpPr>
      <dsp:spPr>
        <a:xfrm>
          <a:off x="6641" y="0"/>
          <a:ext cx="1225599" cy="544522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b="1" kern="1200" dirty="0" smtClean="0">
              <a:solidFill>
                <a:schemeClr val="tx1"/>
              </a:solidFill>
            </a:rPr>
            <a:t>1 кластер</a:t>
          </a:r>
          <a:endParaRPr lang="uk-UA" sz="2300" b="1" kern="1200" dirty="0">
            <a:solidFill>
              <a:schemeClr val="tx1"/>
            </a:solidFill>
          </a:endParaRPr>
        </a:p>
      </dsp:txBody>
      <dsp:txXfrm>
        <a:off x="6641" y="0"/>
        <a:ext cx="1225599" cy="1633567"/>
      </dsp:txXfrm>
    </dsp:sp>
    <dsp:sp modelId="{B293642A-D97A-4533-A159-B37927BC42BA}">
      <dsp:nvSpPr>
        <dsp:cNvPr id="0" name=""/>
        <dsp:cNvSpPr/>
      </dsp:nvSpPr>
      <dsp:spPr>
        <a:xfrm>
          <a:off x="129201" y="1633567"/>
          <a:ext cx="980479" cy="3539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Львівська обл.</a:t>
          </a:r>
          <a:endParaRPr lang="uk-UA" sz="2200" kern="1200" dirty="0"/>
        </a:p>
      </dsp:txBody>
      <dsp:txXfrm>
        <a:off x="129201" y="1633567"/>
        <a:ext cx="980479" cy="3539395"/>
      </dsp:txXfrm>
    </dsp:sp>
    <dsp:sp modelId="{99B38443-450D-4B86-968C-6A6352029C5B}">
      <dsp:nvSpPr>
        <dsp:cNvPr id="0" name=""/>
        <dsp:cNvSpPr/>
      </dsp:nvSpPr>
      <dsp:spPr>
        <a:xfrm>
          <a:off x="1324161" y="0"/>
          <a:ext cx="1225599" cy="544522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b="1" kern="1200" dirty="0" smtClean="0">
              <a:solidFill>
                <a:schemeClr val="tx1"/>
              </a:solidFill>
            </a:rPr>
            <a:t>2 кластер</a:t>
          </a:r>
          <a:endParaRPr lang="uk-UA" sz="2300" b="1" kern="1200" dirty="0">
            <a:solidFill>
              <a:schemeClr val="tx1"/>
            </a:solidFill>
          </a:endParaRPr>
        </a:p>
      </dsp:txBody>
      <dsp:txXfrm>
        <a:off x="1324161" y="0"/>
        <a:ext cx="1225599" cy="1633567"/>
      </dsp:txXfrm>
    </dsp:sp>
    <dsp:sp modelId="{1660E2BE-0045-4CA3-8CB4-B5E5C9EF2D81}">
      <dsp:nvSpPr>
        <dsp:cNvPr id="0" name=""/>
        <dsp:cNvSpPr/>
      </dsp:nvSpPr>
      <dsp:spPr>
        <a:xfrm>
          <a:off x="1446720" y="1633567"/>
          <a:ext cx="980479" cy="3539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Донецька обл.</a:t>
          </a:r>
          <a:endParaRPr lang="uk-UA" sz="2200" kern="1200" dirty="0"/>
        </a:p>
      </dsp:txBody>
      <dsp:txXfrm>
        <a:off x="1446720" y="1633567"/>
        <a:ext cx="980479" cy="3539395"/>
      </dsp:txXfrm>
    </dsp:sp>
    <dsp:sp modelId="{97A2F23A-F117-4563-A660-EBA39699F565}">
      <dsp:nvSpPr>
        <dsp:cNvPr id="0" name=""/>
        <dsp:cNvSpPr/>
      </dsp:nvSpPr>
      <dsp:spPr>
        <a:xfrm>
          <a:off x="2641680" y="0"/>
          <a:ext cx="1225599" cy="544522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b="1" kern="1200" dirty="0" smtClean="0">
              <a:solidFill>
                <a:schemeClr val="tx1"/>
              </a:solidFill>
            </a:rPr>
            <a:t>3 кластер</a:t>
          </a:r>
          <a:endParaRPr lang="uk-UA" sz="2300" b="1" kern="1200" dirty="0">
            <a:solidFill>
              <a:schemeClr val="tx1"/>
            </a:solidFill>
          </a:endParaRPr>
        </a:p>
      </dsp:txBody>
      <dsp:txXfrm>
        <a:off x="2641680" y="0"/>
        <a:ext cx="1225599" cy="1633567"/>
      </dsp:txXfrm>
    </dsp:sp>
    <dsp:sp modelId="{CB7E52E4-F6C7-4387-85E6-58A791E03CA4}">
      <dsp:nvSpPr>
        <dsp:cNvPr id="0" name=""/>
        <dsp:cNvSpPr/>
      </dsp:nvSpPr>
      <dsp:spPr>
        <a:xfrm>
          <a:off x="2764240" y="1633567"/>
          <a:ext cx="980479" cy="3539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4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Дніпропетровська обл.</a:t>
          </a:r>
          <a:endParaRPr lang="uk-UA" sz="2200" kern="1200" dirty="0"/>
        </a:p>
      </dsp:txBody>
      <dsp:txXfrm>
        <a:off x="2764240" y="1633567"/>
        <a:ext cx="980479" cy="3539395"/>
      </dsp:txXfrm>
    </dsp:sp>
    <dsp:sp modelId="{DA80AC4E-A7C8-4BB7-A559-D64EB47964B9}">
      <dsp:nvSpPr>
        <dsp:cNvPr id="0" name=""/>
        <dsp:cNvSpPr/>
      </dsp:nvSpPr>
      <dsp:spPr>
        <a:xfrm>
          <a:off x="3959200" y="0"/>
          <a:ext cx="1225599" cy="544522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b="1" kern="1200" dirty="0" smtClean="0">
              <a:solidFill>
                <a:schemeClr val="tx1"/>
              </a:solidFill>
            </a:rPr>
            <a:t>4 кластер</a:t>
          </a:r>
          <a:endParaRPr lang="uk-UA" sz="2300" b="1" kern="1200" dirty="0">
            <a:solidFill>
              <a:schemeClr val="tx1"/>
            </a:solidFill>
          </a:endParaRPr>
        </a:p>
      </dsp:txBody>
      <dsp:txXfrm>
        <a:off x="3959200" y="0"/>
        <a:ext cx="1225599" cy="1633567"/>
      </dsp:txXfrm>
    </dsp:sp>
    <dsp:sp modelId="{C2055932-9535-46BA-AB17-4D74F467F96B}">
      <dsp:nvSpPr>
        <dsp:cNvPr id="0" name=""/>
        <dsp:cNvSpPr/>
      </dsp:nvSpPr>
      <dsp:spPr>
        <a:xfrm>
          <a:off x="4081760" y="1633567"/>
          <a:ext cx="980479" cy="3539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5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АР Крим, Київська обл.</a:t>
          </a:r>
          <a:endParaRPr lang="uk-UA" sz="2200" kern="1200" dirty="0"/>
        </a:p>
      </dsp:txBody>
      <dsp:txXfrm>
        <a:off x="4081760" y="1633567"/>
        <a:ext cx="980479" cy="3539395"/>
      </dsp:txXfrm>
    </dsp:sp>
    <dsp:sp modelId="{8ADA0732-9340-4FEF-AAF6-DD53D1A7342B}">
      <dsp:nvSpPr>
        <dsp:cNvPr id="0" name=""/>
        <dsp:cNvSpPr/>
      </dsp:nvSpPr>
      <dsp:spPr>
        <a:xfrm>
          <a:off x="5276719" y="0"/>
          <a:ext cx="1225599" cy="544522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b="1" kern="1200" dirty="0" smtClean="0">
              <a:solidFill>
                <a:schemeClr val="tx1"/>
              </a:solidFill>
            </a:rPr>
            <a:t>5 кластер</a:t>
          </a:r>
          <a:endParaRPr lang="uk-UA" sz="2300" b="1" kern="1200" dirty="0">
            <a:solidFill>
              <a:schemeClr val="tx1"/>
            </a:solidFill>
          </a:endParaRPr>
        </a:p>
      </dsp:txBody>
      <dsp:txXfrm>
        <a:off x="5276719" y="0"/>
        <a:ext cx="1225599" cy="1633567"/>
      </dsp:txXfrm>
    </dsp:sp>
    <dsp:sp modelId="{1C472027-C3E2-4A60-BFF0-A442EF0B8651}">
      <dsp:nvSpPr>
        <dsp:cNvPr id="0" name=""/>
        <dsp:cNvSpPr/>
      </dsp:nvSpPr>
      <dsp:spPr>
        <a:xfrm>
          <a:off x="5399279" y="1633567"/>
          <a:ext cx="980479" cy="3539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6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Запорізька, Хмельницька, Одеська, Полтавська обл.</a:t>
          </a:r>
          <a:endParaRPr lang="uk-UA" sz="2200" kern="1200" dirty="0"/>
        </a:p>
      </dsp:txBody>
      <dsp:txXfrm>
        <a:off x="5399279" y="1633567"/>
        <a:ext cx="980479" cy="3539395"/>
      </dsp:txXfrm>
    </dsp:sp>
    <dsp:sp modelId="{03038725-3C64-405D-960A-1A8CFDBEB69F}">
      <dsp:nvSpPr>
        <dsp:cNvPr id="0" name=""/>
        <dsp:cNvSpPr/>
      </dsp:nvSpPr>
      <dsp:spPr>
        <a:xfrm>
          <a:off x="6594239" y="0"/>
          <a:ext cx="1225599" cy="544522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b="1" kern="1200" dirty="0" smtClean="0">
              <a:solidFill>
                <a:schemeClr val="tx1"/>
              </a:solidFill>
            </a:rPr>
            <a:t>6 кластер</a:t>
          </a:r>
          <a:endParaRPr lang="uk-UA" sz="2300" b="1" kern="1200" dirty="0">
            <a:solidFill>
              <a:schemeClr val="tx1"/>
            </a:solidFill>
          </a:endParaRPr>
        </a:p>
      </dsp:txBody>
      <dsp:txXfrm>
        <a:off x="6594239" y="0"/>
        <a:ext cx="1225599" cy="1633567"/>
      </dsp:txXfrm>
    </dsp:sp>
    <dsp:sp modelId="{EDB7369E-5D69-4AE2-BB11-CE6FA7D22651}">
      <dsp:nvSpPr>
        <dsp:cNvPr id="0" name=""/>
        <dsp:cNvSpPr/>
      </dsp:nvSpPr>
      <dsp:spPr>
        <a:xfrm>
          <a:off x="6716799" y="1633567"/>
          <a:ext cx="980479" cy="3539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Харківська обл.</a:t>
          </a:r>
          <a:endParaRPr lang="uk-UA" sz="2200" kern="1200" dirty="0"/>
        </a:p>
      </dsp:txBody>
      <dsp:txXfrm>
        <a:off x="6716799" y="1633567"/>
        <a:ext cx="980479" cy="3539395"/>
      </dsp:txXfrm>
    </dsp:sp>
    <dsp:sp modelId="{5ACD0EC8-622C-4E83-9189-9B63576C0A01}">
      <dsp:nvSpPr>
        <dsp:cNvPr id="0" name=""/>
        <dsp:cNvSpPr/>
      </dsp:nvSpPr>
      <dsp:spPr>
        <a:xfrm>
          <a:off x="7911758" y="0"/>
          <a:ext cx="1225599" cy="544522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b="1" kern="1200" dirty="0" smtClean="0">
              <a:solidFill>
                <a:schemeClr val="tx1"/>
              </a:solidFill>
            </a:rPr>
            <a:t>7 кластер</a:t>
          </a:r>
          <a:endParaRPr lang="uk-UA" sz="2300" b="1" kern="1200" dirty="0">
            <a:solidFill>
              <a:schemeClr val="tx1"/>
            </a:solidFill>
          </a:endParaRPr>
        </a:p>
      </dsp:txBody>
      <dsp:txXfrm>
        <a:off x="7911758" y="0"/>
        <a:ext cx="1225599" cy="1633567"/>
      </dsp:txXfrm>
    </dsp:sp>
    <dsp:sp modelId="{59B6A022-44DA-4E9C-904C-C3BFC2E52B43}">
      <dsp:nvSpPr>
        <dsp:cNvPr id="0" name=""/>
        <dsp:cNvSpPr/>
      </dsp:nvSpPr>
      <dsp:spPr>
        <a:xfrm>
          <a:off x="8034318" y="1633567"/>
          <a:ext cx="980479" cy="3539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vert270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Вінницька, Волинська, Сумська, Черкаська та інші обл.</a:t>
          </a:r>
          <a:endParaRPr lang="uk-UA" sz="2200" kern="1200" dirty="0"/>
        </a:p>
      </dsp:txBody>
      <dsp:txXfrm>
        <a:off x="8034318" y="1633567"/>
        <a:ext cx="980479" cy="353939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D177C40-1849-4D1A-BE72-1F84F90E7205}">
      <dsp:nvSpPr>
        <dsp:cNvPr id="0" name=""/>
        <dsp:cNvSpPr/>
      </dsp:nvSpPr>
      <dsp:spPr>
        <a:xfrm rot="5400000">
          <a:off x="4693277" y="-2816126"/>
          <a:ext cx="1429884" cy="7421822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лідуюча позиція за загальною кількістю туристів та кількістю туристів, що зупинились у готелях з метою відпочинку</a:t>
          </a:r>
          <a:endParaRPr lang="uk-UA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середній показник перебування з метою лікування</a:t>
          </a:r>
          <a:endParaRPr lang="uk-UA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малі кількості туристів у службових цілях та з метою спортивного туризму</a:t>
          </a:r>
          <a:endParaRPr lang="uk-UA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повна відсутність туристів з метою спеціалізованого туризму та за інших причин</a:t>
          </a:r>
          <a:endParaRPr lang="uk-UA" sz="1600" kern="1200" dirty="0"/>
        </a:p>
      </dsp:txBody>
      <dsp:txXfrm rot="5400000">
        <a:off x="4693277" y="-2816126"/>
        <a:ext cx="1429884" cy="7421822"/>
      </dsp:txXfrm>
    </dsp:sp>
    <dsp:sp modelId="{981DCC4C-D4AF-49F6-9479-6AAC2727899C}">
      <dsp:nvSpPr>
        <dsp:cNvPr id="0" name=""/>
        <dsp:cNvSpPr/>
      </dsp:nvSpPr>
      <dsp:spPr>
        <a:xfrm>
          <a:off x="0" y="902"/>
          <a:ext cx="1672439" cy="178735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6500" kern="1200" dirty="0" smtClean="0"/>
            <a:t>1</a:t>
          </a:r>
          <a:endParaRPr lang="uk-UA" sz="6500" kern="1200" dirty="0"/>
        </a:p>
      </dsp:txBody>
      <dsp:txXfrm>
        <a:off x="0" y="902"/>
        <a:ext cx="1672439" cy="1787355"/>
      </dsp:txXfrm>
    </dsp:sp>
    <dsp:sp modelId="{7E5BC3E3-697F-4BB8-B4BB-A536C2C6C32A}">
      <dsp:nvSpPr>
        <dsp:cNvPr id="0" name=""/>
        <dsp:cNvSpPr/>
      </dsp:nvSpPr>
      <dsp:spPr>
        <a:xfrm rot="5400000">
          <a:off x="4693277" y="-1024303"/>
          <a:ext cx="1429884" cy="7421822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друге місце за загальною кількістю туристів</a:t>
          </a:r>
          <a:endParaRPr lang="uk-UA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значні показники розміщених з метою відпочинку та лікування</a:t>
          </a:r>
          <a:endParaRPr lang="uk-UA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середні показники кількості туристів, що зупинились у готелях у службових та спортивних цілях</a:t>
          </a:r>
          <a:endParaRPr lang="uk-UA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малі показники за спеціалізованим туризмом та іншими цілями перебування</a:t>
          </a:r>
          <a:endParaRPr lang="uk-UA" sz="1600" kern="1200" dirty="0"/>
        </a:p>
      </dsp:txBody>
      <dsp:txXfrm rot="5400000">
        <a:off x="4693277" y="-1024303"/>
        <a:ext cx="1429884" cy="7421822"/>
      </dsp:txXfrm>
    </dsp:sp>
    <dsp:sp modelId="{60C04A21-37E6-4341-B6B8-CFA5D3E135E5}">
      <dsp:nvSpPr>
        <dsp:cNvPr id="0" name=""/>
        <dsp:cNvSpPr/>
      </dsp:nvSpPr>
      <dsp:spPr>
        <a:xfrm>
          <a:off x="0" y="1792725"/>
          <a:ext cx="1672439" cy="178735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6500" kern="1200" dirty="0" smtClean="0"/>
            <a:t>2</a:t>
          </a:r>
          <a:endParaRPr lang="uk-UA" sz="6500" kern="1200" dirty="0"/>
        </a:p>
      </dsp:txBody>
      <dsp:txXfrm>
        <a:off x="0" y="1792725"/>
        <a:ext cx="1672439" cy="1787355"/>
      </dsp:txXfrm>
    </dsp:sp>
    <dsp:sp modelId="{7FD7A567-E880-4D57-82FA-610906A08541}">
      <dsp:nvSpPr>
        <dsp:cNvPr id="0" name=""/>
        <dsp:cNvSpPr/>
      </dsp:nvSpPr>
      <dsp:spPr>
        <a:xfrm rot="5400000">
          <a:off x="4693277" y="767520"/>
          <a:ext cx="1429884" cy="7421822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третє місце за загальною кількістю туристів</a:t>
          </a:r>
          <a:endParaRPr lang="uk-UA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лідуюча позиція за спеціалізованим туризмом та іншими цілями перебування</a:t>
          </a:r>
          <a:endParaRPr lang="uk-UA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відносно великий показник за службових цілей розміщення</a:t>
          </a:r>
          <a:endParaRPr lang="uk-UA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відносно середні показники кількості туристів спортивного напряму та з метою лікування</a:t>
          </a:r>
          <a:endParaRPr lang="uk-UA" sz="1600" kern="1200" dirty="0"/>
        </a:p>
      </dsp:txBody>
      <dsp:txXfrm rot="5400000">
        <a:off x="4693277" y="767520"/>
        <a:ext cx="1429884" cy="7421822"/>
      </dsp:txXfrm>
    </dsp:sp>
    <dsp:sp modelId="{9B296414-7CF1-4110-8809-5351E5E93664}">
      <dsp:nvSpPr>
        <dsp:cNvPr id="0" name=""/>
        <dsp:cNvSpPr/>
      </dsp:nvSpPr>
      <dsp:spPr>
        <a:xfrm>
          <a:off x="0" y="3584549"/>
          <a:ext cx="1672439" cy="178735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4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6500" kern="1200" dirty="0" smtClean="0"/>
            <a:t>3</a:t>
          </a:r>
          <a:endParaRPr lang="uk-UA" sz="6500" kern="1200" dirty="0"/>
        </a:p>
      </dsp:txBody>
      <dsp:txXfrm>
        <a:off x="0" y="3584549"/>
        <a:ext cx="1672439" cy="178735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F344081-91AB-4F48-8404-6A64B7FAC169}">
      <dsp:nvSpPr>
        <dsp:cNvPr id="0" name=""/>
        <dsp:cNvSpPr/>
      </dsp:nvSpPr>
      <dsp:spPr>
        <a:xfrm rot="5400000">
          <a:off x="4784209" y="-2879858"/>
          <a:ext cx="1327848" cy="7391410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лідуюча позиція із службового напряму перебування та з метою лікування</a:t>
          </a:r>
          <a:endParaRPr lang="uk-UA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значна кількість відпочиваючих</a:t>
          </a:r>
          <a:endParaRPr lang="uk-UA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великий показник спорту та інших цілей перебування</a:t>
          </a:r>
          <a:endParaRPr lang="uk-UA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низький показник спеціалізованого туризму</a:t>
          </a:r>
          <a:endParaRPr lang="uk-UA" sz="1800" kern="1200" dirty="0"/>
        </a:p>
      </dsp:txBody>
      <dsp:txXfrm rot="5400000">
        <a:off x="4784209" y="-2879858"/>
        <a:ext cx="1327848" cy="7391410"/>
      </dsp:txXfrm>
    </dsp:sp>
    <dsp:sp modelId="{A2551A01-6297-41DB-926D-57A256CA998A}">
      <dsp:nvSpPr>
        <dsp:cNvPr id="0" name=""/>
        <dsp:cNvSpPr/>
      </dsp:nvSpPr>
      <dsp:spPr>
        <a:xfrm>
          <a:off x="0" y="1002"/>
          <a:ext cx="1752266" cy="162764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6000" tIns="108000" rIns="216000" bIns="10800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6500" kern="1200" smtClean="0"/>
            <a:t>4</a:t>
          </a:r>
          <a:endParaRPr lang="uk-UA" sz="6500" kern="1200"/>
        </a:p>
      </dsp:txBody>
      <dsp:txXfrm>
        <a:off x="0" y="1002"/>
        <a:ext cx="1752266" cy="1627641"/>
      </dsp:txXfrm>
    </dsp:sp>
    <dsp:sp modelId="{EF7048EC-9B21-4DBC-A943-03624F4C7897}">
      <dsp:nvSpPr>
        <dsp:cNvPr id="0" name=""/>
        <dsp:cNvSpPr/>
      </dsp:nvSpPr>
      <dsp:spPr>
        <a:xfrm rot="5400000">
          <a:off x="4740273" y="-1185548"/>
          <a:ext cx="1480311" cy="7318785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відносно великий кількісний показник туристів спеціалізованого напряму</a:t>
          </a:r>
          <a:endParaRPr lang="uk-UA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err="1" smtClean="0"/>
            <a:t>лідує</a:t>
          </a:r>
          <a:r>
            <a:rPr lang="uk-UA" sz="1800" kern="1200" dirty="0" smtClean="0"/>
            <a:t> за показником спортивного туризму</a:t>
          </a:r>
          <a:endParaRPr lang="uk-UA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відсутність спеціалізованого напряму</a:t>
          </a:r>
          <a:endParaRPr lang="uk-UA" sz="1800" kern="1200" dirty="0"/>
        </a:p>
      </dsp:txBody>
      <dsp:txXfrm rot="5400000">
        <a:off x="4740273" y="-1185548"/>
        <a:ext cx="1480311" cy="7318785"/>
      </dsp:txXfrm>
    </dsp:sp>
    <dsp:sp modelId="{7E363116-5D10-4819-856C-F9F8356611DE}">
      <dsp:nvSpPr>
        <dsp:cNvPr id="0" name=""/>
        <dsp:cNvSpPr/>
      </dsp:nvSpPr>
      <dsp:spPr>
        <a:xfrm>
          <a:off x="0" y="1650995"/>
          <a:ext cx="1820875" cy="164365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6000" tIns="108000" rIns="216000" bIns="10800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6500" kern="1200" dirty="0" smtClean="0"/>
            <a:t>5</a:t>
          </a:r>
          <a:endParaRPr lang="uk-UA" sz="6500" kern="1200" dirty="0"/>
        </a:p>
      </dsp:txBody>
      <dsp:txXfrm>
        <a:off x="0" y="1650995"/>
        <a:ext cx="1820875" cy="1643650"/>
      </dsp:txXfrm>
    </dsp:sp>
    <dsp:sp modelId="{93A036B9-2F42-4FDD-96A1-A4A1ACEBBEA6}">
      <dsp:nvSpPr>
        <dsp:cNvPr id="0" name=""/>
        <dsp:cNvSpPr/>
      </dsp:nvSpPr>
      <dsp:spPr>
        <a:xfrm rot="5400000">
          <a:off x="4629665" y="493974"/>
          <a:ext cx="1660444" cy="7363379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низькі показники туристів спортивного напряму та з метою лікування</a:t>
          </a:r>
          <a:endParaRPr lang="uk-UA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високий показник розміщення з метою лікування</a:t>
          </a:r>
          <a:endParaRPr lang="uk-UA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середній показник розміщення у службових цілях</a:t>
          </a:r>
          <a:endParaRPr lang="uk-UA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низька кількість туристів спортивного напряму та з метою лікування</a:t>
          </a:r>
          <a:endParaRPr lang="uk-UA" sz="1800" kern="1200" dirty="0"/>
        </a:p>
      </dsp:txBody>
      <dsp:txXfrm rot="5400000">
        <a:off x="4629665" y="493974"/>
        <a:ext cx="1660444" cy="7363379"/>
      </dsp:txXfrm>
    </dsp:sp>
    <dsp:sp modelId="{F4E8624B-EEC4-478A-85ED-F96EA9061BA8}">
      <dsp:nvSpPr>
        <dsp:cNvPr id="0" name=""/>
        <dsp:cNvSpPr/>
      </dsp:nvSpPr>
      <dsp:spPr>
        <a:xfrm>
          <a:off x="0" y="3300917"/>
          <a:ext cx="1778036" cy="171528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6000" tIns="108000" rIns="216000" bIns="10800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6500" kern="1200" dirty="0" smtClean="0"/>
            <a:t>6</a:t>
          </a:r>
          <a:endParaRPr lang="uk-UA" sz="6500" kern="1200" dirty="0"/>
        </a:p>
      </dsp:txBody>
      <dsp:txXfrm>
        <a:off x="0" y="3300917"/>
        <a:ext cx="1778036" cy="1715284"/>
      </dsp:txXfrm>
    </dsp:sp>
    <dsp:sp modelId="{349316CE-F977-4DD2-BDBD-AF39F2E89B4C}">
      <dsp:nvSpPr>
        <dsp:cNvPr id="0" name=""/>
        <dsp:cNvSpPr/>
      </dsp:nvSpPr>
      <dsp:spPr>
        <a:xfrm rot="5400000">
          <a:off x="4751124" y="2293343"/>
          <a:ext cx="1458052" cy="7324944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займає останню позицію у рейтингу кластерів за загальною кількістю туристів</a:t>
          </a:r>
          <a:endParaRPr lang="uk-UA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низькі кількісні показники за кожною метою поїздки</a:t>
          </a:r>
          <a:endParaRPr lang="uk-UA" sz="1800" kern="1200" dirty="0"/>
        </a:p>
      </dsp:txBody>
      <dsp:txXfrm rot="5400000">
        <a:off x="4751124" y="2293343"/>
        <a:ext cx="1458052" cy="7324944"/>
      </dsp:txXfrm>
    </dsp:sp>
    <dsp:sp modelId="{5864A0EC-46A1-4415-880C-805BDC8150DD}">
      <dsp:nvSpPr>
        <dsp:cNvPr id="0" name=""/>
        <dsp:cNvSpPr/>
      </dsp:nvSpPr>
      <dsp:spPr>
        <a:xfrm>
          <a:off x="0" y="5055720"/>
          <a:ext cx="1817517" cy="180031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6000" tIns="108000" rIns="216000" bIns="10800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6500" kern="1200" dirty="0" smtClean="0"/>
            <a:t>7</a:t>
          </a:r>
          <a:endParaRPr lang="uk-UA" sz="6500" kern="1200" dirty="0"/>
        </a:p>
      </dsp:txBody>
      <dsp:txXfrm>
        <a:off x="0" y="5055720"/>
        <a:ext cx="1817517" cy="180031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55E710F-7609-4D0F-ADA1-167474D960AD}">
      <dsp:nvSpPr>
        <dsp:cNvPr id="0" name=""/>
        <dsp:cNvSpPr/>
      </dsp:nvSpPr>
      <dsp:spPr>
        <a:xfrm>
          <a:off x="235520" y="2356"/>
          <a:ext cx="4129980" cy="247798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/>
            <a:t>1 кластер</a:t>
          </a:r>
          <a:endParaRPr lang="uk-UA" sz="36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800" kern="1200" dirty="0" smtClean="0"/>
            <a:t>АР Крим</a:t>
          </a:r>
          <a:endParaRPr lang="uk-UA" sz="2800" kern="1200" dirty="0"/>
        </a:p>
      </dsp:txBody>
      <dsp:txXfrm>
        <a:off x="235520" y="2356"/>
        <a:ext cx="4129980" cy="2477988"/>
      </dsp:txXfrm>
    </dsp:sp>
    <dsp:sp modelId="{CA3A5D8C-8D58-4A69-BBB8-9C170368739A}">
      <dsp:nvSpPr>
        <dsp:cNvPr id="0" name=""/>
        <dsp:cNvSpPr/>
      </dsp:nvSpPr>
      <dsp:spPr>
        <a:xfrm>
          <a:off x="4778499" y="2356"/>
          <a:ext cx="4129980" cy="247798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/>
            <a:t>2 кластер</a:t>
          </a:r>
          <a:endParaRPr lang="uk-UA" sz="36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800" kern="1200" dirty="0" smtClean="0"/>
            <a:t>Дніпропетровська обл.</a:t>
          </a:r>
          <a:endParaRPr lang="uk-UA" sz="2800" b="1" kern="1200" dirty="0"/>
        </a:p>
      </dsp:txBody>
      <dsp:txXfrm>
        <a:off x="4778499" y="2356"/>
        <a:ext cx="4129980" cy="2477988"/>
      </dsp:txXfrm>
    </dsp:sp>
    <dsp:sp modelId="{0687571D-E198-40C8-A8E7-F895CDE554FC}">
      <dsp:nvSpPr>
        <dsp:cNvPr id="0" name=""/>
        <dsp:cNvSpPr/>
      </dsp:nvSpPr>
      <dsp:spPr>
        <a:xfrm>
          <a:off x="235520" y="2893342"/>
          <a:ext cx="4129980" cy="247798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4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/>
            <a:t>3 кластер</a:t>
          </a:r>
          <a:endParaRPr lang="uk-UA" sz="36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800" kern="1200" dirty="0" smtClean="0"/>
            <a:t>Донецька, Харківська, Київська, Полтавська,  Хмельницька обл.</a:t>
          </a:r>
          <a:endParaRPr lang="uk-UA" sz="2800" kern="1200" dirty="0"/>
        </a:p>
      </dsp:txBody>
      <dsp:txXfrm>
        <a:off x="235520" y="2893342"/>
        <a:ext cx="4129980" cy="2477988"/>
      </dsp:txXfrm>
    </dsp:sp>
    <dsp:sp modelId="{F063EE64-02D9-4D43-B396-45A4164FF7FB}">
      <dsp:nvSpPr>
        <dsp:cNvPr id="0" name=""/>
        <dsp:cNvSpPr/>
      </dsp:nvSpPr>
      <dsp:spPr>
        <a:xfrm>
          <a:off x="4778499" y="2893342"/>
          <a:ext cx="4129980" cy="247798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5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/>
            <a:t>4 кластер</a:t>
          </a:r>
          <a:endParaRPr lang="uk-UA" sz="36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800" kern="1200" dirty="0" smtClean="0"/>
            <a:t>Вінницька, Волинська, Херсонська та інші обл.</a:t>
          </a:r>
          <a:endParaRPr lang="uk-UA" sz="2800" kern="1200" dirty="0"/>
        </a:p>
      </dsp:txBody>
      <dsp:txXfrm>
        <a:off x="4778499" y="2893342"/>
        <a:ext cx="4129980" cy="2477988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BB1CDB6-F956-4740-A557-555747610479}">
      <dsp:nvSpPr>
        <dsp:cNvPr id="0" name=""/>
        <dsp:cNvSpPr/>
      </dsp:nvSpPr>
      <dsp:spPr>
        <a:xfrm rot="5400000">
          <a:off x="-171060" y="446164"/>
          <a:ext cx="1140404" cy="798283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 w="63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1</a:t>
          </a:r>
          <a:endParaRPr lang="uk-UA" sz="2000" kern="1200" dirty="0"/>
        </a:p>
      </dsp:txBody>
      <dsp:txXfrm rot="5400000">
        <a:off x="-171060" y="446164"/>
        <a:ext cx="1140404" cy="798283"/>
      </dsp:txXfrm>
    </dsp:sp>
    <dsp:sp modelId="{0FB25550-574B-4CC5-B722-0DA203F6B2F9}">
      <dsp:nvSpPr>
        <dsp:cNvPr id="0" name=""/>
        <dsp:cNvSpPr/>
      </dsp:nvSpPr>
      <dsp:spPr>
        <a:xfrm rot="5400000">
          <a:off x="4332965" y="-3527122"/>
          <a:ext cx="1276351" cy="83457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err="1" smtClean="0"/>
            <a:t>лідуючий</a:t>
          </a:r>
          <a:r>
            <a:rPr lang="uk-UA" sz="1700" kern="1200" dirty="0" smtClean="0"/>
            <a:t> за показниками: загальна кількість туристів, лікування, спорт та інші</a:t>
          </a:r>
          <a:endParaRPr lang="uk-UA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відсутність спеціалізованого туризму</a:t>
          </a:r>
          <a:endParaRPr lang="uk-UA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значна кількість розміщених у закладах гостинності з метою відпочинку</a:t>
          </a:r>
          <a:endParaRPr lang="uk-UA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відносно середня кількість розміщених у службових цілях</a:t>
          </a:r>
          <a:endParaRPr lang="uk-UA" sz="1700" kern="1200" dirty="0"/>
        </a:p>
      </dsp:txBody>
      <dsp:txXfrm rot="5400000">
        <a:off x="4332965" y="-3527122"/>
        <a:ext cx="1276351" cy="8345716"/>
      </dsp:txXfrm>
    </dsp:sp>
    <dsp:sp modelId="{020CB0B4-57C4-4721-87F2-C64BF00536CE}">
      <dsp:nvSpPr>
        <dsp:cNvPr id="0" name=""/>
        <dsp:cNvSpPr/>
      </dsp:nvSpPr>
      <dsp:spPr>
        <a:xfrm rot="5400000">
          <a:off x="-171060" y="1738877"/>
          <a:ext cx="1140404" cy="798283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 w="63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2</a:t>
          </a:r>
          <a:endParaRPr lang="uk-UA" sz="2000" kern="1200" dirty="0"/>
        </a:p>
      </dsp:txBody>
      <dsp:txXfrm rot="5400000">
        <a:off x="-171060" y="1738877"/>
        <a:ext cx="1140404" cy="798283"/>
      </dsp:txXfrm>
    </dsp:sp>
    <dsp:sp modelId="{532E5097-6967-4849-950E-30A5DAE2B37E}">
      <dsp:nvSpPr>
        <dsp:cNvPr id="0" name=""/>
        <dsp:cNvSpPr/>
      </dsp:nvSpPr>
      <dsp:spPr>
        <a:xfrm rot="5400000">
          <a:off x="4332965" y="-2234409"/>
          <a:ext cx="1276351" cy="83457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err="1" smtClean="0"/>
            <a:t>лідуючий</a:t>
          </a:r>
          <a:r>
            <a:rPr lang="uk-UA" sz="1700" kern="1200" dirty="0" smtClean="0"/>
            <a:t> за кількістю туристів розміщених з метою відпочинку</a:t>
          </a:r>
          <a:endParaRPr lang="uk-UA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відсутність туристів спеціалізованого напряму</a:t>
          </a:r>
          <a:endParaRPr lang="uk-UA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низька кількість туристів спортивного та інших напрямів</a:t>
          </a:r>
          <a:endParaRPr lang="uk-UA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відносно середні кількісні показники туристів у службових цілях та з метою лікування</a:t>
          </a:r>
          <a:endParaRPr lang="uk-UA" sz="1700" kern="1200" dirty="0"/>
        </a:p>
      </dsp:txBody>
      <dsp:txXfrm rot="5400000">
        <a:off x="4332965" y="-2234409"/>
        <a:ext cx="1276351" cy="8345716"/>
      </dsp:txXfrm>
    </dsp:sp>
    <dsp:sp modelId="{6B13AE54-2E5B-469E-8C69-0D6221E5F4D4}">
      <dsp:nvSpPr>
        <dsp:cNvPr id="0" name=""/>
        <dsp:cNvSpPr/>
      </dsp:nvSpPr>
      <dsp:spPr>
        <a:xfrm rot="5400000">
          <a:off x="-171060" y="3031590"/>
          <a:ext cx="1140404" cy="798283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4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 w="63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3</a:t>
          </a:r>
          <a:endParaRPr lang="uk-UA" sz="2000" kern="1200" dirty="0"/>
        </a:p>
      </dsp:txBody>
      <dsp:txXfrm rot="5400000">
        <a:off x="-171060" y="3031590"/>
        <a:ext cx="1140404" cy="798283"/>
      </dsp:txXfrm>
    </dsp:sp>
    <dsp:sp modelId="{2BAB84A4-3299-4192-9557-CE95FA839332}">
      <dsp:nvSpPr>
        <dsp:cNvPr id="0" name=""/>
        <dsp:cNvSpPr/>
      </dsp:nvSpPr>
      <dsp:spPr>
        <a:xfrm rot="5400000">
          <a:off x="4332965" y="-941697"/>
          <a:ext cx="1276351" cy="83457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err="1" smtClean="0"/>
            <a:t>лідуючий</a:t>
          </a:r>
          <a:r>
            <a:rPr lang="uk-UA" sz="1700" kern="1200" dirty="0" smtClean="0"/>
            <a:t> за кількісними показниками спеціалізованого та службового туризму</a:t>
          </a:r>
          <a:endParaRPr lang="uk-UA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велика кількість відпочиваючих</a:t>
          </a:r>
          <a:endParaRPr lang="uk-UA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середні показники туристів спортивного напряму, лікування та з інших цілей</a:t>
          </a:r>
          <a:endParaRPr lang="uk-UA" sz="1700" kern="1200" dirty="0"/>
        </a:p>
      </dsp:txBody>
      <dsp:txXfrm rot="5400000">
        <a:off x="4332965" y="-941697"/>
        <a:ext cx="1276351" cy="8345716"/>
      </dsp:txXfrm>
    </dsp:sp>
    <dsp:sp modelId="{03DB8CAD-232A-454A-BFFC-C21F36A27AC9}">
      <dsp:nvSpPr>
        <dsp:cNvPr id="0" name=""/>
        <dsp:cNvSpPr/>
      </dsp:nvSpPr>
      <dsp:spPr>
        <a:xfrm rot="5400000">
          <a:off x="-171060" y="4324302"/>
          <a:ext cx="1140404" cy="798283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5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 w="63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4</a:t>
          </a:r>
          <a:endParaRPr lang="uk-UA" sz="2000" kern="1200" dirty="0"/>
        </a:p>
      </dsp:txBody>
      <dsp:txXfrm rot="5400000">
        <a:off x="-171060" y="4324302"/>
        <a:ext cx="1140404" cy="798283"/>
      </dsp:txXfrm>
    </dsp:sp>
    <dsp:sp modelId="{DD3A09CA-E228-46E8-9041-F1115C748545}">
      <dsp:nvSpPr>
        <dsp:cNvPr id="0" name=""/>
        <dsp:cNvSpPr/>
      </dsp:nvSpPr>
      <dsp:spPr>
        <a:xfrm rot="5400000">
          <a:off x="4332965" y="351015"/>
          <a:ext cx="1276351" cy="834571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найменший загальний показник туристів</a:t>
          </a:r>
          <a:endParaRPr lang="uk-UA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низькі показники розміщення за напрямами: відпочинок, лікування, спорт, спеціалізований туризм, інші</a:t>
          </a:r>
          <a:endParaRPr lang="uk-UA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середня кількість розміщених у закладах гостинності у службових цілях</a:t>
          </a:r>
          <a:endParaRPr lang="uk-UA" sz="1700" kern="1200" dirty="0"/>
        </a:p>
      </dsp:txBody>
      <dsp:txXfrm rot="5400000">
        <a:off x="4332965" y="351015"/>
        <a:ext cx="1276351" cy="8345716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34A44A3-47B4-460E-88D7-D7B26824EF7D}">
      <dsp:nvSpPr>
        <dsp:cNvPr id="0" name=""/>
        <dsp:cNvSpPr/>
      </dsp:nvSpPr>
      <dsp:spPr>
        <a:xfrm>
          <a:off x="3657599" y="664"/>
          <a:ext cx="5486400" cy="8375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100" kern="1200" dirty="0" smtClean="0"/>
            <a:t>Дніпропетровська обл.</a:t>
          </a:r>
          <a:endParaRPr lang="uk-UA" sz="2100" kern="1200" dirty="0"/>
        </a:p>
      </dsp:txBody>
      <dsp:txXfrm>
        <a:off x="3657599" y="664"/>
        <a:ext cx="5486400" cy="837522"/>
      </dsp:txXfrm>
    </dsp:sp>
    <dsp:sp modelId="{DB91D4C9-BADA-47B1-B80B-943BD6B79805}">
      <dsp:nvSpPr>
        <dsp:cNvPr id="0" name=""/>
        <dsp:cNvSpPr/>
      </dsp:nvSpPr>
      <dsp:spPr>
        <a:xfrm>
          <a:off x="0" y="664"/>
          <a:ext cx="3657600" cy="83752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200" kern="1200" dirty="0" smtClean="0"/>
            <a:t>1 кластер</a:t>
          </a:r>
          <a:endParaRPr lang="uk-UA" sz="4200" kern="1200" dirty="0"/>
        </a:p>
      </dsp:txBody>
      <dsp:txXfrm>
        <a:off x="0" y="664"/>
        <a:ext cx="3657600" cy="837522"/>
      </dsp:txXfrm>
    </dsp:sp>
    <dsp:sp modelId="{42791E3B-8B83-4775-8195-EF0C6E355653}">
      <dsp:nvSpPr>
        <dsp:cNvPr id="0" name=""/>
        <dsp:cNvSpPr/>
      </dsp:nvSpPr>
      <dsp:spPr>
        <a:xfrm>
          <a:off x="3657599" y="921939"/>
          <a:ext cx="5486400" cy="8375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100" kern="1200" dirty="0" smtClean="0"/>
            <a:t>АР Крим, Київська обл.</a:t>
          </a:r>
          <a:endParaRPr lang="uk-UA" sz="2100" kern="1200" dirty="0"/>
        </a:p>
      </dsp:txBody>
      <dsp:txXfrm>
        <a:off x="3657599" y="921939"/>
        <a:ext cx="5486400" cy="837522"/>
      </dsp:txXfrm>
    </dsp:sp>
    <dsp:sp modelId="{3EAEA648-F107-444A-AD66-0461C79D75AF}">
      <dsp:nvSpPr>
        <dsp:cNvPr id="0" name=""/>
        <dsp:cNvSpPr/>
      </dsp:nvSpPr>
      <dsp:spPr>
        <a:xfrm>
          <a:off x="0" y="921939"/>
          <a:ext cx="3657600" cy="83752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200" kern="1200" dirty="0" smtClean="0"/>
            <a:t>2 кластер</a:t>
          </a:r>
          <a:endParaRPr lang="uk-UA" sz="4200" kern="1200" dirty="0"/>
        </a:p>
      </dsp:txBody>
      <dsp:txXfrm>
        <a:off x="0" y="921939"/>
        <a:ext cx="3657600" cy="837522"/>
      </dsp:txXfrm>
    </dsp:sp>
    <dsp:sp modelId="{9EAD6459-373E-4B23-AEEC-60EFDCAAB17F}">
      <dsp:nvSpPr>
        <dsp:cNvPr id="0" name=""/>
        <dsp:cNvSpPr/>
      </dsp:nvSpPr>
      <dsp:spPr>
        <a:xfrm>
          <a:off x="3657599" y="1843213"/>
          <a:ext cx="5486400" cy="8375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100" kern="1200" dirty="0" smtClean="0"/>
            <a:t>Донецька, Харківська обл.</a:t>
          </a:r>
          <a:endParaRPr lang="uk-UA" sz="2100" kern="1200" dirty="0"/>
        </a:p>
      </dsp:txBody>
      <dsp:txXfrm>
        <a:off x="3657599" y="1843213"/>
        <a:ext cx="5486400" cy="837522"/>
      </dsp:txXfrm>
    </dsp:sp>
    <dsp:sp modelId="{703C7C54-899D-4249-8396-6735BBC088AF}">
      <dsp:nvSpPr>
        <dsp:cNvPr id="0" name=""/>
        <dsp:cNvSpPr/>
      </dsp:nvSpPr>
      <dsp:spPr>
        <a:xfrm>
          <a:off x="0" y="1843213"/>
          <a:ext cx="3657600" cy="837522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4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200" kern="1200" dirty="0" smtClean="0"/>
            <a:t>3 кластер</a:t>
          </a:r>
          <a:endParaRPr lang="uk-UA" sz="4200" kern="1200" dirty="0"/>
        </a:p>
      </dsp:txBody>
      <dsp:txXfrm>
        <a:off x="0" y="1843213"/>
        <a:ext cx="3657600" cy="837522"/>
      </dsp:txXfrm>
    </dsp:sp>
    <dsp:sp modelId="{EB4F0E76-2D1B-4A90-955A-10E8173572C4}">
      <dsp:nvSpPr>
        <dsp:cNvPr id="0" name=""/>
        <dsp:cNvSpPr/>
      </dsp:nvSpPr>
      <dsp:spPr>
        <a:xfrm>
          <a:off x="3657599" y="2764488"/>
          <a:ext cx="5486400" cy="8375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100" kern="1200" dirty="0" smtClean="0"/>
            <a:t>Запорізька, Луганська обл.</a:t>
          </a:r>
          <a:endParaRPr lang="uk-UA" sz="2100" kern="1200" dirty="0"/>
        </a:p>
      </dsp:txBody>
      <dsp:txXfrm>
        <a:off x="3657599" y="2764488"/>
        <a:ext cx="5486400" cy="837522"/>
      </dsp:txXfrm>
    </dsp:sp>
    <dsp:sp modelId="{FA6A3725-5554-4FDE-82CA-F87E2AA586DA}">
      <dsp:nvSpPr>
        <dsp:cNvPr id="0" name=""/>
        <dsp:cNvSpPr/>
      </dsp:nvSpPr>
      <dsp:spPr>
        <a:xfrm>
          <a:off x="0" y="2764488"/>
          <a:ext cx="3657600" cy="837522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5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200" kern="1200" dirty="0" smtClean="0"/>
            <a:t>4 кластер</a:t>
          </a:r>
          <a:endParaRPr lang="uk-UA" sz="4200" kern="1200" dirty="0"/>
        </a:p>
      </dsp:txBody>
      <dsp:txXfrm>
        <a:off x="0" y="2764488"/>
        <a:ext cx="3657600" cy="837522"/>
      </dsp:txXfrm>
    </dsp:sp>
    <dsp:sp modelId="{37A6F6B0-DA58-4742-BBFC-73649F936F91}">
      <dsp:nvSpPr>
        <dsp:cNvPr id="0" name=""/>
        <dsp:cNvSpPr/>
      </dsp:nvSpPr>
      <dsp:spPr>
        <a:xfrm>
          <a:off x="3657599" y="3685762"/>
          <a:ext cx="5486400" cy="8375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100" kern="1200" dirty="0" smtClean="0"/>
            <a:t>Львівська обл.</a:t>
          </a:r>
          <a:endParaRPr lang="uk-UA" sz="2100" kern="1200" dirty="0"/>
        </a:p>
      </dsp:txBody>
      <dsp:txXfrm>
        <a:off x="3657599" y="3685762"/>
        <a:ext cx="5486400" cy="837522"/>
      </dsp:txXfrm>
    </dsp:sp>
    <dsp:sp modelId="{80E7BB3F-BB8F-4C28-9CBD-2954788FD5A2}">
      <dsp:nvSpPr>
        <dsp:cNvPr id="0" name=""/>
        <dsp:cNvSpPr/>
      </dsp:nvSpPr>
      <dsp:spPr>
        <a:xfrm>
          <a:off x="0" y="3685762"/>
          <a:ext cx="3657600" cy="837522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6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200" kern="1200" dirty="0" smtClean="0"/>
            <a:t>5 кластер</a:t>
          </a:r>
          <a:endParaRPr lang="uk-UA" sz="4200" kern="1200" dirty="0"/>
        </a:p>
      </dsp:txBody>
      <dsp:txXfrm>
        <a:off x="0" y="3685762"/>
        <a:ext cx="3657600" cy="837522"/>
      </dsp:txXfrm>
    </dsp:sp>
    <dsp:sp modelId="{362EEB36-F7D4-4373-A5C2-BA0BC4BA6070}">
      <dsp:nvSpPr>
        <dsp:cNvPr id="0" name=""/>
        <dsp:cNvSpPr/>
      </dsp:nvSpPr>
      <dsp:spPr>
        <a:xfrm>
          <a:off x="3657599" y="4607037"/>
          <a:ext cx="5486400" cy="8375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100" kern="1200" dirty="0" smtClean="0"/>
            <a:t>Вінницька, Одеська, Волинська, Черкаська та інші обл.</a:t>
          </a:r>
          <a:endParaRPr lang="uk-UA" sz="2100" kern="1200" dirty="0"/>
        </a:p>
      </dsp:txBody>
      <dsp:txXfrm>
        <a:off x="3657599" y="4607037"/>
        <a:ext cx="5486400" cy="837522"/>
      </dsp:txXfrm>
    </dsp:sp>
    <dsp:sp modelId="{03C5CAE5-33A7-4592-B3E0-152DD40980BE}">
      <dsp:nvSpPr>
        <dsp:cNvPr id="0" name=""/>
        <dsp:cNvSpPr/>
      </dsp:nvSpPr>
      <dsp:spPr>
        <a:xfrm>
          <a:off x="0" y="4607037"/>
          <a:ext cx="3657600" cy="83752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200" kern="1200" dirty="0" smtClean="0"/>
            <a:t>6 кластер</a:t>
          </a:r>
          <a:endParaRPr lang="uk-UA" sz="4200" kern="1200" dirty="0"/>
        </a:p>
      </dsp:txBody>
      <dsp:txXfrm>
        <a:off x="0" y="4607037"/>
        <a:ext cx="3657600" cy="837522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68D0512-906C-4B48-A1E5-00E724FDC3D8}">
      <dsp:nvSpPr>
        <dsp:cNvPr id="0" name=""/>
        <dsp:cNvSpPr/>
      </dsp:nvSpPr>
      <dsp:spPr>
        <a:xfrm rot="5400000">
          <a:off x="4625111" y="-3647089"/>
          <a:ext cx="849397" cy="8156448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лідуюча позиція за загальною кількістю туристів, відпочиваючих та за спортивним напрямом</a:t>
          </a:r>
          <a:endParaRPr lang="uk-UA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низькі показники за напрямами: служба, лікування, спеціалізований туризм, інші</a:t>
          </a:r>
          <a:endParaRPr lang="uk-UA" sz="1600" kern="1200" dirty="0"/>
        </a:p>
      </dsp:txBody>
      <dsp:txXfrm rot="5400000">
        <a:off x="4625111" y="-3647089"/>
        <a:ext cx="849397" cy="8156448"/>
      </dsp:txXfrm>
    </dsp:sp>
    <dsp:sp modelId="{878B2658-A6DA-4BB9-BFEC-D6BE7DD5F53E}">
      <dsp:nvSpPr>
        <dsp:cNvPr id="0" name=""/>
        <dsp:cNvSpPr/>
      </dsp:nvSpPr>
      <dsp:spPr>
        <a:xfrm>
          <a:off x="0" y="1475"/>
          <a:ext cx="955621" cy="85931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300" kern="1200" dirty="0" smtClean="0"/>
            <a:t>1</a:t>
          </a:r>
          <a:endParaRPr lang="uk-UA" sz="4300" kern="1200" dirty="0"/>
        </a:p>
      </dsp:txBody>
      <dsp:txXfrm>
        <a:off x="0" y="1475"/>
        <a:ext cx="955621" cy="859317"/>
      </dsp:txXfrm>
    </dsp:sp>
    <dsp:sp modelId="{D36AAAC7-4E11-4BA8-B326-2081F055AAA8}">
      <dsp:nvSpPr>
        <dsp:cNvPr id="0" name=""/>
        <dsp:cNvSpPr/>
      </dsp:nvSpPr>
      <dsp:spPr>
        <a:xfrm rot="5400000">
          <a:off x="4625111" y="-2744805"/>
          <a:ext cx="849397" cy="8156448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лідуюча позиція за кількістю відпочиваючих та туристів спортивного напряму</a:t>
          </a:r>
          <a:endParaRPr lang="uk-UA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низькі показники за всіма іншими напрямами: служба, лікування, спеціалізований туризм, інші</a:t>
          </a:r>
          <a:endParaRPr lang="uk-UA" sz="1600" kern="1200" dirty="0"/>
        </a:p>
      </dsp:txBody>
      <dsp:txXfrm rot="5400000">
        <a:off x="4625111" y="-2744805"/>
        <a:ext cx="849397" cy="8156448"/>
      </dsp:txXfrm>
    </dsp:sp>
    <dsp:sp modelId="{AE2B8D98-2D41-4BED-A5C7-3645CB1B443B}">
      <dsp:nvSpPr>
        <dsp:cNvPr id="0" name=""/>
        <dsp:cNvSpPr/>
      </dsp:nvSpPr>
      <dsp:spPr>
        <a:xfrm>
          <a:off x="0" y="903759"/>
          <a:ext cx="955621" cy="85931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300" kern="1200" dirty="0" smtClean="0"/>
            <a:t>2</a:t>
          </a:r>
          <a:endParaRPr lang="uk-UA" sz="4300" kern="1200" dirty="0"/>
        </a:p>
      </dsp:txBody>
      <dsp:txXfrm>
        <a:off x="0" y="903759"/>
        <a:ext cx="955621" cy="859317"/>
      </dsp:txXfrm>
    </dsp:sp>
    <dsp:sp modelId="{4BD7989B-1A6B-47C5-B457-A7559A6FEE23}">
      <dsp:nvSpPr>
        <dsp:cNvPr id="0" name=""/>
        <dsp:cNvSpPr/>
      </dsp:nvSpPr>
      <dsp:spPr>
        <a:xfrm rot="5400000">
          <a:off x="4625111" y="-1842522"/>
          <a:ext cx="849397" cy="8156448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найбільше значення службового напряму</a:t>
          </a:r>
          <a:endParaRPr lang="uk-UA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середні показники відпочиваючих та спортивного туризму</a:t>
          </a:r>
          <a:endParaRPr lang="uk-UA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низька кількість перебуваючи з наступними цілями: лікування, спеціалізований туризм та інші види туризму</a:t>
          </a:r>
          <a:endParaRPr lang="uk-UA" sz="1600" kern="1200" dirty="0"/>
        </a:p>
      </dsp:txBody>
      <dsp:txXfrm rot="5400000">
        <a:off x="4625111" y="-1842522"/>
        <a:ext cx="849397" cy="8156448"/>
      </dsp:txXfrm>
    </dsp:sp>
    <dsp:sp modelId="{529A2056-69F5-41AE-B084-C471494ED41D}">
      <dsp:nvSpPr>
        <dsp:cNvPr id="0" name=""/>
        <dsp:cNvSpPr/>
      </dsp:nvSpPr>
      <dsp:spPr>
        <a:xfrm>
          <a:off x="0" y="1806042"/>
          <a:ext cx="955621" cy="859317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4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300" kern="1200" dirty="0" smtClean="0"/>
            <a:t>3</a:t>
          </a:r>
          <a:endParaRPr lang="uk-UA" sz="4300" kern="1200" dirty="0"/>
        </a:p>
      </dsp:txBody>
      <dsp:txXfrm>
        <a:off x="0" y="1806042"/>
        <a:ext cx="955621" cy="859317"/>
      </dsp:txXfrm>
    </dsp:sp>
    <dsp:sp modelId="{1F588402-8F9D-4331-A164-81D6926154D4}">
      <dsp:nvSpPr>
        <dsp:cNvPr id="0" name=""/>
        <dsp:cNvSpPr/>
      </dsp:nvSpPr>
      <dsp:spPr>
        <a:xfrm rot="5400000">
          <a:off x="4625111" y="-940238"/>
          <a:ext cx="849397" cy="8156448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відсутність спеціалізованого та інших видів туризму</a:t>
          </a:r>
          <a:endParaRPr lang="uk-UA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відносно середня кількість відпочиваючих</a:t>
          </a:r>
          <a:endParaRPr lang="uk-UA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низькі показники розміщення у наступних напрямах: служба, лікування та спорт</a:t>
          </a:r>
          <a:endParaRPr lang="uk-UA" sz="1600" kern="1200" dirty="0"/>
        </a:p>
      </dsp:txBody>
      <dsp:txXfrm rot="5400000">
        <a:off x="4625111" y="-940238"/>
        <a:ext cx="849397" cy="8156448"/>
      </dsp:txXfrm>
    </dsp:sp>
    <dsp:sp modelId="{AF8B2D3E-2395-432E-8DBD-23B0357AF2F0}">
      <dsp:nvSpPr>
        <dsp:cNvPr id="0" name=""/>
        <dsp:cNvSpPr/>
      </dsp:nvSpPr>
      <dsp:spPr>
        <a:xfrm>
          <a:off x="0" y="2708326"/>
          <a:ext cx="955621" cy="859317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5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300" kern="1200" dirty="0" smtClean="0"/>
            <a:t>4</a:t>
          </a:r>
          <a:endParaRPr lang="uk-UA" sz="4300" kern="1200" dirty="0"/>
        </a:p>
      </dsp:txBody>
      <dsp:txXfrm>
        <a:off x="0" y="2708326"/>
        <a:ext cx="955621" cy="859317"/>
      </dsp:txXfrm>
    </dsp:sp>
    <dsp:sp modelId="{F6840FAC-7D3C-4A44-A888-776CB659E620}">
      <dsp:nvSpPr>
        <dsp:cNvPr id="0" name=""/>
        <dsp:cNvSpPr/>
      </dsp:nvSpPr>
      <dsp:spPr>
        <a:xfrm rot="5400000">
          <a:off x="4625111" y="-37955"/>
          <a:ext cx="849397" cy="8156448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великі показниками розміщених з метою лікування та спеціалізованого туризму</a:t>
          </a:r>
          <a:endParaRPr lang="uk-UA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низька кількість відпочиваючих та розміщених з метою роботи та навчання</a:t>
          </a:r>
          <a:endParaRPr lang="uk-UA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відсутність спеціалізованого та інших напрямів туризму</a:t>
          </a:r>
          <a:endParaRPr lang="uk-UA" sz="1600" kern="1200" dirty="0"/>
        </a:p>
      </dsp:txBody>
      <dsp:txXfrm rot="5400000">
        <a:off x="4625111" y="-37955"/>
        <a:ext cx="849397" cy="8156448"/>
      </dsp:txXfrm>
    </dsp:sp>
    <dsp:sp modelId="{63235755-5324-49E6-9CCB-515D52930F91}">
      <dsp:nvSpPr>
        <dsp:cNvPr id="0" name=""/>
        <dsp:cNvSpPr/>
      </dsp:nvSpPr>
      <dsp:spPr>
        <a:xfrm>
          <a:off x="0" y="3610609"/>
          <a:ext cx="955621" cy="859317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6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300" kern="1200" dirty="0" smtClean="0"/>
            <a:t>5</a:t>
          </a:r>
          <a:endParaRPr lang="uk-UA" sz="4300" kern="1200" dirty="0"/>
        </a:p>
      </dsp:txBody>
      <dsp:txXfrm>
        <a:off x="0" y="3610609"/>
        <a:ext cx="955621" cy="859317"/>
      </dsp:txXfrm>
    </dsp:sp>
    <dsp:sp modelId="{9B305977-B6AA-434E-AA98-E5143F26D79C}">
      <dsp:nvSpPr>
        <dsp:cNvPr id="0" name=""/>
        <dsp:cNvSpPr/>
      </dsp:nvSpPr>
      <dsp:spPr>
        <a:xfrm rot="5400000">
          <a:off x="4625111" y="864328"/>
          <a:ext cx="849397" cy="8156448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низькі кількісними показниками за всіма цілями поїздки</a:t>
          </a:r>
          <a:endParaRPr lang="uk-UA" sz="1600" kern="1200" dirty="0"/>
        </a:p>
      </dsp:txBody>
      <dsp:txXfrm rot="5400000">
        <a:off x="4625111" y="864328"/>
        <a:ext cx="849397" cy="8156448"/>
      </dsp:txXfrm>
    </dsp:sp>
    <dsp:sp modelId="{C59332B0-8838-46BF-886D-C8535E2BF862}">
      <dsp:nvSpPr>
        <dsp:cNvPr id="0" name=""/>
        <dsp:cNvSpPr/>
      </dsp:nvSpPr>
      <dsp:spPr>
        <a:xfrm>
          <a:off x="0" y="4512893"/>
          <a:ext cx="955621" cy="85931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300" kern="1200" dirty="0" smtClean="0"/>
            <a:t>6</a:t>
          </a:r>
          <a:endParaRPr lang="uk-UA" sz="4300" kern="1200" dirty="0"/>
        </a:p>
      </dsp:txBody>
      <dsp:txXfrm>
        <a:off x="0" y="4512893"/>
        <a:ext cx="955621" cy="8593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04F48-5115-4FA2-837A-0167C1D39D10}" type="datetimeFigureOut">
              <a:rPr lang="uk-UA" smtClean="0"/>
              <a:t>11.03.2015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C655E-245E-48D7-8D63-D9D6B8C1584A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slide" Target="slide5.xml"/><Relationship Id="rId7" Type="http://schemas.openxmlformats.org/officeDocument/2006/relationships/slide" Target="slide1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5" Type="http://schemas.openxmlformats.org/officeDocument/2006/relationships/slide" Target="slide7.xml"/><Relationship Id="rId4" Type="http://schemas.openxmlformats.org/officeDocument/2006/relationships/slide" Target="slide6.xml"/><Relationship Id="rId9" Type="http://schemas.openxmlformats.org/officeDocument/2006/relationships/slide" Target="slide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telbiz.com.ua/" TargetMode="External"/><Relationship Id="rId2" Type="http://schemas.openxmlformats.org/officeDocument/2006/relationships/hyperlink" Target="http://www.ukrstat.gov.ua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business.ua/upload/analytics/analitics_201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60648"/>
            <a:ext cx="9144000" cy="2160240"/>
          </a:xfrm>
        </p:spPr>
        <p:txBody>
          <a:bodyPr anchor="ctr">
            <a:noAutofit/>
          </a:bodyPr>
          <a:lstStyle/>
          <a:p>
            <a:pPr algn="ctr"/>
            <a:r>
              <a:rPr lang="uk-U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АНАЛІЗ НАПРЯМІВ РОЗВИТКУ ГОТЕЛЬНОГО БІЗНЕСУ </a:t>
            </a:r>
            <a:r>
              <a:rPr lang="uk-UA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УКРАЇНИ</a:t>
            </a:r>
            <a:endParaRPr lang="uk-UA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2996952"/>
            <a:ext cx="9144000" cy="3861048"/>
          </a:xfrm>
        </p:spPr>
        <p:txBody>
          <a:bodyPr>
            <a:normAutofit/>
          </a:bodyPr>
          <a:lstStyle/>
          <a:p>
            <a:pPr algn="r"/>
            <a:r>
              <a:rPr lang="uk-UA" sz="2400" dirty="0" err="1"/>
              <a:t>Туцька</a:t>
            </a:r>
            <a:r>
              <a:rPr lang="uk-UA" sz="2400" dirty="0"/>
              <a:t> О. Д., студентка 3 курсу</a:t>
            </a:r>
          </a:p>
          <a:p>
            <a:pPr algn="r"/>
            <a:r>
              <a:rPr lang="uk-UA" sz="2400" dirty="0"/>
              <a:t>економічного факультету,</a:t>
            </a:r>
          </a:p>
          <a:p>
            <a:pPr algn="r"/>
            <a:r>
              <a:rPr lang="uk-UA" sz="2400" dirty="0"/>
              <a:t>Запорізького національного університету,</a:t>
            </a:r>
          </a:p>
          <a:p>
            <a:pPr algn="r"/>
            <a:r>
              <a:rPr lang="uk-UA" sz="2400" dirty="0" smtClean="0"/>
              <a:t>Україна</a:t>
            </a:r>
            <a:endParaRPr lang="en-US" sz="2400" dirty="0" smtClean="0"/>
          </a:p>
          <a:p>
            <a:pPr algn="r"/>
            <a:endParaRPr lang="en-US" sz="2400" dirty="0"/>
          </a:p>
          <a:p>
            <a:pPr algn="r"/>
            <a:endParaRPr lang="uk-UA" sz="2400" dirty="0" smtClean="0"/>
          </a:p>
          <a:p>
            <a:pPr algn="r"/>
            <a:r>
              <a:rPr lang="uk-UA" sz="2400" dirty="0" err="1" smtClean="0">
                <a:solidFill>
                  <a:srgbClr val="EFD32D"/>
                </a:solidFill>
              </a:rPr>
              <a:t>Очеретін</a:t>
            </a:r>
            <a:r>
              <a:rPr lang="uk-UA" sz="2400" dirty="0" smtClean="0">
                <a:solidFill>
                  <a:srgbClr val="EFD32D"/>
                </a:solidFill>
              </a:rPr>
              <a:t> </a:t>
            </a:r>
            <a:r>
              <a:rPr lang="uk-UA" sz="2400" dirty="0">
                <a:solidFill>
                  <a:srgbClr val="EFD32D"/>
                </a:solidFill>
              </a:rPr>
              <a:t>Д.В.	</a:t>
            </a:r>
            <a:r>
              <a:rPr lang="uk-UA" sz="2400" dirty="0" smtClean="0">
                <a:solidFill>
                  <a:srgbClr val="EFD32D"/>
                </a:solidFill>
              </a:rPr>
              <a:t>				</a:t>
            </a:r>
            <a:r>
              <a:rPr lang="uk-UA" sz="2400" dirty="0" err="1" smtClean="0">
                <a:solidFill>
                  <a:srgbClr val="EFD32D"/>
                </a:solidFill>
              </a:rPr>
              <a:t>к.е.н</a:t>
            </a:r>
            <a:r>
              <a:rPr lang="uk-UA" sz="2400" dirty="0">
                <a:solidFill>
                  <a:srgbClr val="EFD32D"/>
                </a:solidFill>
              </a:rPr>
              <a:t>., старший </a:t>
            </a:r>
            <a:r>
              <a:rPr lang="uk-UA" sz="2400" dirty="0" smtClean="0">
                <a:solidFill>
                  <a:srgbClr val="EFD32D"/>
                </a:solidFill>
              </a:rPr>
              <a:t>викладач</a:t>
            </a:r>
            <a:endParaRPr lang="en-US" sz="2400" dirty="0" smtClean="0">
              <a:solidFill>
                <a:srgbClr val="EFD32D"/>
              </a:solidFill>
            </a:endParaRPr>
          </a:p>
          <a:p>
            <a:pPr algn="r"/>
            <a:r>
              <a:rPr lang="uk-UA" sz="2400" dirty="0" smtClean="0">
                <a:solidFill>
                  <a:srgbClr val="EFD32D"/>
                </a:solidFill>
              </a:rPr>
              <a:t>Кафедри</a:t>
            </a:r>
            <a:r>
              <a:rPr lang="en-US" sz="2400" dirty="0" smtClean="0">
                <a:solidFill>
                  <a:srgbClr val="EFD32D"/>
                </a:solidFill>
              </a:rPr>
              <a:t> </a:t>
            </a:r>
            <a:r>
              <a:rPr lang="uk-UA" sz="2400" dirty="0" smtClean="0">
                <a:solidFill>
                  <a:srgbClr val="EFD32D"/>
                </a:solidFill>
              </a:rPr>
              <a:t>економічної кібернетики</a:t>
            </a:r>
            <a:endParaRPr lang="en-US" sz="2400" dirty="0" smtClean="0">
              <a:solidFill>
                <a:srgbClr val="EFD32D"/>
              </a:solidFill>
            </a:endParaRPr>
          </a:p>
          <a:p>
            <a:pPr algn="r"/>
            <a:r>
              <a:rPr lang="uk-UA" sz="2400" dirty="0" smtClean="0">
                <a:solidFill>
                  <a:srgbClr val="EFD32D"/>
                </a:solidFill>
              </a:rPr>
              <a:t>Запорізького </a:t>
            </a:r>
            <a:r>
              <a:rPr lang="uk-UA" sz="2400" dirty="0">
                <a:solidFill>
                  <a:srgbClr val="EFD32D"/>
                </a:solidFill>
              </a:rPr>
              <a:t>національного університету</a:t>
            </a:r>
          </a:p>
          <a:p>
            <a:pPr algn="l"/>
            <a:endParaRPr lang="uk-UA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5448"/>
            <a:ext cx="9144000" cy="1252728"/>
          </a:xfrm>
        </p:spPr>
        <p:txBody>
          <a:bodyPr anchor="ctr"/>
          <a:lstStyle/>
          <a:p>
            <a:pPr algn="ctr"/>
            <a:r>
              <a:rPr lang="uk-UA" dirty="0" smtClean="0"/>
              <a:t>Зміст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9416"/>
            <a:ext cx="9144000" cy="5248584"/>
          </a:xfrm>
        </p:spPr>
        <p:txBody>
          <a:bodyPr/>
          <a:lstStyle/>
          <a:p>
            <a:r>
              <a:rPr lang="uk-UA" dirty="0" smtClean="0">
                <a:hlinkClick r:id="rId2" action="ppaction://hlinksldjump"/>
              </a:rPr>
              <a:t>Стан готельного бізнесу України</a:t>
            </a:r>
            <a:endParaRPr lang="uk-UA" dirty="0" smtClean="0"/>
          </a:p>
          <a:p>
            <a:r>
              <a:rPr lang="uk-UA" dirty="0" smtClean="0">
                <a:hlinkClick r:id="rId3" action="ppaction://hlinksldjump"/>
              </a:rPr>
              <a:t>Дослідники готельного бізнесу</a:t>
            </a:r>
            <a:endParaRPr lang="uk-UA" dirty="0" smtClean="0"/>
          </a:p>
          <a:p>
            <a:r>
              <a:rPr lang="ru-RU" dirty="0" smtClean="0">
                <a:hlinkClick r:id="rId4" action="ppaction://hlinksldjump"/>
              </a:rPr>
              <a:t>Кластерний </a:t>
            </a:r>
            <a:r>
              <a:rPr lang="ru-RU" dirty="0" err="1" smtClean="0">
                <a:hlinkClick r:id="rId4" action="ppaction://hlinksldjump"/>
              </a:rPr>
              <a:t>аналіз</a:t>
            </a:r>
            <a:r>
              <a:rPr lang="ru-RU" dirty="0" smtClean="0">
                <a:hlinkClick r:id="rId4" action="ppaction://hlinksldjump"/>
              </a:rPr>
              <a:t> </a:t>
            </a:r>
            <a:r>
              <a:rPr lang="ru-RU" dirty="0" err="1" smtClean="0">
                <a:hlinkClick r:id="rId4" action="ppaction://hlinksldjump"/>
              </a:rPr>
              <a:t>готельного</a:t>
            </a:r>
            <a:r>
              <a:rPr lang="ru-RU" dirty="0" smtClean="0">
                <a:hlinkClick r:id="rId4" action="ppaction://hlinksldjump"/>
              </a:rPr>
              <a:t> </a:t>
            </a:r>
            <a:r>
              <a:rPr lang="ru-RU" dirty="0" err="1" smtClean="0">
                <a:hlinkClick r:id="rId4" action="ppaction://hlinksldjump"/>
              </a:rPr>
              <a:t>бізнесу</a:t>
            </a:r>
            <a:r>
              <a:rPr lang="ru-RU" dirty="0" smtClean="0">
                <a:hlinkClick r:id="rId4" action="ppaction://hlinksldjump"/>
              </a:rPr>
              <a:t> </a:t>
            </a:r>
            <a:r>
              <a:rPr lang="ru-RU" dirty="0" err="1" smtClean="0">
                <a:hlinkClick r:id="rId4" action="ppaction://hlinksldjump"/>
              </a:rPr>
              <a:t>України</a:t>
            </a:r>
            <a:endParaRPr lang="ru-RU" dirty="0" smtClean="0"/>
          </a:p>
          <a:p>
            <a:r>
              <a:rPr lang="ru-RU" dirty="0" err="1" smtClean="0">
                <a:hlinkClick r:id="rId5" action="ppaction://hlinksldjump"/>
              </a:rPr>
              <a:t>Кластеризація</a:t>
            </a:r>
            <a:r>
              <a:rPr lang="ru-RU" dirty="0" smtClean="0">
                <a:hlinkClick r:id="rId5" action="ppaction://hlinksldjump"/>
              </a:rPr>
              <a:t> </a:t>
            </a:r>
            <a:r>
              <a:rPr lang="ru-RU" dirty="0" err="1" smtClean="0">
                <a:hlinkClick r:id="rId5" action="ppaction://hlinksldjump"/>
              </a:rPr>
              <a:t>регіонів</a:t>
            </a:r>
            <a:r>
              <a:rPr lang="ru-RU" dirty="0" smtClean="0">
                <a:hlinkClick r:id="rId5" action="ppaction://hlinksldjump"/>
              </a:rPr>
              <a:t> </a:t>
            </a:r>
            <a:r>
              <a:rPr lang="ru-RU" dirty="0" err="1" smtClean="0">
                <a:hlinkClick r:id="rId5" action="ppaction://hlinksldjump"/>
              </a:rPr>
              <a:t>України</a:t>
            </a:r>
            <a:r>
              <a:rPr lang="ru-RU" dirty="0" smtClean="0">
                <a:hlinkClick r:id="rId5" action="ppaction://hlinksldjump"/>
              </a:rPr>
              <a:t> у 2011 </a:t>
            </a:r>
            <a:r>
              <a:rPr lang="ru-RU" dirty="0" err="1" smtClean="0">
                <a:hlinkClick r:id="rId5" action="ppaction://hlinksldjump"/>
              </a:rPr>
              <a:t>році</a:t>
            </a:r>
            <a:endParaRPr lang="ru-RU" dirty="0" smtClean="0"/>
          </a:p>
          <a:p>
            <a:r>
              <a:rPr lang="ru-RU" dirty="0" err="1" smtClean="0">
                <a:hlinkClick r:id="rId6" action="ppaction://hlinksldjump"/>
              </a:rPr>
              <a:t>Кластеризація</a:t>
            </a:r>
            <a:r>
              <a:rPr lang="ru-RU" dirty="0" smtClean="0">
                <a:hlinkClick r:id="rId6" action="ppaction://hlinksldjump"/>
              </a:rPr>
              <a:t> </a:t>
            </a:r>
            <a:r>
              <a:rPr lang="ru-RU" dirty="0" err="1" smtClean="0">
                <a:hlinkClick r:id="rId6" action="ppaction://hlinksldjump"/>
              </a:rPr>
              <a:t>регіонів</a:t>
            </a:r>
            <a:r>
              <a:rPr lang="ru-RU" dirty="0" smtClean="0">
                <a:hlinkClick r:id="rId6" action="ppaction://hlinksldjump"/>
              </a:rPr>
              <a:t> </a:t>
            </a:r>
            <a:r>
              <a:rPr lang="ru-RU" dirty="0" err="1" smtClean="0">
                <a:hlinkClick r:id="rId6" action="ppaction://hlinksldjump"/>
              </a:rPr>
              <a:t>України</a:t>
            </a:r>
            <a:r>
              <a:rPr lang="ru-RU" dirty="0" smtClean="0">
                <a:hlinkClick r:id="rId6" action="ppaction://hlinksldjump"/>
              </a:rPr>
              <a:t> у 2012 </a:t>
            </a:r>
            <a:r>
              <a:rPr lang="ru-RU" dirty="0" err="1" smtClean="0">
                <a:hlinkClick r:id="rId6" action="ppaction://hlinksldjump"/>
              </a:rPr>
              <a:t>році</a:t>
            </a:r>
            <a:endParaRPr lang="ru-RU" dirty="0" smtClean="0"/>
          </a:p>
          <a:p>
            <a:r>
              <a:rPr lang="ru-RU" dirty="0" err="1" smtClean="0">
                <a:hlinkClick r:id="rId7" action="ppaction://hlinksldjump"/>
              </a:rPr>
              <a:t>Розподіл</a:t>
            </a:r>
            <a:r>
              <a:rPr lang="ru-RU" dirty="0" smtClean="0">
                <a:hlinkClick r:id="rId7" action="ppaction://hlinksldjump"/>
              </a:rPr>
              <a:t> </a:t>
            </a:r>
            <a:r>
              <a:rPr lang="ru-RU" dirty="0" err="1" smtClean="0">
                <a:hlinkClick r:id="rId7" action="ppaction://hlinksldjump"/>
              </a:rPr>
              <a:t>регіонів</a:t>
            </a:r>
            <a:r>
              <a:rPr lang="ru-RU" dirty="0" smtClean="0">
                <a:hlinkClick r:id="rId7" action="ppaction://hlinksldjump"/>
              </a:rPr>
              <a:t> по кластерам у 2013 </a:t>
            </a:r>
            <a:r>
              <a:rPr lang="ru-RU" dirty="0" err="1" smtClean="0">
                <a:hlinkClick r:id="rId7" action="ppaction://hlinksldjump"/>
              </a:rPr>
              <a:t>році</a:t>
            </a:r>
            <a:endParaRPr lang="ru-RU" dirty="0" smtClean="0"/>
          </a:p>
          <a:p>
            <a:r>
              <a:rPr lang="ru-RU" dirty="0" err="1" smtClean="0">
                <a:hlinkClick r:id="rId8" action="ppaction://hlinksldjump"/>
              </a:rPr>
              <a:t>Висновки</a:t>
            </a:r>
            <a:endParaRPr lang="ru-RU" dirty="0" smtClean="0"/>
          </a:p>
          <a:p>
            <a:r>
              <a:rPr lang="ru-RU" dirty="0" err="1" smtClean="0">
                <a:hlinkClick r:id="rId9" action="ppaction://hlinksldjump"/>
              </a:rPr>
              <a:t>Література</a:t>
            </a:r>
            <a:endParaRPr lang="ru-RU" dirty="0" smtClean="0"/>
          </a:p>
          <a:p>
            <a:endParaRPr lang="ru-RU" dirty="0" smtClean="0"/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63040"/>
          </a:xfrm>
        </p:spPr>
        <p:txBody>
          <a:bodyPr anchor="ctr">
            <a:normAutofit/>
          </a:bodyPr>
          <a:lstStyle/>
          <a:p>
            <a:pPr algn="ctr"/>
            <a:r>
              <a:rPr lang="uk-UA" dirty="0" smtClean="0"/>
              <a:t>Стан готельного бізнесу України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00808"/>
            <a:ext cx="9144000" cy="4752528"/>
          </a:xfrm>
        </p:spPr>
        <p:txBody>
          <a:bodyPr>
            <a:normAutofit/>
          </a:bodyPr>
          <a:lstStyle/>
          <a:p>
            <a:r>
              <a:rPr lang="uk-UA" dirty="0"/>
              <a:t>Сьогодні український готельний бізнес поступово виходить із зони кризи. Всі аспекти кризи вітчизняна індустрія гостинності повною мірою відчула за останні </a:t>
            </a:r>
            <a:r>
              <a:rPr lang="uk-UA" dirty="0" smtClean="0"/>
              <a:t>роки.</a:t>
            </a:r>
          </a:p>
          <a:p>
            <a:endParaRPr lang="uk-UA" dirty="0" smtClean="0"/>
          </a:p>
          <a:p>
            <a:r>
              <a:rPr lang="uk-UA" dirty="0" smtClean="0"/>
              <a:t>Падіння індивідуального і корпоративного туризму, зменшення витрат на ділові поїздки та проведення бізнес-заходів призвели до відчутного відтоку фінансових ресурсів.</a:t>
            </a:r>
          </a:p>
          <a:p>
            <a:endParaRPr lang="uk-UA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445224"/>
          </a:xfrm>
        </p:spPr>
        <p:txBody>
          <a:bodyPr>
            <a:normAutofit lnSpcReduction="10000"/>
          </a:bodyPr>
          <a:lstStyle/>
          <a:p>
            <a:r>
              <a:rPr lang="uk-UA" dirty="0" smtClean="0"/>
              <a:t>Окремі оператори почали позбавлятися своїх готельних активів через загрозу банкрутства, а значна частина </a:t>
            </a:r>
            <a:r>
              <a:rPr lang="uk-UA" dirty="0" err="1" smtClean="0"/>
              <a:t>девелоперів</a:t>
            </a:r>
            <a:r>
              <a:rPr lang="uk-UA" dirty="0" smtClean="0"/>
              <a:t> через нестачу матеріалів заморозила будівництво нових готелів</a:t>
            </a:r>
          </a:p>
          <a:p>
            <a:endParaRPr lang="uk-UA" dirty="0"/>
          </a:p>
          <a:p>
            <a:r>
              <a:rPr lang="uk-UA" dirty="0"/>
              <a:t>Незважаючи на те, що багато компаній скорочують бюджет i відмовляються від відряджень, ринок готельних послуг знаходиться у пожвавленні, у тому числі за рахунок результатів проведення в 2012 </a:t>
            </a:r>
            <a:r>
              <a:rPr lang="uk-UA" dirty="0" err="1"/>
              <a:t>роцi</a:t>
            </a:r>
            <a:r>
              <a:rPr lang="uk-UA" dirty="0"/>
              <a:t> в </a:t>
            </a:r>
            <a:r>
              <a:rPr lang="uk-UA" dirty="0" err="1"/>
              <a:t>Українi</a:t>
            </a:r>
            <a:r>
              <a:rPr lang="uk-UA" dirty="0"/>
              <a:t> та </a:t>
            </a:r>
            <a:r>
              <a:rPr lang="uk-UA" dirty="0" err="1"/>
              <a:t>Польщi</a:t>
            </a:r>
            <a:r>
              <a:rPr lang="uk-UA" dirty="0"/>
              <a:t> </a:t>
            </a:r>
            <a:r>
              <a:rPr lang="uk-UA" dirty="0" err="1"/>
              <a:t>Чемпiонату</a:t>
            </a:r>
            <a:r>
              <a:rPr lang="uk-UA" dirty="0"/>
              <a:t> Європи з футболу </a:t>
            </a:r>
            <a:endParaRPr lang="uk-UA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63040"/>
          </a:xfrm>
        </p:spPr>
        <p:txBody>
          <a:bodyPr anchor="ctr">
            <a:normAutofit/>
          </a:bodyPr>
          <a:lstStyle/>
          <a:p>
            <a:pPr algn="ctr"/>
            <a:r>
              <a:rPr lang="uk-UA" dirty="0" smtClean="0"/>
              <a:t>Дослідники готельного бізнесу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011680"/>
            <a:ext cx="9144000" cy="4513664"/>
          </a:xfrm>
        </p:spPr>
        <p:txBody>
          <a:bodyPr/>
          <a:lstStyle/>
          <a:p>
            <a:pPr>
              <a:buNone/>
            </a:pPr>
            <a:r>
              <a:rPr lang="uk-UA" dirty="0" smtClean="0"/>
              <a:t>	</a:t>
            </a:r>
            <a:r>
              <a:rPr lang="uk-UA" dirty="0"/>
              <a:t>Окремі </a:t>
            </a:r>
            <a:r>
              <a:rPr lang="uk-UA" b="1" dirty="0"/>
              <a:t>аспекти функціонування та розвитку готельних підприємств </a:t>
            </a:r>
            <a:r>
              <a:rPr lang="uk-UA" dirty="0"/>
              <a:t>розглядаються у наукових працях </a:t>
            </a:r>
            <a:r>
              <a:rPr lang="uk-UA" b="1" dirty="0">
                <a:solidFill>
                  <a:srgbClr val="EFD32D"/>
                </a:solidFill>
              </a:rPr>
              <a:t>вітчизняних і зарубіжних авторів</a:t>
            </a:r>
            <a:r>
              <a:rPr lang="uk-UA" dirty="0"/>
              <a:t>: В.А. </a:t>
            </a:r>
            <a:r>
              <a:rPr lang="uk-UA" dirty="0" err="1"/>
              <a:t>Азара</a:t>
            </a:r>
            <a:r>
              <a:rPr lang="uk-UA" dirty="0"/>
              <a:t>, Р.А. </a:t>
            </a:r>
            <a:r>
              <a:rPr lang="uk-UA" dirty="0" err="1"/>
              <a:t>Браймера</a:t>
            </a:r>
            <a:r>
              <a:rPr lang="uk-UA" dirty="0"/>
              <a:t>, О.П. </a:t>
            </a:r>
            <a:r>
              <a:rPr lang="uk-UA" dirty="0" err="1"/>
              <a:t>Дуровича</a:t>
            </a:r>
            <a:r>
              <a:rPr lang="uk-UA" dirty="0"/>
              <a:t>, М.І.</a:t>
            </a:r>
            <a:r>
              <a:rPr lang="en-US" dirty="0"/>
              <a:t> </a:t>
            </a:r>
            <a:r>
              <a:rPr lang="uk-UA" dirty="0" err="1"/>
              <a:t>Кабушкіна</a:t>
            </a:r>
            <a:r>
              <a:rPr lang="uk-UA" dirty="0"/>
              <a:t>, В.І. </a:t>
            </a:r>
            <a:r>
              <a:rPr lang="uk-UA" dirty="0" err="1"/>
              <a:t>Карсекіна</a:t>
            </a:r>
            <a:r>
              <a:rPr lang="uk-UA" dirty="0"/>
              <a:t>, В.О. </a:t>
            </a:r>
            <a:r>
              <a:rPr lang="uk-UA" dirty="0" err="1"/>
              <a:t>Квартальнова</a:t>
            </a:r>
            <a:r>
              <a:rPr lang="uk-UA" dirty="0"/>
              <a:t>, Н.М. </a:t>
            </a:r>
            <a:r>
              <a:rPr lang="uk-UA" dirty="0" err="1"/>
              <a:t>Кузнєцової</a:t>
            </a:r>
            <a:endParaRPr lang="uk-U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172400" cy="1556792"/>
          </a:xfrm>
        </p:spPr>
        <p:txBody>
          <a:bodyPr anchor="ctr">
            <a:normAutofit/>
          </a:bodyPr>
          <a:lstStyle/>
          <a:p>
            <a:pPr algn="ctr"/>
            <a:r>
              <a:rPr lang="uk-UA" sz="3000" dirty="0" err="1" smtClean="0"/>
              <a:t>Кластерний</a:t>
            </a:r>
            <a:r>
              <a:rPr lang="uk-UA" sz="3000" dirty="0" smtClean="0"/>
              <a:t> аналіз готельного бізнесу України за 2011-2013 роки</a:t>
            </a:r>
            <a:endParaRPr lang="uk-UA" sz="3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00808"/>
            <a:ext cx="9144000" cy="5157192"/>
          </a:xfrm>
        </p:spPr>
        <p:txBody>
          <a:bodyPr>
            <a:normAutofit/>
          </a:bodyPr>
          <a:lstStyle/>
          <a:p>
            <a:r>
              <a:rPr lang="uk-UA" dirty="0" smtClean="0"/>
              <a:t>Для </a:t>
            </a:r>
            <a:r>
              <a:rPr lang="uk-UA" dirty="0"/>
              <a:t>проведення </a:t>
            </a:r>
            <a:r>
              <a:rPr lang="uk-UA" dirty="0" err="1"/>
              <a:t>кластерного</a:t>
            </a:r>
            <a:r>
              <a:rPr lang="uk-UA" dirty="0"/>
              <a:t> аналізу готельного бізнесу України за регіонами використано </a:t>
            </a:r>
            <a:r>
              <a:rPr lang="uk-UA" b="1" dirty="0"/>
              <a:t>ПО </a:t>
            </a:r>
            <a:r>
              <a:rPr lang="uk-UA" b="1" dirty="0" smtClean="0"/>
              <a:t>STATISTICA</a:t>
            </a:r>
            <a:r>
              <a:rPr lang="uk-UA" dirty="0" smtClean="0"/>
              <a:t>.</a:t>
            </a:r>
          </a:p>
          <a:p>
            <a:r>
              <a:rPr lang="uk-UA" b="1" dirty="0" smtClean="0"/>
              <a:t>Дані </a:t>
            </a:r>
            <a:r>
              <a:rPr lang="uk-UA" dirty="0"/>
              <a:t>для </a:t>
            </a:r>
            <a:r>
              <a:rPr lang="uk-UA" dirty="0" err="1"/>
              <a:t>кластерного</a:t>
            </a:r>
            <a:r>
              <a:rPr lang="uk-UA" dirty="0"/>
              <a:t> аналізу отримано із статистичних бюлетенів Державної статистичної служби України за 2011-2013 </a:t>
            </a:r>
            <a:r>
              <a:rPr lang="uk-UA" dirty="0" smtClean="0"/>
              <a:t>роки</a:t>
            </a:r>
            <a:endParaRPr lang="ru-RU" dirty="0" smtClean="0"/>
          </a:p>
          <a:p>
            <a:r>
              <a:rPr lang="uk-UA" b="1" dirty="0" err="1" smtClean="0"/>
              <a:t>Группування</a:t>
            </a:r>
            <a:r>
              <a:rPr lang="uk-UA" dirty="0" smtClean="0"/>
              <a:t> </a:t>
            </a:r>
            <a:r>
              <a:rPr lang="uk-UA" dirty="0"/>
              <a:t>регіонів проводилося </a:t>
            </a:r>
            <a:r>
              <a:rPr lang="uk-UA" b="1" dirty="0"/>
              <a:t>за метою </a:t>
            </a:r>
            <a:r>
              <a:rPr lang="ru-RU" b="1" dirty="0" err="1"/>
              <a:t>перебу</a:t>
            </a:r>
            <a:r>
              <a:rPr lang="uk-UA" b="1" dirty="0" err="1"/>
              <a:t>вання</a:t>
            </a:r>
            <a:r>
              <a:rPr lang="uk-UA" dirty="0"/>
              <a:t>: службове, відпочинок, лікування, спортивний, спеціалізований туризм, інша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0768"/>
          </a:xfrm>
        </p:spPr>
        <p:txBody>
          <a:bodyPr anchor="ctr">
            <a:normAutofit/>
          </a:bodyPr>
          <a:lstStyle/>
          <a:p>
            <a:pPr algn="ctr"/>
            <a:r>
              <a:rPr lang="uk-UA" sz="3600" dirty="0" err="1" smtClean="0"/>
              <a:t>Кластеризація</a:t>
            </a:r>
            <a:r>
              <a:rPr lang="uk-UA" sz="3600" dirty="0" smtClean="0"/>
              <a:t> регіонів України у 2011 році</a:t>
            </a:r>
            <a:endParaRPr lang="uk-UA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412776"/>
          <a:ext cx="9144000" cy="5445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2776"/>
          </a:xfrm>
        </p:spPr>
        <p:txBody>
          <a:bodyPr anchor="ctr">
            <a:normAutofit/>
          </a:bodyPr>
          <a:lstStyle/>
          <a:p>
            <a:pPr algn="ctr"/>
            <a:r>
              <a:rPr lang="uk-UA" dirty="0" smtClean="0"/>
              <a:t>Опис отриманих кластерів</a:t>
            </a:r>
            <a:endParaRPr lang="uk-UA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484784"/>
          <a:ext cx="9144000" cy="5373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56792"/>
          </a:xfrm>
        </p:spPr>
        <p:txBody>
          <a:bodyPr anchor="ctr">
            <a:normAutofit/>
          </a:bodyPr>
          <a:lstStyle/>
          <a:p>
            <a:pPr algn="ctr"/>
            <a:r>
              <a:rPr lang="uk-UA" dirty="0" err="1" smtClean="0"/>
              <a:t>Кластеризація</a:t>
            </a:r>
            <a:r>
              <a:rPr lang="uk-UA" dirty="0" smtClean="0"/>
              <a:t> регіонів України у 2012 році</a:t>
            </a:r>
            <a:endParaRPr lang="uk-UA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484313"/>
          <a:ext cx="9144000" cy="5373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84784"/>
          </a:xfrm>
        </p:spPr>
        <p:txBody>
          <a:bodyPr anchor="ctr">
            <a:normAutofit/>
          </a:bodyPr>
          <a:lstStyle/>
          <a:p>
            <a:pPr algn="ctr"/>
            <a:r>
              <a:rPr lang="uk-UA" dirty="0" smtClean="0"/>
              <a:t>Характеристика отриманих кластерів</a:t>
            </a:r>
            <a:endParaRPr lang="uk-UA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556792"/>
          <a:ext cx="9144000" cy="53012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uk-UA" dirty="0" smtClean="0"/>
              <a:t>Розподіл регіонів по кластерам у 2013 році</a:t>
            </a:r>
            <a:endParaRPr lang="uk-UA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412776"/>
          <a:ext cx="9144000" cy="5445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2776"/>
          </a:xfrm>
        </p:spPr>
        <p:txBody>
          <a:bodyPr anchor="ctr">
            <a:normAutofit/>
          </a:bodyPr>
          <a:lstStyle/>
          <a:p>
            <a:pPr algn="ctr"/>
            <a:r>
              <a:rPr lang="uk-UA" dirty="0" smtClean="0"/>
              <a:t>Аналіз отриманих кластерів</a:t>
            </a:r>
            <a:endParaRPr lang="uk-UA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484313"/>
          <a:ext cx="9144000" cy="5373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uk-UA" dirty="0" smtClean="0"/>
              <a:t>Висновки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373216"/>
          </a:xfrm>
        </p:spPr>
        <p:txBody>
          <a:bodyPr>
            <a:normAutofit fontScale="92500"/>
          </a:bodyPr>
          <a:lstStyle/>
          <a:p>
            <a:r>
              <a:rPr lang="uk-UA" dirty="0" err="1" smtClean="0"/>
              <a:t>Кластеризація</a:t>
            </a:r>
            <a:r>
              <a:rPr lang="uk-UA" dirty="0" smtClean="0"/>
              <a:t> за регіонами дозволяє зробити висновок, що </a:t>
            </a:r>
            <a:r>
              <a:rPr lang="uk-UA" b="1" dirty="0" smtClean="0"/>
              <a:t>найбільшим попитом </a:t>
            </a:r>
            <a:r>
              <a:rPr lang="uk-UA" dirty="0" smtClean="0"/>
              <a:t>користуються готелі розміщені у АР Крим, Дніпропетровській та Київській </a:t>
            </a:r>
            <a:r>
              <a:rPr lang="uk-UA" dirty="0" smtClean="0"/>
              <a:t>областях.</a:t>
            </a:r>
          </a:p>
          <a:p>
            <a:endParaRPr lang="uk-UA" dirty="0" smtClean="0"/>
          </a:p>
          <a:p>
            <a:r>
              <a:rPr lang="uk-UA" dirty="0" smtClean="0"/>
              <a:t>У </a:t>
            </a:r>
            <a:r>
              <a:rPr lang="uk-UA" dirty="0" smtClean="0"/>
              <a:t>2011 році бачимо </a:t>
            </a:r>
            <a:r>
              <a:rPr lang="uk-UA" b="1" dirty="0" smtClean="0"/>
              <a:t>високий показник розміщення </a:t>
            </a:r>
            <a:r>
              <a:rPr lang="uk-UA" dirty="0" smtClean="0"/>
              <a:t>у Львівській та Донецькій областях, але вже з наступного року заповнюваність готелів Львівської області різко знижається, у той час як готелі Донецької області продовжують користуватись доволі великим </a:t>
            </a:r>
            <a:r>
              <a:rPr lang="uk-UA" dirty="0" smtClean="0"/>
              <a:t>попитом</a:t>
            </a:r>
            <a:endParaRPr lang="uk-UA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916832"/>
            <a:ext cx="9144000" cy="4941168"/>
          </a:xfrm>
        </p:spPr>
        <p:txBody>
          <a:bodyPr>
            <a:normAutofit/>
          </a:bodyPr>
          <a:lstStyle/>
          <a:p>
            <a:r>
              <a:rPr lang="uk-UA" dirty="0" smtClean="0"/>
              <a:t>Готельний бізнес Запорізької, Харківської та Хмельницької області забезпечує </a:t>
            </a:r>
            <a:r>
              <a:rPr lang="uk-UA" b="1" dirty="0" smtClean="0"/>
              <a:t>пропонування готельних послуг для великої кількості </a:t>
            </a:r>
            <a:r>
              <a:rPr lang="uk-UA" b="1" dirty="0" smtClean="0"/>
              <a:t>клієнтів</a:t>
            </a:r>
          </a:p>
          <a:p>
            <a:endParaRPr lang="uk-UA" dirty="0" smtClean="0"/>
          </a:p>
          <a:p>
            <a:r>
              <a:rPr lang="uk-UA" b="1" dirty="0" smtClean="0"/>
              <a:t>Найменший </a:t>
            </a:r>
            <a:r>
              <a:rPr lang="uk-UA" b="1" dirty="0" smtClean="0"/>
              <a:t>попит </a:t>
            </a:r>
            <a:r>
              <a:rPr lang="uk-UA" dirty="0" smtClean="0"/>
              <a:t>на готельні послуги спостерігаємо у областях, що відносяться до 7 (2011р.), 4 (2012р.) та 6 (2013р.) </a:t>
            </a:r>
            <a:r>
              <a:rPr lang="uk-UA" dirty="0" smtClean="0"/>
              <a:t>кластерів.</a:t>
            </a:r>
            <a:endParaRPr lang="uk-UA" dirty="0" smtClean="0"/>
          </a:p>
          <a:p>
            <a:endParaRPr lang="uk-UA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84785"/>
            <a:ext cx="9144000" cy="5373216"/>
          </a:xfrm>
        </p:spPr>
        <p:txBody>
          <a:bodyPr>
            <a:normAutofit lnSpcReduction="10000"/>
          </a:bodyPr>
          <a:lstStyle/>
          <a:p>
            <a:r>
              <a:rPr lang="uk-UA" b="1" dirty="0" smtClean="0"/>
              <a:t>Полтавська область </a:t>
            </a:r>
            <a:r>
              <a:rPr lang="uk-UA" dirty="0" smtClean="0"/>
              <a:t>мала досить низький попит на послуги готельного господарства, але протягом 2012р. спостерігається зростання попиту, яке було недовгим, та вже у 2013р. Полтавська область має порівняно низьку заповнюваність готелів</a:t>
            </a:r>
            <a:r>
              <a:rPr lang="uk-UA" dirty="0" smtClean="0"/>
              <a:t>.</a:t>
            </a:r>
          </a:p>
          <a:p>
            <a:endParaRPr lang="uk-UA" dirty="0" smtClean="0"/>
          </a:p>
          <a:p>
            <a:r>
              <a:rPr lang="uk-UA" dirty="0" smtClean="0"/>
              <a:t>Протилежну картину бачимо з </a:t>
            </a:r>
            <a:r>
              <a:rPr lang="uk-UA" b="1" dirty="0" smtClean="0"/>
              <a:t>Луганською областю</a:t>
            </a:r>
            <a:r>
              <a:rPr lang="uk-UA" dirty="0" smtClean="0"/>
              <a:t>: збільшення попиту на готельні послуги у 2013 році після його низьких показників протягом 2011-2012 років.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5448"/>
            <a:ext cx="9144000" cy="1252728"/>
          </a:xfrm>
        </p:spPr>
        <p:txBody>
          <a:bodyPr anchor="ctr"/>
          <a:lstStyle/>
          <a:p>
            <a:pPr algn="ctr"/>
            <a:r>
              <a:rPr lang="uk-UA" dirty="0" smtClean="0"/>
              <a:t>Література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445224"/>
          </a:xfrm>
        </p:spPr>
        <p:txBody>
          <a:bodyPr>
            <a:normAutofit fontScale="92500"/>
          </a:bodyPr>
          <a:lstStyle/>
          <a:p>
            <a:pPr marL="514350" indent="-514350">
              <a:buNone/>
            </a:pPr>
            <a:r>
              <a:rPr lang="uk-UA" dirty="0" smtClean="0"/>
              <a:t>	</a:t>
            </a:r>
            <a:r>
              <a:rPr lang="uk-UA" b="1" dirty="0" smtClean="0">
                <a:solidFill>
                  <a:srgbClr val="EFD32D"/>
                </a:solidFill>
              </a:rPr>
              <a:t>1. </a:t>
            </a:r>
            <a:r>
              <a:rPr lang="uk-UA" dirty="0" err="1" smtClean="0"/>
              <a:t>Информационные</a:t>
            </a:r>
            <a:r>
              <a:rPr lang="uk-UA" dirty="0" smtClean="0"/>
              <a:t> </a:t>
            </a:r>
            <a:r>
              <a:rPr lang="uk-UA" dirty="0" err="1" smtClean="0"/>
              <a:t>материалы</a:t>
            </a:r>
            <a:r>
              <a:rPr lang="uk-UA" dirty="0" smtClean="0"/>
              <a:t> </a:t>
            </a:r>
            <a:r>
              <a:rPr lang="uk-UA" dirty="0" err="1" smtClean="0"/>
              <a:t>Государственного</a:t>
            </a:r>
            <a:r>
              <a:rPr lang="uk-UA" dirty="0" smtClean="0"/>
              <a:t> </a:t>
            </a:r>
            <a:r>
              <a:rPr lang="uk-UA" dirty="0" err="1" smtClean="0"/>
              <a:t>комитета</a:t>
            </a:r>
            <a:r>
              <a:rPr lang="uk-UA" dirty="0" smtClean="0"/>
              <a:t> статистики </a:t>
            </a:r>
            <a:r>
              <a:rPr lang="uk-UA" dirty="0" err="1" smtClean="0"/>
              <a:t>Украины</a:t>
            </a:r>
            <a:r>
              <a:rPr lang="uk-UA" dirty="0" smtClean="0"/>
              <a:t>. [</a:t>
            </a:r>
            <a:r>
              <a:rPr lang="uk-UA" dirty="0" err="1" smtClean="0"/>
              <a:t>Электронный</a:t>
            </a:r>
            <a:r>
              <a:rPr lang="uk-UA" dirty="0" smtClean="0"/>
              <a:t> ресурс] / Державна статистична служба України – Режим </a:t>
            </a:r>
            <a:r>
              <a:rPr lang="uk-UA" dirty="0" err="1" smtClean="0"/>
              <a:t>доступа</a:t>
            </a:r>
            <a:r>
              <a:rPr lang="uk-UA" dirty="0" smtClean="0"/>
              <a:t>: </a:t>
            </a:r>
            <a:r>
              <a:rPr lang="uk-UA" dirty="0" smtClean="0">
                <a:hlinkClick r:id="rId2"/>
              </a:rPr>
              <a:t>http://www.ukrstat.gov.ua</a:t>
            </a:r>
            <a:r>
              <a:rPr lang="uk-UA" dirty="0" smtClean="0">
                <a:hlinkClick r:id="rId2"/>
              </a:rPr>
              <a:t>/</a:t>
            </a:r>
            <a:endParaRPr lang="uk-UA" dirty="0" smtClean="0"/>
          </a:p>
          <a:p>
            <a:pPr marL="514350" indent="-514350">
              <a:buNone/>
            </a:pPr>
            <a:r>
              <a:rPr lang="uk-UA" dirty="0" smtClean="0"/>
              <a:t>	</a:t>
            </a:r>
            <a:r>
              <a:rPr lang="uk-UA" b="1" dirty="0" smtClean="0">
                <a:solidFill>
                  <a:srgbClr val="EFD32D"/>
                </a:solidFill>
              </a:rPr>
              <a:t>2. </a:t>
            </a:r>
            <a:r>
              <a:rPr lang="uk-UA" dirty="0" err="1" smtClean="0"/>
              <a:t>Материалы</a:t>
            </a:r>
            <a:r>
              <a:rPr lang="uk-UA" dirty="0" smtClean="0"/>
              <a:t> </a:t>
            </a:r>
            <a:r>
              <a:rPr lang="uk-UA" dirty="0" err="1" smtClean="0"/>
              <a:t>журнала</a:t>
            </a:r>
            <a:r>
              <a:rPr lang="uk-UA" dirty="0" smtClean="0"/>
              <a:t> </a:t>
            </a:r>
            <a:r>
              <a:rPr lang="uk-UA" dirty="0" err="1" smtClean="0"/>
              <a:t>„Гостиничный</a:t>
            </a:r>
            <a:r>
              <a:rPr lang="uk-UA" dirty="0" smtClean="0"/>
              <a:t> и </a:t>
            </a:r>
            <a:r>
              <a:rPr lang="uk-UA" dirty="0" err="1" smtClean="0"/>
              <a:t>ресторанный</a:t>
            </a:r>
            <a:r>
              <a:rPr lang="uk-UA" dirty="0" smtClean="0"/>
              <a:t> </a:t>
            </a:r>
            <a:r>
              <a:rPr lang="uk-UA" dirty="0" err="1" smtClean="0"/>
              <a:t>бизнес</a:t>
            </a:r>
            <a:r>
              <a:rPr lang="uk-UA" dirty="0" smtClean="0"/>
              <a:t> в </a:t>
            </a:r>
            <a:r>
              <a:rPr lang="uk-UA" dirty="0" err="1" smtClean="0"/>
              <a:t>Украине”</a:t>
            </a:r>
            <a:r>
              <a:rPr lang="uk-UA" dirty="0" smtClean="0"/>
              <a:t> [</a:t>
            </a:r>
            <a:r>
              <a:rPr lang="uk-UA" dirty="0" err="1" smtClean="0"/>
              <a:t>Электронный</a:t>
            </a:r>
            <a:r>
              <a:rPr lang="uk-UA" dirty="0" smtClean="0"/>
              <a:t> ресурс] – Режим </a:t>
            </a:r>
            <a:r>
              <a:rPr lang="uk-UA" dirty="0" err="1" smtClean="0"/>
              <a:t>доступа</a:t>
            </a:r>
            <a:r>
              <a:rPr lang="uk-UA" dirty="0" smtClean="0"/>
              <a:t>: </a:t>
            </a:r>
            <a:r>
              <a:rPr lang="uk-UA" dirty="0" err="1" smtClean="0">
                <a:hlinkClick r:id="rId3"/>
              </a:rPr>
              <a:t>www.hotelbiz.com.ua</a:t>
            </a:r>
            <a:endParaRPr lang="uk-UA" dirty="0" smtClean="0"/>
          </a:p>
          <a:p>
            <a:pPr marL="514350" indent="-514350">
              <a:buNone/>
            </a:pPr>
            <a:r>
              <a:rPr lang="uk-UA" dirty="0" smtClean="0"/>
              <a:t>	</a:t>
            </a:r>
            <a:r>
              <a:rPr lang="uk-UA" b="1" dirty="0" smtClean="0">
                <a:solidFill>
                  <a:srgbClr val="EFD32D"/>
                </a:solidFill>
              </a:rPr>
              <a:t>3. </a:t>
            </a:r>
            <a:r>
              <a:rPr lang="uk-UA" dirty="0" err="1" smtClean="0"/>
              <a:t>Рынок</a:t>
            </a:r>
            <a:r>
              <a:rPr lang="uk-UA" dirty="0" smtClean="0"/>
              <a:t> </a:t>
            </a:r>
            <a:r>
              <a:rPr lang="uk-UA" dirty="0" err="1" smtClean="0"/>
              <a:t>гостиничной</a:t>
            </a:r>
            <a:r>
              <a:rPr lang="uk-UA" dirty="0" smtClean="0"/>
              <a:t> </a:t>
            </a:r>
            <a:r>
              <a:rPr lang="uk-UA" dirty="0" err="1" smtClean="0"/>
              <a:t>недвижимости</a:t>
            </a:r>
            <a:r>
              <a:rPr lang="uk-UA" dirty="0" smtClean="0"/>
              <a:t> </a:t>
            </a:r>
            <a:r>
              <a:rPr lang="uk-UA" dirty="0" err="1" smtClean="0"/>
              <a:t>Киева</a:t>
            </a:r>
            <a:r>
              <a:rPr lang="uk-UA" dirty="0" smtClean="0"/>
              <a:t>: </a:t>
            </a:r>
            <a:r>
              <a:rPr lang="uk-UA" dirty="0" err="1" smtClean="0"/>
              <a:t>обзор</a:t>
            </a:r>
            <a:r>
              <a:rPr lang="uk-UA" dirty="0" smtClean="0"/>
              <a:t> I </a:t>
            </a:r>
            <a:r>
              <a:rPr lang="uk-UA" dirty="0" err="1" smtClean="0"/>
              <a:t>полугодие</a:t>
            </a:r>
            <a:r>
              <a:rPr lang="uk-UA" dirty="0" smtClean="0"/>
              <a:t> 2012 </a:t>
            </a:r>
            <a:r>
              <a:rPr lang="uk-UA" dirty="0" err="1" smtClean="0"/>
              <a:t>года</a:t>
            </a:r>
            <a:r>
              <a:rPr lang="uk-UA" dirty="0" smtClean="0"/>
              <a:t> [</a:t>
            </a:r>
            <a:r>
              <a:rPr lang="uk-UA" dirty="0" err="1" smtClean="0"/>
              <a:t>Электронный</a:t>
            </a:r>
            <a:r>
              <a:rPr lang="uk-UA" dirty="0" smtClean="0"/>
              <a:t> ресурс] / </a:t>
            </a:r>
            <a:r>
              <a:rPr lang="uk-UA" dirty="0" err="1" smtClean="0"/>
              <a:t>Knight</a:t>
            </a:r>
            <a:r>
              <a:rPr lang="uk-UA" dirty="0" smtClean="0"/>
              <a:t> </a:t>
            </a:r>
            <a:r>
              <a:rPr lang="uk-UA" dirty="0" err="1" smtClean="0"/>
              <a:t>Frank</a:t>
            </a:r>
            <a:r>
              <a:rPr lang="uk-UA" dirty="0" smtClean="0"/>
              <a:t> </a:t>
            </a:r>
            <a:r>
              <a:rPr lang="uk-UA" dirty="0" err="1" smtClean="0"/>
              <a:t>Research</a:t>
            </a:r>
            <a:r>
              <a:rPr lang="uk-UA" dirty="0" smtClean="0"/>
              <a:t> – Режим </a:t>
            </a:r>
            <a:r>
              <a:rPr lang="uk-UA" dirty="0" err="1" smtClean="0"/>
              <a:t>доступа</a:t>
            </a:r>
            <a:r>
              <a:rPr lang="uk-UA" dirty="0" smtClean="0"/>
              <a:t>: </a:t>
            </a:r>
            <a:r>
              <a:rPr lang="uk-UA" u="sng" dirty="0" err="1" smtClean="0">
                <a:hlinkClick r:id="rId4"/>
              </a:rPr>
              <a:t>www.business.ua</a:t>
            </a:r>
            <a:r>
              <a:rPr lang="uk-UA" u="sng" dirty="0" smtClean="0">
                <a:hlinkClick r:id="rId4"/>
              </a:rPr>
              <a:t>/</a:t>
            </a:r>
            <a:r>
              <a:rPr lang="uk-UA" u="sng" dirty="0" err="1" smtClean="0">
                <a:hlinkClick r:id="rId4"/>
              </a:rPr>
              <a:t>upload</a:t>
            </a:r>
            <a:r>
              <a:rPr lang="uk-UA" u="sng" dirty="0" smtClean="0">
                <a:hlinkClick r:id="rId4"/>
              </a:rPr>
              <a:t>/</a:t>
            </a:r>
            <a:r>
              <a:rPr lang="uk-UA" u="sng" dirty="0" err="1" smtClean="0">
                <a:hlinkClick r:id="rId4"/>
              </a:rPr>
              <a:t>analytics</a:t>
            </a:r>
            <a:r>
              <a:rPr lang="uk-UA" u="sng" dirty="0" smtClean="0">
                <a:hlinkClick r:id="rId4"/>
              </a:rPr>
              <a:t>/analitics_2012</a:t>
            </a:r>
            <a:endParaRPr lang="uk-UA" dirty="0" smtClean="0"/>
          </a:p>
          <a:p>
            <a:endParaRPr lang="uk-UA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115</TotalTime>
  <Words>1008</Words>
  <Application>Microsoft Office PowerPoint</Application>
  <PresentationFormat>Экран (4:3)</PresentationFormat>
  <Paragraphs>156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Модульная</vt:lpstr>
      <vt:lpstr>Тема Office</vt:lpstr>
      <vt:lpstr>АНАЛІЗ НАПРЯМІВ РОЗВИТКУ ГОТЕЛЬНОГО БІЗНЕСУ УКРАЇНИ</vt:lpstr>
      <vt:lpstr>Зміст</vt:lpstr>
      <vt:lpstr>Стан готельного бізнесу України</vt:lpstr>
      <vt:lpstr>Слайд 4</vt:lpstr>
      <vt:lpstr>Дослідники готельного бізнесу</vt:lpstr>
      <vt:lpstr>Кластерний аналіз готельного бізнесу України за 2011-2013 роки</vt:lpstr>
      <vt:lpstr>Кластеризація регіонів України у 2011 році</vt:lpstr>
      <vt:lpstr>Опис отриманих кластерів</vt:lpstr>
      <vt:lpstr>Слайд 9</vt:lpstr>
      <vt:lpstr>Кластеризація регіонів України у 2012 році</vt:lpstr>
      <vt:lpstr>Характеристика отриманих кластерів</vt:lpstr>
      <vt:lpstr>Розподіл регіонів по кластерам у 2013 році</vt:lpstr>
      <vt:lpstr>Аналіз отриманих кластерів</vt:lpstr>
      <vt:lpstr>Висновки</vt:lpstr>
      <vt:lpstr>Слайд 15</vt:lpstr>
      <vt:lpstr>Слайд 16</vt:lpstr>
      <vt:lpstr>Література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АНАЛІЗ НАПРЯМІВ РОЗВИТКУ ГОТЕЛЬНОГО БІЗНЕСУ УКРАЇНИ</dc:title>
  <dc:creator>OlyaT</dc:creator>
  <cp:lastModifiedBy>OlyaT</cp:lastModifiedBy>
  <cp:revision>12</cp:revision>
  <dcterms:created xsi:type="dcterms:W3CDTF">2015-03-11T19:10:02Z</dcterms:created>
  <dcterms:modified xsi:type="dcterms:W3CDTF">2015-03-11T21:05:10Z</dcterms:modified>
</cp:coreProperties>
</file>