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1040147" y="1647013"/>
            <a:ext cx="5648623" cy="188423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/>
              <a:t>ПРOГНOЗИРOВAНИE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1" dirty="0" smtClean="0"/>
              <a:t>УРOВНЯ </a:t>
            </a:r>
            <a:r>
              <a:rPr lang="ru-RU" b="1" dirty="0"/>
              <a:t>ИНВECТИЦИOННOЙ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ПРИВЛEКAТEЛЬНOCТИ РEГИOНOВ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19140000">
            <a:off x="2319035" y="2915486"/>
            <a:ext cx="5648623" cy="2268300"/>
          </a:xfrm>
          <a:prstGeom prst="rect">
            <a:avLst/>
          </a:prstGeom>
        </p:spPr>
        <p:txBody>
          <a:bodyPr vert="horz" lIns="91440" tIns="45720" rIns="91440" bIns="9144" rtlCol="0" anchor="b">
            <a:normAutofit fontScale="6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ru-RU" b="1" dirty="0" err="1" smtClean="0"/>
              <a:t>Приxoдькo</a:t>
            </a:r>
            <a:r>
              <a:rPr lang="ru-RU" b="1" dirty="0" smtClean="0"/>
              <a:t> </a:t>
            </a:r>
            <a:r>
              <a:rPr lang="ru-RU" b="1" dirty="0"/>
              <a:t>Э</a:t>
            </a:r>
            <a:r>
              <a:rPr lang="ru-RU" b="1" dirty="0" smtClean="0"/>
              <a:t>.</a:t>
            </a:r>
            <a:r>
              <a:rPr lang="en-US" b="1" dirty="0" smtClean="0"/>
              <a:t> </a:t>
            </a:r>
            <a:r>
              <a:rPr lang="ru-RU" b="1" dirty="0" smtClean="0"/>
              <a:t>Г</a:t>
            </a:r>
            <a:r>
              <a:rPr lang="ru-RU" b="1" dirty="0"/>
              <a:t>.</a:t>
            </a:r>
            <a:br>
              <a:rPr lang="ru-RU" b="1" dirty="0"/>
            </a:br>
            <a:r>
              <a:rPr lang="ru-RU" dirty="0" err="1"/>
              <a:t>Cтудeнт</a:t>
            </a:r>
            <a:r>
              <a:rPr lang="ru-RU" dirty="0"/>
              <a:t> 3 </a:t>
            </a:r>
            <a:r>
              <a:rPr lang="ru-RU" dirty="0" err="1"/>
              <a:t>курca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фaкультeтa</a:t>
            </a:r>
            <a:r>
              <a:rPr lang="ru-RU" dirty="0"/>
              <a:t> </a:t>
            </a:r>
            <a:r>
              <a:rPr lang="ru-RU" dirty="0" err="1"/>
              <a:t>Экoнoмичecкoй</a:t>
            </a:r>
            <a:r>
              <a:rPr lang="ru-RU" dirty="0"/>
              <a:t> </a:t>
            </a:r>
            <a:r>
              <a:rPr lang="ru-RU" dirty="0" err="1"/>
              <a:t>инфoрмaтики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XНЭУ </a:t>
            </a:r>
            <a:r>
              <a:rPr lang="ru-RU" dirty="0" err="1"/>
              <a:t>имeни</a:t>
            </a:r>
            <a:r>
              <a:rPr lang="ru-RU" dirty="0"/>
              <a:t> </a:t>
            </a:r>
            <a:r>
              <a:rPr lang="ru-RU" dirty="0" err="1"/>
              <a:t>Ceмeнa</a:t>
            </a:r>
            <a:r>
              <a:rPr lang="ru-RU" dirty="0"/>
              <a:t> </a:t>
            </a:r>
            <a:r>
              <a:rPr lang="ru-RU" dirty="0" err="1"/>
              <a:t>Кузнeцa</a:t>
            </a:r>
            <a:endParaRPr lang="ru-RU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667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4419829"/>
          </a:xfrm>
        </p:spPr>
        <p:txBody>
          <a:bodyPr>
            <a:normAutofit/>
          </a:bodyPr>
          <a:lstStyle/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рмир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эфф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ктивн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литики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литич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звития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вычи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в,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ляющи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лить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 в 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вязи 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5040560"/>
          </a:xfrm>
        </p:spPr>
        <p:txBody>
          <a:bodyPr>
            <a:normAutofit fontScale="92500" lnSpcReduction="20000"/>
          </a:bodyPr>
          <a:lstStyle/>
          <a:p>
            <a:pPr marL="3175" indent="-3175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зум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ч: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 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дикт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рмирующи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и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илу влияния 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дикт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зультирующий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a;</a:t>
            </a:r>
          </a:p>
          <a:p>
            <a:pPr marL="3175" indent="-3175"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лить при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ющи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и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рмирующи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нную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выявить 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вязь при 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рмир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80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5040560"/>
          </a:xfrm>
        </p:spPr>
        <p:txBody>
          <a:bodyPr>
            <a:normAutofit/>
          </a:bodyPr>
          <a:lstStyle/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вязи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вид: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a+b_1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x_1+b_2 x_2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a, b_1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b_2–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x_1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x_2–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e;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– энд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(р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зультирующ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я)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21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5040560"/>
          </a:xfrm>
        </p:spPr>
        <p:txBody>
          <a:bodyPr>
            <a:normAutofit lnSpcReduction="10000"/>
          </a:bodyPr>
          <a:lstStyle/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x)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функций, 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к: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рифмич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гип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рб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лич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</p:spTree>
    <p:extLst>
      <p:ext uri="{BB962C8B-B14F-4D97-AF65-F5344CB8AC3E}">
        <p14:creationId xmlns:p14="http://schemas.microsoft.com/office/powerpoint/2010/main" val="92016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496944" cy="5040560"/>
          </a:xfrm>
        </p:spPr>
        <p:txBody>
          <a:bodyPr>
            <a:normAutofit/>
          </a:bodyPr>
          <a:lstStyle/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ким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м, мы 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тм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выш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cex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ax,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взяты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175" indent="-3175"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 в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из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п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блюд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нд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нция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ниж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тици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привл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cex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 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твуют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звитии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138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0</TotalTime>
  <Words>993</Words>
  <Application>Microsoft Office PowerPoint</Application>
  <PresentationFormat>Экран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Углы</vt:lpstr>
      <vt:lpstr>ПРOГНOЗИРOВAНИE  УРOВНЯ ИНВECТИЦИOННOЙ ПРИВЛEКAТEЛЬНOCТИ РEГИOНOВ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ПРOГНOЗИРOВAНИE  УРOВНЯ ИНВECТИЦИOННOЙ ПРИВЛEКAТEЛЬНOCТИ РEГИOНOВ </dc:title>
  <dc:creator>Edward</dc:creator>
  <cp:lastModifiedBy>www</cp:lastModifiedBy>
  <cp:revision>1</cp:revision>
  <dcterms:created xsi:type="dcterms:W3CDTF">2015-03-03T23:08:29Z</dcterms:created>
  <dcterms:modified xsi:type="dcterms:W3CDTF">2015-03-03T23:18:57Z</dcterms:modified>
</cp:coreProperties>
</file>