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816" r:id="rId1"/>
  </p:sldMasterIdLst>
  <p:notesMasterIdLst>
    <p:notesMasterId r:id="rId16"/>
  </p:notesMasterIdLst>
  <p:sldIdLst>
    <p:sldId id="256" r:id="rId2"/>
    <p:sldId id="266" r:id="rId3"/>
    <p:sldId id="258" r:id="rId4"/>
    <p:sldId id="267" r:id="rId5"/>
    <p:sldId id="262" r:id="rId6"/>
    <p:sldId id="263" r:id="rId7"/>
    <p:sldId id="264" r:id="rId8"/>
    <p:sldId id="268" r:id="rId9"/>
    <p:sldId id="269" r:id="rId10"/>
    <p:sldId id="270" r:id="rId11"/>
    <p:sldId id="271" r:id="rId12"/>
    <p:sldId id="272" r:id="rId13"/>
    <p:sldId id="273" r:id="rId14"/>
    <p:sldId id="265" r:id="rId15"/>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1" autoAdjust="0"/>
    <p:restoredTop sz="94721" autoAdjust="0"/>
  </p:normalViewPr>
  <p:slideViewPr>
    <p:cSldViewPr>
      <p:cViewPr>
        <p:scale>
          <a:sx n="50" d="100"/>
          <a:sy n="50" d="100"/>
        </p:scale>
        <p:origin x="-186" y="-588"/>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_rels/data1.xml.rels><?xml version="1.0" encoding="UTF-8" standalone="yes"?>
<Relationships xmlns="http://schemas.openxmlformats.org/package/2006/relationships"><Relationship Id="rId1" Type="http://schemas.openxmlformats.org/officeDocument/2006/relationships/image" Target="../media/image2.jpg"/></Relationships>
</file>

<file path=ppt/diagrams/_rels/data2.xml.rels><?xml version="1.0" encoding="UTF-8" standalone="yes"?>
<Relationships xmlns="http://schemas.openxmlformats.org/package/2006/relationships"><Relationship Id="rId1" Type="http://schemas.openxmlformats.org/officeDocument/2006/relationships/image" Target="../media/image2.jpg"/></Relationships>
</file>

<file path=ppt/diagrams/_rels/data3.xml.rels><?xml version="1.0" encoding="UTF-8" standalone="yes"?>
<Relationships xmlns="http://schemas.openxmlformats.org/package/2006/relationships"><Relationship Id="rId1" Type="http://schemas.openxmlformats.org/officeDocument/2006/relationships/image" Target="../media/image2.jpg"/></Relationships>
</file>

<file path=ppt/diagrams/_rels/data4.xml.rels><?xml version="1.0" encoding="UTF-8" standalone="yes"?>
<Relationships xmlns="http://schemas.openxmlformats.org/package/2006/relationships"><Relationship Id="rId1" Type="http://schemas.openxmlformats.org/officeDocument/2006/relationships/image" Target="../media/image2.jpg"/></Relationships>
</file>

<file path=ppt/diagrams/_rels/data5.xml.rels><?xml version="1.0" encoding="UTF-8" standalone="yes"?>
<Relationships xmlns="http://schemas.openxmlformats.org/package/2006/relationships"><Relationship Id="rId1" Type="http://schemas.openxmlformats.org/officeDocument/2006/relationships/image" Target="../media/image2.jpg"/></Relationships>
</file>

<file path=ppt/diagrams/_rels/data6.xml.rels><?xml version="1.0" encoding="UTF-8" standalone="yes"?>
<Relationships xmlns="http://schemas.openxmlformats.org/package/2006/relationships"><Relationship Id="rId1" Type="http://schemas.openxmlformats.org/officeDocument/2006/relationships/image" Target="../media/image2.jpg"/></Relationships>
</file>

<file path=ppt/diagrams/_rels/data7.xml.rels><?xml version="1.0" encoding="UTF-8" standalone="yes"?>
<Relationships xmlns="http://schemas.openxmlformats.org/package/2006/relationships"><Relationship Id="rId1" Type="http://schemas.openxmlformats.org/officeDocument/2006/relationships/image" Target="../media/image2.jpg"/></Relationships>
</file>

<file path=ppt/diagrams/_rels/data8.xml.rels><?xml version="1.0" encoding="UTF-8" standalone="yes"?>
<Relationships xmlns="http://schemas.openxmlformats.org/package/2006/relationships"><Relationship Id="rId1" Type="http://schemas.openxmlformats.org/officeDocument/2006/relationships/image" Target="../media/image2.jpg"/></Relationships>
</file>

<file path=ppt/diagrams/_rels/data9.xml.rels><?xml version="1.0" encoding="UTF-8" standalone="yes"?>
<Relationships xmlns="http://schemas.openxmlformats.org/package/2006/relationships"><Relationship Id="rId1" Type="http://schemas.openxmlformats.org/officeDocument/2006/relationships/image" Target="../media/image2.jpg"/></Relationships>
</file>

<file path=ppt/diagrams/_rels/data10.xml.rels><?xml version="1.0" encoding="UTF-8" standalone="yes"?>
<Relationships xmlns="http://schemas.openxmlformats.org/package/2006/relationships"><Relationship Id="rId1" Type="http://schemas.openxmlformats.org/officeDocument/2006/relationships/image" Target="../media/image2.jpg"/></Relationships>
</file>

<file path=ppt/diagrams/_rels/data11.xml.rels><?xml version="1.0" encoding="UTF-8" standalone="yes"?>
<Relationships xmlns="http://schemas.openxmlformats.org/package/2006/relationships"><Relationship Id="rId1" Type="http://schemas.openxmlformats.org/officeDocument/2006/relationships/image" Target="../media/image2.jpg"/></Relationships>
</file>

<file path=ppt/diagrams/_rels/data12.xml.rels><?xml version="1.0" encoding="UTF-8" standalone="yes"?>
<Relationships xmlns="http://schemas.openxmlformats.org/package/2006/relationships"><Relationship Id="rId1" Type="http://schemas.openxmlformats.org/officeDocument/2006/relationships/image" Target="../media/image2.jpg"/></Relationships>
</file>

<file path=ppt/diagrams/_rels/drawing1.xml.rels><?xml version="1.0" encoding="UTF-8" standalone="yes"?>
<Relationships xmlns="http://schemas.openxmlformats.org/package/2006/relationships"><Relationship Id="rId1" Type="http://schemas.openxmlformats.org/officeDocument/2006/relationships/image" Target="../media/image2.jpg"/></Relationships>
</file>

<file path=ppt/diagrams/_rels/drawing2.xml.rels><?xml version="1.0" encoding="UTF-8" standalone="yes"?>
<Relationships xmlns="http://schemas.openxmlformats.org/package/2006/relationships"><Relationship Id="rId1" Type="http://schemas.openxmlformats.org/officeDocument/2006/relationships/image" Target="../media/image2.jpg"/></Relationships>
</file>

<file path=ppt/diagrams/_rels/drawing3.xml.rels><?xml version="1.0" encoding="UTF-8" standalone="yes"?>
<Relationships xmlns="http://schemas.openxmlformats.org/package/2006/relationships"><Relationship Id="rId1" Type="http://schemas.openxmlformats.org/officeDocument/2006/relationships/image" Target="../media/image2.jpg"/></Relationships>
</file>

<file path=ppt/diagrams/_rels/drawing4.xml.rels><?xml version="1.0" encoding="UTF-8" standalone="yes"?>
<Relationships xmlns="http://schemas.openxmlformats.org/package/2006/relationships"><Relationship Id="rId1" Type="http://schemas.openxmlformats.org/officeDocument/2006/relationships/image" Target="../media/image2.jpg"/></Relationships>
</file>

<file path=ppt/diagrams/_rels/drawing5.xml.rels><?xml version="1.0" encoding="UTF-8" standalone="yes"?>
<Relationships xmlns="http://schemas.openxmlformats.org/package/2006/relationships"><Relationship Id="rId1" Type="http://schemas.openxmlformats.org/officeDocument/2006/relationships/image" Target="../media/image2.jpg"/></Relationships>
</file>

<file path=ppt/diagrams/_rels/drawing6.xml.rels><?xml version="1.0" encoding="UTF-8" standalone="yes"?>
<Relationships xmlns="http://schemas.openxmlformats.org/package/2006/relationships"><Relationship Id="rId1" Type="http://schemas.openxmlformats.org/officeDocument/2006/relationships/image" Target="../media/image2.jpg"/></Relationships>
</file>

<file path=ppt/diagrams/_rels/drawing7.xml.rels><?xml version="1.0" encoding="UTF-8" standalone="yes"?>
<Relationships xmlns="http://schemas.openxmlformats.org/package/2006/relationships"><Relationship Id="rId1" Type="http://schemas.openxmlformats.org/officeDocument/2006/relationships/image" Target="../media/image2.jpg"/></Relationships>
</file>

<file path=ppt/diagrams/_rels/drawing8.xml.rels><?xml version="1.0" encoding="UTF-8" standalone="yes"?>
<Relationships xmlns="http://schemas.openxmlformats.org/package/2006/relationships"><Relationship Id="rId1" Type="http://schemas.openxmlformats.org/officeDocument/2006/relationships/image" Target="../media/image2.jpg"/></Relationships>
</file>

<file path=ppt/diagrams/_rels/drawing9.xml.rels><?xml version="1.0" encoding="UTF-8" standalone="yes"?>
<Relationships xmlns="http://schemas.openxmlformats.org/package/2006/relationships"><Relationship Id="rId1" Type="http://schemas.openxmlformats.org/officeDocument/2006/relationships/image" Target="../media/image2.jpg"/></Relationships>
</file>

<file path=ppt/diagrams/_rels/drawing10.xml.rels><?xml version="1.0" encoding="UTF-8" standalone="yes"?>
<Relationships xmlns="http://schemas.openxmlformats.org/package/2006/relationships"><Relationship Id="rId1" Type="http://schemas.openxmlformats.org/officeDocument/2006/relationships/image" Target="../media/image2.jpg"/></Relationships>
</file>

<file path=ppt/diagrams/_rels/drawing11.xml.rels><?xml version="1.0" encoding="UTF-8" standalone="yes"?>
<Relationships xmlns="http://schemas.openxmlformats.org/package/2006/relationships"><Relationship Id="rId1" Type="http://schemas.openxmlformats.org/officeDocument/2006/relationships/image" Target="../media/image2.jpg"/></Relationships>
</file>

<file path=ppt/diagrams/_rels/drawing12.xml.rels><?xml version="1.0" encoding="UTF-8" standalone="yes"?>
<Relationships xmlns="http://schemas.openxmlformats.org/package/2006/relationships"><Relationship Id="rId1" Type="http://schemas.openxmlformats.org/officeDocument/2006/relationships/image" Target="../media/image2.jp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4670549-32BB-46C6-8310-406939C1F388}" type="doc">
      <dgm:prSet loTypeId="urn:microsoft.com/office/officeart/2008/layout/AscendingPictureAccentProcess" loCatId="process" qsTypeId="urn:microsoft.com/office/officeart/2005/8/quickstyle/simple3" qsCatId="simple" csTypeId="urn:microsoft.com/office/officeart/2005/8/colors/accent1_2" csCatId="accent1" phldr="1"/>
      <dgm:spPr/>
    </dgm:pt>
    <dgm:pt modelId="{A4EC9DCC-ACA1-4847-BC9E-2126AE650D87}">
      <dgm:prSet phldrT="[Текст]" custT="1"/>
      <dgm:spPr/>
      <dgm:t>
        <a:bodyPr/>
        <a:lstStyle/>
        <a:p>
          <a:pPr algn="ctr"/>
          <a:r>
            <a:rPr lang="uk-UA" sz="2000" b="1" spc="-150" dirty="0" smtClean="0">
              <a:effectLst/>
            </a:rPr>
            <a:t>Анотація</a:t>
          </a:r>
          <a:endParaRPr lang="ru-RU" sz="2000" b="1" spc="-150" dirty="0">
            <a:effectLst/>
          </a:endParaRPr>
        </a:p>
      </dgm:t>
    </dgm:pt>
    <dgm:pt modelId="{BFD0F1D7-BA80-4200-9E13-486C58048465}" type="parTrans" cxnId="{C300499D-78BA-44B6-9D9D-1A8D7F8A9D5E}">
      <dgm:prSet/>
      <dgm:spPr/>
      <dgm:t>
        <a:bodyPr/>
        <a:lstStyle/>
        <a:p>
          <a:endParaRPr lang="ru-RU"/>
        </a:p>
      </dgm:t>
    </dgm:pt>
    <dgm:pt modelId="{072E573B-7BD8-4A6F-983F-1F1E4A7F1060}" type="sibTrans" cxnId="{C300499D-78BA-44B6-9D9D-1A8D7F8A9D5E}">
      <dgm:prSet/>
      <dgm:spPr>
        <a:blipFill>
          <a:blip xmlns:r="http://schemas.openxmlformats.org/officeDocument/2006/relationships" r:embed="rId1">
            <a:extLst>
              <a:ext uri="{28A0092B-C50C-407E-A947-70E740481C1C}">
                <a14:useLocalDpi xmlns:a14="http://schemas.microsoft.com/office/drawing/2010/main" val="0"/>
              </a:ext>
            </a:extLst>
          </a:blip>
          <a:srcRect/>
          <a:stretch>
            <a:fillRect l="-6000" r="-6000"/>
          </a:stretch>
        </a:blipFill>
      </dgm:spPr>
      <dgm:t>
        <a:bodyPr/>
        <a:lstStyle/>
        <a:p>
          <a:endParaRPr lang="ru-RU"/>
        </a:p>
      </dgm:t>
    </dgm:pt>
    <dgm:pt modelId="{7D9EA086-9591-4128-BC24-F0C7685B95EE}" type="pres">
      <dgm:prSet presAssocID="{94670549-32BB-46C6-8310-406939C1F388}" presName="Name0" presStyleCnt="0">
        <dgm:presLayoutVars>
          <dgm:chMax val="7"/>
          <dgm:chPref val="7"/>
          <dgm:dir/>
        </dgm:presLayoutVars>
      </dgm:prSet>
      <dgm:spPr/>
    </dgm:pt>
    <dgm:pt modelId="{7B935DFB-D74E-401A-B451-98C4CD244AFE}" type="pres">
      <dgm:prSet presAssocID="{A4EC9DCC-ACA1-4847-BC9E-2126AE650D87}" presName="parTx1" presStyleLbl="node1" presStyleIdx="0" presStyleCnt="1"/>
      <dgm:spPr/>
      <dgm:t>
        <a:bodyPr/>
        <a:lstStyle/>
        <a:p>
          <a:endParaRPr lang="ru-RU"/>
        </a:p>
      </dgm:t>
    </dgm:pt>
    <dgm:pt modelId="{DE678BD5-E920-467F-B7CD-0C404F0BD729}" type="pres">
      <dgm:prSet presAssocID="{072E573B-7BD8-4A6F-983F-1F1E4A7F1060}" presName="picture1" presStyleCnt="0"/>
      <dgm:spPr/>
    </dgm:pt>
    <dgm:pt modelId="{9BD814BA-C2B8-46F3-98A1-A118684793D3}" type="pres">
      <dgm:prSet presAssocID="{072E573B-7BD8-4A6F-983F-1F1E4A7F1060}" presName="imageRepeatNode" presStyleLbl="fgImgPlace1" presStyleIdx="0" presStyleCnt="1" custScaleX="112583" custScaleY="109689" custLinFactNeighborX="-200" custLinFactNeighborY="39316"/>
      <dgm:spPr/>
      <dgm:t>
        <a:bodyPr/>
        <a:lstStyle/>
        <a:p>
          <a:endParaRPr lang="ru-RU"/>
        </a:p>
      </dgm:t>
    </dgm:pt>
  </dgm:ptLst>
  <dgm:cxnLst>
    <dgm:cxn modelId="{C300499D-78BA-44B6-9D9D-1A8D7F8A9D5E}" srcId="{94670549-32BB-46C6-8310-406939C1F388}" destId="{A4EC9DCC-ACA1-4847-BC9E-2126AE650D87}" srcOrd="0" destOrd="0" parTransId="{BFD0F1D7-BA80-4200-9E13-486C58048465}" sibTransId="{072E573B-7BD8-4A6F-983F-1F1E4A7F1060}"/>
    <dgm:cxn modelId="{569B6704-E85A-4EEA-A65C-40BDAFF8DFBC}" type="presOf" srcId="{A4EC9DCC-ACA1-4847-BC9E-2126AE650D87}" destId="{7B935DFB-D74E-401A-B451-98C4CD244AFE}" srcOrd="0" destOrd="0" presId="urn:microsoft.com/office/officeart/2008/layout/AscendingPictureAccentProcess"/>
    <dgm:cxn modelId="{8C62BEE6-D2B3-4AF6-9BD9-15905A479405}" type="presOf" srcId="{94670549-32BB-46C6-8310-406939C1F388}" destId="{7D9EA086-9591-4128-BC24-F0C7685B95EE}" srcOrd="0" destOrd="0" presId="urn:microsoft.com/office/officeart/2008/layout/AscendingPictureAccentProcess"/>
    <dgm:cxn modelId="{8AD336C2-545D-484B-8BA7-817237ACC15E}" type="presOf" srcId="{072E573B-7BD8-4A6F-983F-1F1E4A7F1060}" destId="{9BD814BA-C2B8-46F3-98A1-A118684793D3}" srcOrd="0" destOrd="0" presId="urn:microsoft.com/office/officeart/2008/layout/AscendingPictureAccentProcess"/>
    <dgm:cxn modelId="{F21002A9-D0DC-442D-AA03-DD684758EAB2}" type="presParOf" srcId="{7D9EA086-9591-4128-BC24-F0C7685B95EE}" destId="{7B935DFB-D74E-401A-B451-98C4CD244AFE}" srcOrd="0" destOrd="0" presId="urn:microsoft.com/office/officeart/2008/layout/AscendingPictureAccentProcess"/>
    <dgm:cxn modelId="{3800E1AC-FAEC-4082-BF71-5BDE1381B0C5}" type="presParOf" srcId="{7D9EA086-9591-4128-BC24-F0C7685B95EE}" destId="{DE678BD5-E920-467F-B7CD-0C404F0BD729}" srcOrd="1" destOrd="0" presId="urn:microsoft.com/office/officeart/2008/layout/AscendingPictureAccentProcess"/>
    <dgm:cxn modelId="{1009301A-14E1-4D49-AC70-4BCA54FEE35B}" type="presParOf" srcId="{DE678BD5-E920-467F-B7CD-0C404F0BD729}" destId="{9BD814BA-C2B8-46F3-98A1-A118684793D3}" srcOrd="0" destOrd="0" presId="urn:microsoft.com/office/officeart/2008/layout/AscendingPictureAccent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4670549-32BB-46C6-8310-406939C1F388}" type="doc">
      <dgm:prSet loTypeId="urn:microsoft.com/office/officeart/2008/layout/AscendingPictureAccentProcess" loCatId="process" qsTypeId="urn:microsoft.com/office/officeart/2005/8/quickstyle/simple3" qsCatId="simple" csTypeId="urn:microsoft.com/office/officeart/2005/8/colors/accent1_2" csCatId="accent1" phldr="1"/>
      <dgm:spPr/>
    </dgm:pt>
    <dgm:pt modelId="{A4EC9DCC-ACA1-4847-BC9E-2126AE650D87}">
      <dgm:prSet phldrT="[Текст]" custT="1"/>
      <dgm:spPr/>
      <dgm:t>
        <a:bodyPr/>
        <a:lstStyle/>
        <a:p>
          <a:pPr algn="ctr"/>
          <a:r>
            <a:rPr lang="uk-UA" sz="2000" b="1" spc="-150" dirty="0" smtClean="0">
              <a:effectLst/>
            </a:rPr>
            <a:t>Актуальність</a:t>
          </a:r>
        </a:p>
      </dgm:t>
    </dgm:pt>
    <dgm:pt modelId="{BFD0F1D7-BA80-4200-9E13-486C58048465}" type="parTrans" cxnId="{C300499D-78BA-44B6-9D9D-1A8D7F8A9D5E}">
      <dgm:prSet/>
      <dgm:spPr/>
      <dgm:t>
        <a:bodyPr/>
        <a:lstStyle/>
        <a:p>
          <a:endParaRPr lang="ru-RU"/>
        </a:p>
      </dgm:t>
    </dgm:pt>
    <dgm:pt modelId="{072E573B-7BD8-4A6F-983F-1F1E4A7F1060}" type="sibTrans" cxnId="{C300499D-78BA-44B6-9D9D-1A8D7F8A9D5E}">
      <dgm:prSet/>
      <dgm:spPr>
        <a:blipFill>
          <a:blip xmlns:r="http://schemas.openxmlformats.org/officeDocument/2006/relationships" r:embed="rId1">
            <a:extLst>
              <a:ext uri="{28A0092B-C50C-407E-A947-70E740481C1C}">
                <a14:useLocalDpi xmlns:a14="http://schemas.microsoft.com/office/drawing/2010/main" val="0"/>
              </a:ext>
            </a:extLst>
          </a:blip>
          <a:srcRect/>
          <a:stretch>
            <a:fillRect l="-6000" r="-6000"/>
          </a:stretch>
        </a:blipFill>
      </dgm:spPr>
      <dgm:t>
        <a:bodyPr/>
        <a:lstStyle/>
        <a:p>
          <a:endParaRPr lang="ru-RU"/>
        </a:p>
      </dgm:t>
    </dgm:pt>
    <dgm:pt modelId="{7D9EA086-9591-4128-BC24-F0C7685B95EE}" type="pres">
      <dgm:prSet presAssocID="{94670549-32BB-46C6-8310-406939C1F388}" presName="Name0" presStyleCnt="0">
        <dgm:presLayoutVars>
          <dgm:chMax val="7"/>
          <dgm:chPref val="7"/>
          <dgm:dir/>
        </dgm:presLayoutVars>
      </dgm:prSet>
      <dgm:spPr/>
    </dgm:pt>
    <dgm:pt modelId="{7B935DFB-D74E-401A-B451-98C4CD244AFE}" type="pres">
      <dgm:prSet presAssocID="{A4EC9DCC-ACA1-4847-BC9E-2126AE650D87}" presName="parTx1" presStyleLbl="node1" presStyleIdx="0" presStyleCnt="1"/>
      <dgm:spPr/>
      <dgm:t>
        <a:bodyPr/>
        <a:lstStyle/>
        <a:p>
          <a:endParaRPr lang="ru-RU"/>
        </a:p>
      </dgm:t>
    </dgm:pt>
    <dgm:pt modelId="{DE678BD5-E920-467F-B7CD-0C404F0BD729}" type="pres">
      <dgm:prSet presAssocID="{072E573B-7BD8-4A6F-983F-1F1E4A7F1060}" presName="picture1" presStyleCnt="0"/>
      <dgm:spPr/>
    </dgm:pt>
    <dgm:pt modelId="{9BD814BA-C2B8-46F3-98A1-A118684793D3}" type="pres">
      <dgm:prSet presAssocID="{072E573B-7BD8-4A6F-983F-1F1E4A7F1060}" presName="imageRepeatNode" presStyleLbl="fgImgPlace1" presStyleIdx="0" presStyleCnt="1" custScaleX="112583" custScaleY="109689" custLinFactNeighborX="-200" custLinFactNeighborY="39316"/>
      <dgm:spPr/>
      <dgm:t>
        <a:bodyPr/>
        <a:lstStyle/>
        <a:p>
          <a:endParaRPr lang="ru-RU"/>
        </a:p>
      </dgm:t>
    </dgm:pt>
  </dgm:ptLst>
  <dgm:cxnLst>
    <dgm:cxn modelId="{C300499D-78BA-44B6-9D9D-1A8D7F8A9D5E}" srcId="{94670549-32BB-46C6-8310-406939C1F388}" destId="{A4EC9DCC-ACA1-4847-BC9E-2126AE650D87}" srcOrd="0" destOrd="0" parTransId="{BFD0F1D7-BA80-4200-9E13-486C58048465}" sibTransId="{072E573B-7BD8-4A6F-983F-1F1E4A7F1060}"/>
    <dgm:cxn modelId="{03899373-5816-4558-9D54-D1EDF36ABA42}" type="presOf" srcId="{A4EC9DCC-ACA1-4847-BC9E-2126AE650D87}" destId="{7B935DFB-D74E-401A-B451-98C4CD244AFE}" srcOrd="0" destOrd="0" presId="urn:microsoft.com/office/officeart/2008/layout/AscendingPictureAccentProcess"/>
    <dgm:cxn modelId="{C1B0355B-320F-4201-9DE2-0730A83B3F98}" type="presOf" srcId="{94670549-32BB-46C6-8310-406939C1F388}" destId="{7D9EA086-9591-4128-BC24-F0C7685B95EE}" srcOrd="0" destOrd="0" presId="urn:microsoft.com/office/officeart/2008/layout/AscendingPictureAccentProcess"/>
    <dgm:cxn modelId="{38A796FC-D19B-4392-B25F-5ED8D943E7C5}" type="presOf" srcId="{072E573B-7BD8-4A6F-983F-1F1E4A7F1060}" destId="{9BD814BA-C2B8-46F3-98A1-A118684793D3}" srcOrd="0" destOrd="0" presId="urn:microsoft.com/office/officeart/2008/layout/AscendingPictureAccentProcess"/>
    <dgm:cxn modelId="{319CF511-581D-48B5-BDD1-73BA940D3536}" type="presParOf" srcId="{7D9EA086-9591-4128-BC24-F0C7685B95EE}" destId="{7B935DFB-D74E-401A-B451-98C4CD244AFE}" srcOrd="0" destOrd="0" presId="urn:microsoft.com/office/officeart/2008/layout/AscendingPictureAccentProcess"/>
    <dgm:cxn modelId="{1895E4A0-C9F1-4793-B8A3-66FC56DDA24F}" type="presParOf" srcId="{7D9EA086-9591-4128-BC24-F0C7685B95EE}" destId="{DE678BD5-E920-467F-B7CD-0C404F0BD729}" srcOrd="1" destOrd="0" presId="urn:microsoft.com/office/officeart/2008/layout/AscendingPictureAccentProcess"/>
    <dgm:cxn modelId="{27DC059E-5D60-494C-88A8-F0A7F9572B95}" type="presParOf" srcId="{DE678BD5-E920-467F-B7CD-0C404F0BD729}" destId="{9BD814BA-C2B8-46F3-98A1-A118684793D3}" srcOrd="0" destOrd="0" presId="urn:microsoft.com/office/officeart/2008/layout/AscendingPictureAccent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4670549-32BB-46C6-8310-406939C1F388}" type="doc">
      <dgm:prSet loTypeId="urn:microsoft.com/office/officeart/2008/layout/AscendingPictureAccentProcess" loCatId="process" qsTypeId="urn:microsoft.com/office/officeart/2005/8/quickstyle/simple3" qsCatId="simple" csTypeId="urn:microsoft.com/office/officeart/2005/8/colors/accent1_2" csCatId="accent1" phldr="1"/>
      <dgm:spPr/>
    </dgm:pt>
    <dgm:pt modelId="{A4EC9DCC-ACA1-4847-BC9E-2126AE650D87}">
      <dgm:prSet phldrT="[Текст]" custT="1"/>
      <dgm:spPr/>
      <dgm:t>
        <a:bodyPr/>
        <a:lstStyle/>
        <a:p>
          <a:pPr algn="ctr"/>
          <a:r>
            <a:rPr lang="uk-UA" sz="2000" b="1" spc="-150" dirty="0" smtClean="0">
              <a:effectLst/>
            </a:rPr>
            <a:t>Актуальність</a:t>
          </a:r>
          <a:endParaRPr lang="en-US" sz="2000" b="1" spc="-150" dirty="0" smtClean="0">
            <a:effectLst/>
          </a:endParaRPr>
        </a:p>
      </dgm:t>
    </dgm:pt>
    <dgm:pt modelId="{BFD0F1D7-BA80-4200-9E13-486C58048465}" type="parTrans" cxnId="{C300499D-78BA-44B6-9D9D-1A8D7F8A9D5E}">
      <dgm:prSet/>
      <dgm:spPr/>
      <dgm:t>
        <a:bodyPr/>
        <a:lstStyle/>
        <a:p>
          <a:endParaRPr lang="ru-RU"/>
        </a:p>
      </dgm:t>
    </dgm:pt>
    <dgm:pt modelId="{072E573B-7BD8-4A6F-983F-1F1E4A7F1060}" type="sibTrans" cxnId="{C300499D-78BA-44B6-9D9D-1A8D7F8A9D5E}">
      <dgm:prSet/>
      <dgm:spPr>
        <a:blipFill>
          <a:blip xmlns:r="http://schemas.openxmlformats.org/officeDocument/2006/relationships" r:embed="rId1">
            <a:extLst>
              <a:ext uri="{28A0092B-C50C-407E-A947-70E740481C1C}">
                <a14:useLocalDpi xmlns:a14="http://schemas.microsoft.com/office/drawing/2010/main" val="0"/>
              </a:ext>
            </a:extLst>
          </a:blip>
          <a:srcRect/>
          <a:stretch>
            <a:fillRect l="-6000" r="-6000"/>
          </a:stretch>
        </a:blipFill>
      </dgm:spPr>
      <dgm:t>
        <a:bodyPr/>
        <a:lstStyle/>
        <a:p>
          <a:endParaRPr lang="ru-RU"/>
        </a:p>
      </dgm:t>
    </dgm:pt>
    <dgm:pt modelId="{7D9EA086-9591-4128-BC24-F0C7685B95EE}" type="pres">
      <dgm:prSet presAssocID="{94670549-32BB-46C6-8310-406939C1F388}" presName="Name0" presStyleCnt="0">
        <dgm:presLayoutVars>
          <dgm:chMax val="7"/>
          <dgm:chPref val="7"/>
          <dgm:dir/>
        </dgm:presLayoutVars>
      </dgm:prSet>
      <dgm:spPr/>
    </dgm:pt>
    <dgm:pt modelId="{7B935DFB-D74E-401A-B451-98C4CD244AFE}" type="pres">
      <dgm:prSet presAssocID="{A4EC9DCC-ACA1-4847-BC9E-2126AE650D87}" presName="parTx1" presStyleLbl="node1" presStyleIdx="0" presStyleCnt="1"/>
      <dgm:spPr/>
      <dgm:t>
        <a:bodyPr/>
        <a:lstStyle/>
        <a:p>
          <a:endParaRPr lang="ru-RU"/>
        </a:p>
      </dgm:t>
    </dgm:pt>
    <dgm:pt modelId="{DE678BD5-E920-467F-B7CD-0C404F0BD729}" type="pres">
      <dgm:prSet presAssocID="{072E573B-7BD8-4A6F-983F-1F1E4A7F1060}" presName="picture1" presStyleCnt="0"/>
      <dgm:spPr/>
    </dgm:pt>
    <dgm:pt modelId="{9BD814BA-C2B8-46F3-98A1-A118684793D3}" type="pres">
      <dgm:prSet presAssocID="{072E573B-7BD8-4A6F-983F-1F1E4A7F1060}" presName="imageRepeatNode" presStyleLbl="fgImgPlace1" presStyleIdx="0" presStyleCnt="1" custScaleX="112583" custScaleY="109689" custLinFactNeighborX="-200" custLinFactNeighborY="39316"/>
      <dgm:spPr/>
      <dgm:t>
        <a:bodyPr/>
        <a:lstStyle/>
        <a:p>
          <a:endParaRPr lang="ru-RU"/>
        </a:p>
      </dgm:t>
    </dgm:pt>
  </dgm:ptLst>
  <dgm:cxnLst>
    <dgm:cxn modelId="{C300499D-78BA-44B6-9D9D-1A8D7F8A9D5E}" srcId="{94670549-32BB-46C6-8310-406939C1F388}" destId="{A4EC9DCC-ACA1-4847-BC9E-2126AE650D87}" srcOrd="0" destOrd="0" parTransId="{BFD0F1D7-BA80-4200-9E13-486C58048465}" sibTransId="{072E573B-7BD8-4A6F-983F-1F1E4A7F1060}"/>
    <dgm:cxn modelId="{CBFB5DB8-599E-4A88-8F74-E1CA8046C05F}" type="presOf" srcId="{072E573B-7BD8-4A6F-983F-1F1E4A7F1060}" destId="{9BD814BA-C2B8-46F3-98A1-A118684793D3}" srcOrd="0" destOrd="0" presId="urn:microsoft.com/office/officeart/2008/layout/AscendingPictureAccentProcess"/>
    <dgm:cxn modelId="{DFD14F0C-F7E0-4144-B915-7713258DD06A}" type="presOf" srcId="{A4EC9DCC-ACA1-4847-BC9E-2126AE650D87}" destId="{7B935DFB-D74E-401A-B451-98C4CD244AFE}" srcOrd="0" destOrd="0" presId="urn:microsoft.com/office/officeart/2008/layout/AscendingPictureAccentProcess"/>
    <dgm:cxn modelId="{6882F50A-D795-4DAF-98F3-3F95ADC82579}" type="presOf" srcId="{94670549-32BB-46C6-8310-406939C1F388}" destId="{7D9EA086-9591-4128-BC24-F0C7685B95EE}" srcOrd="0" destOrd="0" presId="urn:microsoft.com/office/officeart/2008/layout/AscendingPictureAccentProcess"/>
    <dgm:cxn modelId="{C2A0065C-3AC0-4E4E-80A5-251F8DD38656}" type="presParOf" srcId="{7D9EA086-9591-4128-BC24-F0C7685B95EE}" destId="{7B935DFB-D74E-401A-B451-98C4CD244AFE}" srcOrd="0" destOrd="0" presId="urn:microsoft.com/office/officeart/2008/layout/AscendingPictureAccentProcess"/>
    <dgm:cxn modelId="{ACA138F6-89BF-4FC8-90E9-3F7732DCDC2A}" type="presParOf" srcId="{7D9EA086-9591-4128-BC24-F0C7685B95EE}" destId="{DE678BD5-E920-467F-B7CD-0C404F0BD729}" srcOrd="1" destOrd="0" presId="urn:microsoft.com/office/officeart/2008/layout/AscendingPictureAccentProcess"/>
    <dgm:cxn modelId="{4F654349-C1E7-4562-927A-87F494F839C9}" type="presParOf" srcId="{DE678BD5-E920-467F-B7CD-0C404F0BD729}" destId="{9BD814BA-C2B8-46F3-98A1-A118684793D3}" srcOrd="0" destOrd="0" presId="urn:microsoft.com/office/officeart/2008/layout/AscendingPictureAccent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4670549-32BB-46C6-8310-406939C1F388}" type="doc">
      <dgm:prSet loTypeId="urn:microsoft.com/office/officeart/2008/layout/AscendingPictureAccentProcess" loCatId="process" qsTypeId="urn:microsoft.com/office/officeart/2005/8/quickstyle/simple3" qsCatId="simple" csTypeId="urn:microsoft.com/office/officeart/2005/8/colors/accent1_2" csCatId="accent1" phldr="1"/>
      <dgm:spPr/>
    </dgm:pt>
    <dgm:pt modelId="{A4EC9DCC-ACA1-4847-BC9E-2126AE650D87}">
      <dgm:prSet phldrT="[Текст]" custT="1"/>
      <dgm:spPr/>
      <dgm:t>
        <a:bodyPr/>
        <a:lstStyle/>
        <a:p>
          <a:pPr algn="ctr"/>
          <a:r>
            <a:rPr lang="uk-UA" sz="2000" b="1" spc="-150" dirty="0" smtClean="0">
              <a:effectLst/>
            </a:rPr>
            <a:t>Діагностика криз в організації</a:t>
          </a:r>
          <a:endParaRPr lang="ru-RU" sz="2000" b="1" spc="-150" dirty="0">
            <a:effectLst/>
          </a:endParaRPr>
        </a:p>
      </dgm:t>
    </dgm:pt>
    <dgm:pt modelId="{BFD0F1D7-BA80-4200-9E13-486C58048465}" type="parTrans" cxnId="{C300499D-78BA-44B6-9D9D-1A8D7F8A9D5E}">
      <dgm:prSet/>
      <dgm:spPr/>
      <dgm:t>
        <a:bodyPr/>
        <a:lstStyle/>
        <a:p>
          <a:endParaRPr lang="ru-RU"/>
        </a:p>
      </dgm:t>
    </dgm:pt>
    <dgm:pt modelId="{072E573B-7BD8-4A6F-983F-1F1E4A7F1060}" type="sibTrans" cxnId="{C300499D-78BA-44B6-9D9D-1A8D7F8A9D5E}">
      <dgm:prSet/>
      <dgm:spPr>
        <a:blipFill>
          <a:blip xmlns:r="http://schemas.openxmlformats.org/officeDocument/2006/relationships" r:embed="rId1">
            <a:extLst>
              <a:ext uri="{28A0092B-C50C-407E-A947-70E740481C1C}">
                <a14:useLocalDpi xmlns:a14="http://schemas.microsoft.com/office/drawing/2010/main" val="0"/>
              </a:ext>
            </a:extLst>
          </a:blip>
          <a:srcRect/>
          <a:stretch>
            <a:fillRect l="-6000" r="-6000"/>
          </a:stretch>
        </a:blipFill>
      </dgm:spPr>
      <dgm:t>
        <a:bodyPr/>
        <a:lstStyle/>
        <a:p>
          <a:endParaRPr lang="ru-RU"/>
        </a:p>
      </dgm:t>
    </dgm:pt>
    <dgm:pt modelId="{7D9EA086-9591-4128-BC24-F0C7685B95EE}" type="pres">
      <dgm:prSet presAssocID="{94670549-32BB-46C6-8310-406939C1F388}" presName="Name0" presStyleCnt="0">
        <dgm:presLayoutVars>
          <dgm:chMax val="7"/>
          <dgm:chPref val="7"/>
          <dgm:dir/>
        </dgm:presLayoutVars>
      </dgm:prSet>
      <dgm:spPr/>
    </dgm:pt>
    <dgm:pt modelId="{7B935DFB-D74E-401A-B451-98C4CD244AFE}" type="pres">
      <dgm:prSet presAssocID="{A4EC9DCC-ACA1-4847-BC9E-2126AE650D87}" presName="parTx1" presStyleLbl="node1" presStyleIdx="0" presStyleCnt="1"/>
      <dgm:spPr/>
      <dgm:t>
        <a:bodyPr/>
        <a:lstStyle/>
        <a:p>
          <a:endParaRPr lang="ru-RU"/>
        </a:p>
      </dgm:t>
    </dgm:pt>
    <dgm:pt modelId="{DE678BD5-E920-467F-B7CD-0C404F0BD729}" type="pres">
      <dgm:prSet presAssocID="{072E573B-7BD8-4A6F-983F-1F1E4A7F1060}" presName="picture1" presStyleCnt="0"/>
      <dgm:spPr/>
    </dgm:pt>
    <dgm:pt modelId="{9BD814BA-C2B8-46F3-98A1-A118684793D3}" type="pres">
      <dgm:prSet presAssocID="{072E573B-7BD8-4A6F-983F-1F1E4A7F1060}" presName="imageRepeatNode" presStyleLbl="fgImgPlace1" presStyleIdx="0" presStyleCnt="1" custScaleX="112583" custScaleY="109689" custLinFactNeighborX="-200" custLinFactNeighborY="39316"/>
      <dgm:spPr/>
      <dgm:t>
        <a:bodyPr/>
        <a:lstStyle/>
        <a:p>
          <a:endParaRPr lang="ru-RU"/>
        </a:p>
      </dgm:t>
    </dgm:pt>
  </dgm:ptLst>
  <dgm:cxnLst>
    <dgm:cxn modelId="{C300499D-78BA-44B6-9D9D-1A8D7F8A9D5E}" srcId="{94670549-32BB-46C6-8310-406939C1F388}" destId="{A4EC9DCC-ACA1-4847-BC9E-2126AE650D87}" srcOrd="0" destOrd="0" parTransId="{BFD0F1D7-BA80-4200-9E13-486C58048465}" sibTransId="{072E573B-7BD8-4A6F-983F-1F1E4A7F1060}"/>
    <dgm:cxn modelId="{5F1AB9B2-88DA-47C7-AA1E-01BA759926D2}" type="presOf" srcId="{A4EC9DCC-ACA1-4847-BC9E-2126AE650D87}" destId="{7B935DFB-D74E-401A-B451-98C4CD244AFE}" srcOrd="0" destOrd="0" presId="urn:microsoft.com/office/officeart/2008/layout/AscendingPictureAccentProcess"/>
    <dgm:cxn modelId="{43EB930D-3DA8-4DA3-B138-EDF80B513309}" type="presOf" srcId="{072E573B-7BD8-4A6F-983F-1F1E4A7F1060}" destId="{9BD814BA-C2B8-46F3-98A1-A118684793D3}" srcOrd="0" destOrd="0" presId="urn:microsoft.com/office/officeart/2008/layout/AscendingPictureAccentProcess"/>
    <dgm:cxn modelId="{F91FD05D-C93B-4113-843B-110A7AFFE1C3}" type="presOf" srcId="{94670549-32BB-46C6-8310-406939C1F388}" destId="{7D9EA086-9591-4128-BC24-F0C7685B95EE}" srcOrd="0" destOrd="0" presId="urn:microsoft.com/office/officeart/2008/layout/AscendingPictureAccentProcess"/>
    <dgm:cxn modelId="{AFCFFF55-C0E3-42F6-9A89-00588BF16687}" type="presParOf" srcId="{7D9EA086-9591-4128-BC24-F0C7685B95EE}" destId="{7B935DFB-D74E-401A-B451-98C4CD244AFE}" srcOrd="0" destOrd="0" presId="urn:microsoft.com/office/officeart/2008/layout/AscendingPictureAccentProcess"/>
    <dgm:cxn modelId="{1578D154-A113-40A7-BC8B-1127494D9B8D}" type="presParOf" srcId="{7D9EA086-9591-4128-BC24-F0C7685B95EE}" destId="{DE678BD5-E920-467F-B7CD-0C404F0BD729}" srcOrd="1" destOrd="0" presId="urn:microsoft.com/office/officeart/2008/layout/AscendingPictureAccentProcess"/>
    <dgm:cxn modelId="{5A72E833-9399-45A6-ABD1-C1CE333E1CBF}" type="presParOf" srcId="{DE678BD5-E920-467F-B7CD-0C404F0BD729}" destId="{9BD814BA-C2B8-46F3-98A1-A118684793D3}" srcOrd="0" destOrd="0" presId="urn:microsoft.com/office/officeart/2008/layout/AscendingPictureAccent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94670549-32BB-46C6-8310-406939C1F388}" type="doc">
      <dgm:prSet loTypeId="urn:microsoft.com/office/officeart/2008/layout/AscendingPictureAccentProcess" loCatId="process" qsTypeId="urn:microsoft.com/office/officeart/2005/8/quickstyle/simple3" qsCatId="simple" csTypeId="urn:microsoft.com/office/officeart/2005/8/colors/accent1_2" csCatId="accent1" phldr="1"/>
      <dgm:spPr/>
    </dgm:pt>
    <dgm:pt modelId="{A4EC9DCC-ACA1-4847-BC9E-2126AE650D87}">
      <dgm:prSet phldrT="[Текст]" custT="1"/>
      <dgm:spPr/>
      <dgm:t>
        <a:bodyPr/>
        <a:lstStyle/>
        <a:p>
          <a:pPr algn="ctr"/>
          <a:r>
            <a:rPr lang="uk-UA" sz="2000" b="1" spc="-150" dirty="0" smtClean="0">
              <a:effectLst/>
            </a:rPr>
            <a:t>Діагностика криз в організації</a:t>
          </a:r>
          <a:endParaRPr lang="ru-RU" sz="2000" b="1" spc="-150" dirty="0">
            <a:effectLst/>
          </a:endParaRPr>
        </a:p>
      </dgm:t>
    </dgm:pt>
    <dgm:pt modelId="{BFD0F1D7-BA80-4200-9E13-486C58048465}" type="parTrans" cxnId="{C300499D-78BA-44B6-9D9D-1A8D7F8A9D5E}">
      <dgm:prSet/>
      <dgm:spPr/>
      <dgm:t>
        <a:bodyPr/>
        <a:lstStyle/>
        <a:p>
          <a:endParaRPr lang="ru-RU"/>
        </a:p>
      </dgm:t>
    </dgm:pt>
    <dgm:pt modelId="{072E573B-7BD8-4A6F-983F-1F1E4A7F1060}" type="sibTrans" cxnId="{C300499D-78BA-44B6-9D9D-1A8D7F8A9D5E}">
      <dgm:prSet/>
      <dgm:spPr>
        <a:blipFill>
          <a:blip xmlns:r="http://schemas.openxmlformats.org/officeDocument/2006/relationships" r:embed="rId1">
            <a:extLst>
              <a:ext uri="{28A0092B-C50C-407E-A947-70E740481C1C}">
                <a14:useLocalDpi xmlns:a14="http://schemas.microsoft.com/office/drawing/2010/main" val="0"/>
              </a:ext>
            </a:extLst>
          </a:blip>
          <a:srcRect/>
          <a:stretch>
            <a:fillRect l="-6000" r="-6000"/>
          </a:stretch>
        </a:blipFill>
      </dgm:spPr>
      <dgm:t>
        <a:bodyPr/>
        <a:lstStyle/>
        <a:p>
          <a:endParaRPr lang="ru-RU"/>
        </a:p>
      </dgm:t>
    </dgm:pt>
    <dgm:pt modelId="{7D9EA086-9591-4128-BC24-F0C7685B95EE}" type="pres">
      <dgm:prSet presAssocID="{94670549-32BB-46C6-8310-406939C1F388}" presName="Name0" presStyleCnt="0">
        <dgm:presLayoutVars>
          <dgm:chMax val="7"/>
          <dgm:chPref val="7"/>
          <dgm:dir/>
        </dgm:presLayoutVars>
      </dgm:prSet>
      <dgm:spPr/>
    </dgm:pt>
    <dgm:pt modelId="{7B935DFB-D74E-401A-B451-98C4CD244AFE}" type="pres">
      <dgm:prSet presAssocID="{A4EC9DCC-ACA1-4847-BC9E-2126AE650D87}" presName="parTx1" presStyleLbl="node1" presStyleIdx="0" presStyleCnt="1"/>
      <dgm:spPr/>
      <dgm:t>
        <a:bodyPr/>
        <a:lstStyle/>
        <a:p>
          <a:endParaRPr lang="ru-RU"/>
        </a:p>
      </dgm:t>
    </dgm:pt>
    <dgm:pt modelId="{DE678BD5-E920-467F-B7CD-0C404F0BD729}" type="pres">
      <dgm:prSet presAssocID="{072E573B-7BD8-4A6F-983F-1F1E4A7F1060}" presName="picture1" presStyleCnt="0"/>
      <dgm:spPr/>
    </dgm:pt>
    <dgm:pt modelId="{9BD814BA-C2B8-46F3-98A1-A118684793D3}" type="pres">
      <dgm:prSet presAssocID="{072E573B-7BD8-4A6F-983F-1F1E4A7F1060}" presName="imageRepeatNode" presStyleLbl="fgImgPlace1" presStyleIdx="0" presStyleCnt="1" custScaleX="112583" custScaleY="109689" custLinFactNeighborX="-200" custLinFactNeighborY="39316"/>
      <dgm:spPr/>
      <dgm:t>
        <a:bodyPr/>
        <a:lstStyle/>
        <a:p>
          <a:endParaRPr lang="ru-RU"/>
        </a:p>
      </dgm:t>
    </dgm:pt>
  </dgm:ptLst>
  <dgm:cxnLst>
    <dgm:cxn modelId="{C300499D-78BA-44B6-9D9D-1A8D7F8A9D5E}" srcId="{94670549-32BB-46C6-8310-406939C1F388}" destId="{A4EC9DCC-ACA1-4847-BC9E-2126AE650D87}" srcOrd="0" destOrd="0" parTransId="{BFD0F1D7-BA80-4200-9E13-486C58048465}" sibTransId="{072E573B-7BD8-4A6F-983F-1F1E4A7F1060}"/>
    <dgm:cxn modelId="{C59E365A-EE5C-4929-A9B8-C54965E57B0A}" type="presOf" srcId="{A4EC9DCC-ACA1-4847-BC9E-2126AE650D87}" destId="{7B935DFB-D74E-401A-B451-98C4CD244AFE}" srcOrd="0" destOrd="0" presId="urn:microsoft.com/office/officeart/2008/layout/AscendingPictureAccentProcess"/>
    <dgm:cxn modelId="{CA04AFEB-81FB-4A46-BB5E-4B80397A6A29}" type="presOf" srcId="{072E573B-7BD8-4A6F-983F-1F1E4A7F1060}" destId="{9BD814BA-C2B8-46F3-98A1-A118684793D3}" srcOrd="0" destOrd="0" presId="urn:microsoft.com/office/officeart/2008/layout/AscendingPictureAccentProcess"/>
    <dgm:cxn modelId="{42EBBED0-95E8-4EC6-B921-29B814B2E3F1}" type="presOf" srcId="{94670549-32BB-46C6-8310-406939C1F388}" destId="{7D9EA086-9591-4128-BC24-F0C7685B95EE}" srcOrd="0" destOrd="0" presId="urn:microsoft.com/office/officeart/2008/layout/AscendingPictureAccentProcess"/>
    <dgm:cxn modelId="{A791D63E-C0E5-48AC-BAB8-E6877F34A0DB}" type="presParOf" srcId="{7D9EA086-9591-4128-BC24-F0C7685B95EE}" destId="{7B935DFB-D74E-401A-B451-98C4CD244AFE}" srcOrd="0" destOrd="0" presId="urn:microsoft.com/office/officeart/2008/layout/AscendingPictureAccentProcess"/>
    <dgm:cxn modelId="{CF5E23E3-A81E-4D1E-B6DA-8FFC55E65A69}" type="presParOf" srcId="{7D9EA086-9591-4128-BC24-F0C7685B95EE}" destId="{DE678BD5-E920-467F-B7CD-0C404F0BD729}" srcOrd="1" destOrd="0" presId="urn:microsoft.com/office/officeart/2008/layout/AscendingPictureAccentProcess"/>
    <dgm:cxn modelId="{EAC5E063-8096-4B66-BF35-69C594D38FD1}" type="presParOf" srcId="{DE678BD5-E920-467F-B7CD-0C404F0BD729}" destId="{9BD814BA-C2B8-46F3-98A1-A118684793D3}" srcOrd="0" destOrd="0" presId="urn:microsoft.com/office/officeart/2008/layout/AscendingPictureAccent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94670549-32BB-46C6-8310-406939C1F388}" type="doc">
      <dgm:prSet loTypeId="urn:microsoft.com/office/officeart/2008/layout/AscendingPictureAccentProcess" loCatId="process" qsTypeId="urn:microsoft.com/office/officeart/2005/8/quickstyle/simple3" qsCatId="simple" csTypeId="urn:microsoft.com/office/officeart/2005/8/colors/accent1_2" csCatId="accent1" phldr="1"/>
      <dgm:spPr/>
    </dgm:pt>
    <dgm:pt modelId="{A4EC9DCC-ACA1-4847-BC9E-2126AE650D87}">
      <dgm:prSet phldrT="[Текст]" custT="1"/>
      <dgm:spPr/>
      <dgm:t>
        <a:bodyPr/>
        <a:lstStyle/>
        <a:p>
          <a:pPr algn="ctr"/>
          <a:r>
            <a:rPr lang="uk-UA" sz="2000" b="1" spc="0" dirty="0" smtClean="0">
              <a:effectLst/>
            </a:rPr>
            <a:t>Сутність експрес-аналізу</a:t>
          </a:r>
          <a:endParaRPr lang="ru-RU" sz="2000" b="1" spc="0" dirty="0">
            <a:effectLst/>
          </a:endParaRPr>
        </a:p>
      </dgm:t>
    </dgm:pt>
    <dgm:pt modelId="{BFD0F1D7-BA80-4200-9E13-486C58048465}" type="parTrans" cxnId="{C300499D-78BA-44B6-9D9D-1A8D7F8A9D5E}">
      <dgm:prSet/>
      <dgm:spPr/>
      <dgm:t>
        <a:bodyPr/>
        <a:lstStyle/>
        <a:p>
          <a:endParaRPr lang="ru-RU"/>
        </a:p>
      </dgm:t>
    </dgm:pt>
    <dgm:pt modelId="{072E573B-7BD8-4A6F-983F-1F1E4A7F1060}" type="sibTrans" cxnId="{C300499D-78BA-44B6-9D9D-1A8D7F8A9D5E}">
      <dgm:prSet/>
      <dgm:spPr>
        <a:blipFill>
          <a:blip xmlns:r="http://schemas.openxmlformats.org/officeDocument/2006/relationships" r:embed="rId1">
            <a:extLst>
              <a:ext uri="{28A0092B-C50C-407E-A947-70E740481C1C}">
                <a14:useLocalDpi xmlns:a14="http://schemas.microsoft.com/office/drawing/2010/main" val="0"/>
              </a:ext>
            </a:extLst>
          </a:blip>
          <a:srcRect/>
          <a:stretch>
            <a:fillRect l="-6000" r="-6000"/>
          </a:stretch>
        </a:blipFill>
      </dgm:spPr>
      <dgm:t>
        <a:bodyPr/>
        <a:lstStyle/>
        <a:p>
          <a:endParaRPr lang="ru-RU"/>
        </a:p>
      </dgm:t>
    </dgm:pt>
    <dgm:pt modelId="{7D9EA086-9591-4128-BC24-F0C7685B95EE}" type="pres">
      <dgm:prSet presAssocID="{94670549-32BB-46C6-8310-406939C1F388}" presName="Name0" presStyleCnt="0">
        <dgm:presLayoutVars>
          <dgm:chMax val="7"/>
          <dgm:chPref val="7"/>
          <dgm:dir/>
        </dgm:presLayoutVars>
      </dgm:prSet>
      <dgm:spPr/>
    </dgm:pt>
    <dgm:pt modelId="{7B935DFB-D74E-401A-B451-98C4CD244AFE}" type="pres">
      <dgm:prSet presAssocID="{A4EC9DCC-ACA1-4847-BC9E-2126AE650D87}" presName="parTx1" presStyleLbl="node1" presStyleIdx="0" presStyleCnt="1"/>
      <dgm:spPr/>
      <dgm:t>
        <a:bodyPr/>
        <a:lstStyle/>
        <a:p>
          <a:endParaRPr lang="ru-RU"/>
        </a:p>
      </dgm:t>
    </dgm:pt>
    <dgm:pt modelId="{DE678BD5-E920-467F-B7CD-0C404F0BD729}" type="pres">
      <dgm:prSet presAssocID="{072E573B-7BD8-4A6F-983F-1F1E4A7F1060}" presName="picture1" presStyleCnt="0"/>
      <dgm:spPr/>
    </dgm:pt>
    <dgm:pt modelId="{9BD814BA-C2B8-46F3-98A1-A118684793D3}" type="pres">
      <dgm:prSet presAssocID="{072E573B-7BD8-4A6F-983F-1F1E4A7F1060}" presName="imageRepeatNode" presStyleLbl="fgImgPlace1" presStyleIdx="0" presStyleCnt="1" custScaleX="112583" custScaleY="109689" custLinFactNeighborX="-200" custLinFactNeighborY="39316"/>
      <dgm:spPr/>
      <dgm:t>
        <a:bodyPr/>
        <a:lstStyle/>
        <a:p>
          <a:endParaRPr lang="ru-RU"/>
        </a:p>
      </dgm:t>
    </dgm:pt>
  </dgm:ptLst>
  <dgm:cxnLst>
    <dgm:cxn modelId="{C300499D-78BA-44B6-9D9D-1A8D7F8A9D5E}" srcId="{94670549-32BB-46C6-8310-406939C1F388}" destId="{A4EC9DCC-ACA1-4847-BC9E-2126AE650D87}" srcOrd="0" destOrd="0" parTransId="{BFD0F1D7-BA80-4200-9E13-486C58048465}" sibTransId="{072E573B-7BD8-4A6F-983F-1F1E4A7F1060}"/>
    <dgm:cxn modelId="{06671012-047E-4E66-AA7E-78B9D00A4214}" type="presOf" srcId="{A4EC9DCC-ACA1-4847-BC9E-2126AE650D87}" destId="{7B935DFB-D74E-401A-B451-98C4CD244AFE}" srcOrd="0" destOrd="0" presId="urn:microsoft.com/office/officeart/2008/layout/AscendingPictureAccentProcess"/>
    <dgm:cxn modelId="{8BF6F000-DA20-427A-B81B-F2A7279D9F4D}" type="presOf" srcId="{94670549-32BB-46C6-8310-406939C1F388}" destId="{7D9EA086-9591-4128-BC24-F0C7685B95EE}" srcOrd="0" destOrd="0" presId="urn:microsoft.com/office/officeart/2008/layout/AscendingPictureAccentProcess"/>
    <dgm:cxn modelId="{52B4DD42-FE10-4216-A420-48D936B02856}" type="presOf" srcId="{072E573B-7BD8-4A6F-983F-1F1E4A7F1060}" destId="{9BD814BA-C2B8-46F3-98A1-A118684793D3}" srcOrd="0" destOrd="0" presId="urn:microsoft.com/office/officeart/2008/layout/AscendingPictureAccentProcess"/>
    <dgm:cxn modelId="{19FECC89-B0DB-4421-AAF3-159BC8A9ED87}" type="presParOf" srcId="{7D9EA086-9591-4128-BC24-F0C7685B95EE}" destId="{7B935DFB-D74E-401A-B451-98C4CD244AFE}" srcOrd="0" destOrd="0" presId="urn:microsoft.com/office/officeart/2008/layout/AscendingPictureAccentProcess"/>
    <dgm:cxn modelId="{B51CAF4A-347A-4A35-8255-EE151A6E9EB4}" type="presParOf" srcId="{7D9EA086-9591-4128-BC24-F0C7685B95EE}" destId="{DE678BD5-E920-467F-B7CD-0C404F0BD729}" srcOrd="1" destOrd="0" presId="urn:microsoft.com/office/officeart/2008/layout/AscendingPictureAccentProcess"/>
    <dgm:cxn modelId="{11000EC9-3D82-4733-AEC3-7C02784948E1}" type="presParOf" srcId="{DE678BD5-E920-467F-B7CD-0C404F0BD729}" destId="{9BD814BA-C2B8-46F3-98A1-A118684793D3}" srcOrd="0" destOrd="0" presId="urn:microsoft.com/office/officeart/2008/layout/AscendingPictureAccent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94670549-32BB-46C6-8310-406939C1F388}" type="doc">
      <dgm:prSet loTypeId="urn:microsoft.com/office/officeart/2008/layout/AscendingPictureAccentProcess" loCatId="process" qsTypeId="urn:microsoft.com/office/officeart/2005/8/quickstyle/simple3" qsCatId="simple" csTypeId="urn:microsoft.com/office/officeart/2005/8/colors/accent1_2" csCatId="accent1" phldr="1"/>
      <dgm:spPr/>
    </dgm:pt>
    <dgm:pt modelId="{A4EC9DCC-ACA1-4847-BC9E-2126AE650D87}">
      <dgm:prSet phldrT="[Текст]" custT="1"/>
      <dgm:spPr/>
      <dgm:t>
        <a:bodyPr/>
        <a:lstStyle/>
        <a:p>
          <a:pPr algn="ctr"/>
          <a:r>
            <a:rPr lang="uk-UA" sz="2000" b="1" dirty="0" smtClean="0"/>
            <a:t>Модель фірми «</a:t>
          </a:r>
          <a:r>
            <a:rPr lang="uk-UA" sz="2000" b="1" dirty="0" err="1" smtClean="0"/>
            <a:t>DuPont</a:t>
          </a:r>
          <a:r>
            <a:rPr lang="uk-UA" sz="2000" b="1" dirty="0" smtClean="0"/>
            <a:t>» </a:t>
          </a:r>
          <a:endParaRPr lang="ru-RU" sz="2000" b="1" spc="0" dirty="0">
            <a:effectLst/>
          </a:endParaRPr>
        </a:p>
      </dgm:t>
    </dgm:pt>
    <dgm:pt modelId="{BFD0F1D7-BA80-4200-9E13-486C58048465}" type="parTrans" cxnId="{C300499D-78BA-44B6-9D9D-1A8D7F8A9D5E}">
      <dgm:prSet/>
      <dgm:spPr/>
      <dgm:t>
        <a:bodyPr/>
        <a:lstStyle/>
        <a:p>
          <a:endParaRPr lang="ru-RU"/>
        </a:p>
      </dgm:t>
    </dgm:pt>
    <dgm:pt modelId="{072E573B-7BD8-4A6F-983F-1F1E4A7F1060}" type="sibTrans" cxnId="{C300499D-78BA-44B6-9D9D-1A8D7F8A9D5E}">
      <dgm:prSet/>
      <dgm:spPr>
        <a:blipFill>
          <a:blip xmlns:r="http://schemas.openxmlformats.org/officeDocument/2006/relationships" r:embed="rId1">
            <a:extLst>
              <a:ext uri="{28A0092B-C50C-407E-A947-70E740481C1C}">
                <a14:useLocalDpi xmlns:a14="http://schemas.microsoft.com/office/drawing/2010/main" val="0"/>
              </a:ext>
            </a:extLst>
          </a:blip>
          <a:srcRect/>
          <a:stretch>
            <a:fillRect l="-6000" r="-6000"/>
          </a:stretch>
        </a:blipFill>
      </dgm:spPr>
      <dgm:t>
        <a:bodyPr/>
        <a:lstStyle/>
        <a:p>
          <a:endParaRPr lang="ru-RU"/>
        </a:p>
      </dgm:t>
    </dgm:pt>
    <dgm:pt modelId="{7D9EA086-9591-4128-BC24-F0C7685B95EE}" type="pres">
      <dgm:prSet presAssocID="{94670549-32BB-46C6-8310-406939C1F388}" presName="Name0" presStyleCnt="0">
        <dgm:presLayoutVars>
          <dgm:chMax val="7"/>
          <dgm:chPref val="7"/>
          <dgm:dir/>
        </dgm:presLayoutVars>
      </dgm:prSet>
      <dgm:spPr/>
    </dgm:pt>
    <dgm:pt modelId="{7B935DFB-D74E-401A-B451-98C4CD244AFE}" type="pres">
      <dgm:prSet presAssocID="{A4EC9DCC-ACA1-4847-BC9E-2126AE650D87}" presName="parTx1" presStyleLbl="node1" presStyleIdx="0" presStyleCnt="1"/>
      <dgm:spPr/>
      <dgm:t>
        <a:bodyPr/>
        <a:lstStyle/>
        <a:p>
          <a:endParaRPr lang="ru-RU"/>
        </a:p>
      </dgm:t>
    </dgm:pt>
    <dgm:pt modelId="{DE678BD5-E920-467F-B7CD-0C404F0BD729}" type="pres">
      <dgm:prSet presAssocID="{072E573B-7BD8-4A6F-983F-1F1E4A7F1060}" presName="picture1" presStyleCnt="0"/>
      <dgm:spPr/>
    </dgm:pt>
    <dgm:pt modelId="{9BD814BA-C2B8-46F3-98A1-A118684793D3}" type="pres">
      <dgm:prSet presAssocID="{072E573B-7BD8-4A6F-983F-1F1E4A7F1060}" presName="imageRepeatNode" presStyleLbl="fgImgPlace1" presStyleIdx="0" presStyleCnt="1" custScaleX="112583" custScaleY="109689" custLinFactNeighborX="-200" custLinFactNeighborY="39316"/>
      <dgm:spPr/>
      <dgm:t>
        <a:bodyPr/>
        <a:lstStyle/>
        <a:p>
          <a:endParaRPr lang="ru-RU"/>
        </a:p>
      </dgm:t>
    </dgm:pt>
  </dgm:ptLst>
  <dgm:cxnLst>
    <dgm:cxn modelId="{C300499D-78BA-44B6-9D9D-1A8D7F8A9D5E}" srcId="{94670549-32BB-46C6-8310-406939C1F388}" destId="{A4EC9DCC-ACA1-4847-BC9E-2126AE650D87}" srcOrd="0" destOrd="0" parTransId="{BFD0F1D7-BA80-4200-9E13-486C58048465}" sibTransId="{072E573B-7BD8-4A6F-983F-1F1E4A7F1060}"/>
    <dgm:cxn modelId="{395E8C15-32C1-4D3D-93B9-7F96E2480A20}" type="presOf" srcId="{94670549-32BB-46C6-8310-406939C1F388}" destId="{7D9EA086-9591-4128-BC24-F0C7685B95EE}" srcOrd="0" destOrd="0" presId="urn:microsoft.com/office/officeart/2008/layout/AscendingPictureAccentProcess"/>
    <dgm:cxn modelId="{794EC1E1-12A7-4D65-B2FC-54D3575A54C3}" type="presOf" srcId="{072E573B-7BD8-4A6F-983F-1F1E4A7F1060}" destId="{9BD814BA-C2B8-46F3-98A1-A118684793D3}" srcOrd="0" destOrd="0" presId="urn:microsoft.com/office/officeart/2008/layout/AscendingPictureAccentProcess"/>
    <dgm:cxn modelId="{5697171E-3DD3-40C3-BC47-03DED0D13AE6}" type="presOf" srcId="{A4EC9DCC-ACA1-4847-BC9E-2126AE650D87}" destId="{7B935DFB-D74E-401A-B451-98C4CD244AFE}" srcOrd="0" destOrd="0" presId="urn:microsoft.com/office/officeart/2008/layout/AscendingPictureAccentProcess"/>
    <dgm:cxn modelId="{7E177CBD-FD8B-4347-BADD-A3C1E4F5AE03}" type="presParOf" srcId="{7D9EA086-9591-4128-BC24-F0C7685B95EE}" destId="{7B935DFB-D74E-401A-B451-98C4CD244AFE}" srcOrd="0" destOrd="0" presId="urn:microsoft.com/office/officeart/2008/layout/AscendingPictureAccentProcess"/>
    <dgm:cxn modelId="{BC943646-C2EB-4007-A5FC-EA137C7725E2}" type="presParOf" srcId="{7D9EA086-9591-4128-BC24-F0C7685B95EE}" destId="{DE678BD5-E920-467F-B7CD-0C404F0BD729}" srcOrd="1" destOrd="0" presId="urn:microsoft.com/office/officeart/2008/layout/AscendingPictureAccentProcess"/>
    <dgm:cxn modelId="{851E909D-C8E6-43E0-B7B2-C7A75BF24929}" type="presParOf" srcId="{DE678BD5-E920-467F-B7CD-0C404F0BD729}" destId="{9BD814BA-C2B8-46F3-98A1-A118684793D3}" srcOrd="0" destOrd="0" presId="urn:microsoft.com/office/officeart/2008/layout/AscendingPictureAccent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94670549-32BB-46C6-8310-406939C1F388}" type="doc">
      <dgm:prSet loTypeId="urn:microsoft.com/office/officeart/2008/layout/AscendingPictureAccentProcess" loCatId="process" qsTypeId="urn:microsoft.com/office/officeart/2005/8/quickstyle/simple3" qsCatId="simple" csTypeId="urn:microsoft.com/office/officeart/2005/8/colors/accent1_2" csCatId="accent1" phldr="1"/>
      <dgm:spPr/>
    </dgm:pt>
    <dgm:pt modelId="{A4EC9DCC-ACA1-4847-BC9E-2126AE650D87}">
      <dgm:prSet phldrT="[Текст]" custT="1"/>
      <dgm:spPr/>
      <dgm:t>
        <a:bodyPr/>
        <a:lstStyle/>
        <a:p>
          <a:pPr algn="ctr"/>
          <a:r>
            <a:rPr lang="uk-UA" sz="2000" b="1" dirty="0" smtClean="0"/>
            <a:t>Модель фірми «</a:t>
          </a:r>
          <a:r>
            <a:rPr lang="uk-UA" sz="2000" b="1" dirty="0" err="1" smtClean="0"/>
            <a:t>DuPont</a:t>
          </a:r>
          <a:r>
            <a:rPr lang="uk-UA" sz="2000" b="1" dirty="0" smtClean="0"/>
            <a:t>» </a:t>
          </a:r>
          <a:endParaRPr lang="ru-RU" sz="2000" b="1" spc="0" dirty="0">
            <a:effectLst/>
          </a:endParaRPr>
        </a:p>
      </dgm:t>
    </dgm:pt>
    <dgm:pt modelId="{BFD0F1D7-BA80-4200-9E13-486C58048465}" type="parTrans" cxnId="{C300499D-78BA-44B6-9D9D-1A8D7F8A9D5E}">
      <dgm:prSet/>
      <dgm:spPr/>
      <dgm:t>
        <a:bodyPr/>
        <a:lstStyle/>
        <a:p>
          <a:endParaRPr lang="ru-RU"/>
        </a:p>
      </dgm:t>
    </dgm:pt>
    <dgm:pt modelId="{072E573B-7BD8-4A6F-983F-1F1E4A7F1060}" type="sibTrans" cxnId="{C300499D-78BA-44B6-9D9D-1A8D7F8A9D5E}">
      <dgm:prSet/>
      <dgm:spPr>
        <a:blipFill>
          <a:blip xmlns:r="http://schemas.openxmlformats.org/officeDocument/2006/relationships" r:embed="rId1">
            <a:extLst>
              <a:ext uri="{28A0092B-C50C-407E-A947-70E740481C1C}">
                <a14:useLocalDpi xmlns:a14="http://schemas.microsoft.com/office/drawing/2010/main" val="0"/>
              </a:ext>
            </a:extLst>
          </a:blip>
          <a:srcRect/>
          <a:stretch>
            <a:fillRect l="-6000" r="-6000"/>
          </a:stretch>
        </a:blipFill>
      </dgm:spPr>
      <dgm:t>
        <a:bodyPr/>
        <a:lstStyle/>
        <a:p>
          <a:endParaRPr lang="ru-RU"/>
        </a:p>
      </dgm:t>
    </dgm:pt>
    <dgm:pt modelId="{7D9EA086-9591-4128-BC24-F0C7685B95EE}" type="pres">
      <dgm:prSet presAssocID="{94670549-32BB-46C6-8310-406939C1F388}" presName="Name0" presStyleCnt="0">
        <dgm:presLayoutVars>
          <dgm:chMax val="7"/>
          <dgm:chPref val="7"/>
          <dgm:dir/>
        </dgm:presLayoutVars>
      </dgm:prSet>
      <dgm:spPr/>
    </dgm:pt>
    <dgm:pt modelId="{7B935DFB-D74E-401A-B451-98C4CD244AFE}" type="pres">
      <dgm:prSet presAssocID="{A4EC9DCC-ACA1-4847-BC9E-2126AE650D87}" presName="parTx1" presStyleLbl="node1" presStyleIdx="0" presStyleCnt="1"/>
      <dgm:spPr/>
      <dgm:t>
        <a:bodyPr/>
        <a:lstStyle/>
        <a:p>
          <a:endParaRPr lang="ru-RU"/>
        </a:p>
      </dgm:t>
    </dgm:pt>
    <dgm:pt modelId="{DE678BD5-E920-467F-B7CD-0C404F0BD729}" type="pres">
      <dgm:prSet presAssocID="{072E573B-7BD8-4A6F-983F-1F1E4A7F1060}" presName="picture1" presStyleCnt="0"/>
      <dgm:spPr/>
    </dgm:pt>
    <dgm:pt modelId="{9BD814BA-C2B8-46F3-98A1-A118684793D3}" type="pres">
      <dgm:prSet presAssocID="{072E573B-7BD8-4A6F-983F-1F1E4A7F1060}" presName="imageRepeatNode" presStyleLbl="fgImgPlace1" presStyleIdx="0" presStyleCnt="1" custScaleX="112583" custScaleY="109689" custLinFactNeighborX="-200" custLinFactNeighborY="39316"/>
      <dgm:spPr/>
      <dgm:t>
        <a:bodyPr/>
        <a:lstStyle/>
        <a:p>
          <a:endParaRPr lang="ru-RU"/>
        </a:p>
      </dgm:t>
    </dgm:pt>
  </dgm:ptLst>
  <dgm:cxnLst>
    <dgm:cxn modelId="{C300499D-78BA-44B6-9D9D-1A8D7F8A9D5E}" srcId="{94670549-32BB-46C6-8310-406939C1F388}" destId="{A4EC9DCC-ACA1-4847-BC9E-2126AE650D87}" srcOrd="0" destOrd="0" parTransId="{BFD0F1D7-BA80-4200-9E13-486C58048465}" sibTransId="{072E573B-7BD8-4A6F-983F-1F1E4A7F1060}"/>
    <dgm:cxn modelId="{3F7F5E46-3C24-47B9-80EC-F2EEA54C6E09}" type="presOf" srcId="{A4EC9DCC-ACA1-4847-BC9E-2126AE650D87}" destId="{7B935DFB-D74E-401A-B451-98C4CD244AFE}" srcOrd="0" destOrd="0" presId="urn:microsoft.com/office/officeart/2008/layout/AscendingPictureAccentProcess"/>
    <dgm:cxn modelId="{B9521A94-55DD-4F3A-8A7E-0EF848813532}" type="presOf" srcId="{94670549-32BB-46C6-8310-406939C1F388}" destId="{7D9EA086-9591-4128-BC24-F0C7685B95EE}" srcOrd="0" destOrd="0" presId="urn:microsoft.com/office/officeart/2008/layout/AscendingPictureAccentProcess"/>
    <dgm:cxn modelId="{A6D0392B-57AE-45AD-A10A-EA85464CAE7A}" type="presOf" srcId="{072E573B-7BD8-4A6F-983F-1F1E4A7F1060}" destId="{9BD814BA-C2B8-46F3-98A1-A118684793D3}" srcOrd="0" destOrd="0" presId="urn:microsoft.com/office/officeart/2008/layout/AscendingPictureAccentProcess"/>
    <dgm:cxn modelId="{FE389587-4348-4736-BCC0-48EA083AB0B5}" type="presParOf" srcId="{7D9EA086-9591-4128-BC24-F0C7685B95EE}" destId="{7B935DFB-D74E-401A-B451-98C4CD244AFE}" srcOrd="0" destOrd="0" presId="urn:microsoft.com/office/officeart/2008/layout/AscendingPictureAccentProcess"/>
    <dgm:cxn modelId="{CEE8A74B-C1F8-4182-82F8-C55DECE77D3C}" type="presParOf" srcId="{7D9EA086-9591-4128-BC24-F0C7685B95EE}" destId="{DE678BD5-E920-467F-B7CD-0C404F0BD729}" srcOrd="1" destOrd="0" presId="urn:microsoft.com/office/officeart/2008/layout/AscendingPictureAccentProcess"/>
    <dgm:cxn modelId="{BB75137F-1505-4027-B5B0-B0383F5DA5D3}" type="presParOf" srcId="{DE678BD5-E920-467F-B7CD-0C404F0BD729}" destId="{9BD814BA-C2B8-46F3-98A1-A118684793D3}" srcOrd="0" destOrd="0" presId="urn:microsoft.com/office/officeart/2008/layout/AscendingPictureAccent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94670549-32BB-46C6-8310-406939C1F388}" type="doc">
      <dgm:prSet loTypeId="urn:microsoft.com/office/officeart/2008/layout/AscendingPictureAccentProcess" loCatId="process" qsTypeId="urn:microsoft.com/office/officeart/2005/8/quickstyle/simple3" qsCatId="simple" csTypeId="urn:microsoft.com/office/officeart/2005/8/colors/accent1_2" csCatId="accent1" phldr="1"/>
      <dgm:spPr/>
    </dgm:pt>
    <dgm:pt modelId="{A4EC9DCC-ACA1-4847-BC9E-2126AE650D87}">
      <dgm:prSet phldrT="[Текст]" custT="1"/>
      <dgm:spPr/>
      <dgm:t>
        <a:bodyPr/>
        <a:lstStyle/>
        <a:p>
          <a:pPr algn="ctr"/>
          <a:r>
            <a:rPr lang="uk-UA" sz="2000" b="1" dirty="0" smtClean="0"/>
            <a:t>Модель фірми «</a:t>
          </a:r>
          <a:r>
            <a:rPr lang="uk-UA" sz="2000" b="1" dirty="0" err="1" smtClean="0"/>
            <a:t>DuPont</a:t>
          </a:r>
          <a:r>
            <a:rPr lang="uk-UA" sz="2000" b="1" dirty="0" smtClean="0"/>
            <a:t>» </a:t>
          </a:r>
          <a:endParaRPr lang="ru-RU" sz="2000" b="1" spc="0" dirty="0">
            <a:effectLst/>
          </a:endParaRPr>
        </a:p>
      </dgm:t>
    </dgm:pt>
    <dgm:pt modelId="{BFD0F1D7-BA80-4200-9E13-486C58048465}" type="parTrans" cxnId="{C300499D-78BA-44B6-9D9D-1A8D7F8A9D5E}">
      <dgm:prSet/>
      <dgm:spPr/>
      <dgm:t>
        <a:bodyPr/>
        <a:lstStyle/>
        <a:p>
          <a:endParaRPr lang="ru-RU"/>
        </a:p>
      </dgm:t>
    </dgm:pt>
    <dgm:pt modelId="{072E573B-7BD8-4A6F-983F-1F1E4A7F1060}" type="sibTrans" cxnId="{C300499D-78BA-44B6-9D9D-1A8D7F8A9D5E}">
      <dgm:prSet/>
      <dgm:spPr>
        <a:blipFill>
          <a:blip xmlns:r="http://schemas.openxmlformats.org/officeDocument/2006/relationships" r:embed="rId1">
            <a:extLst>
              <a:ext uri="{28A0092B-C50C-407E-A947-70E740481C1C}">
                <a14:useLocalDpi xmlns:a14="http://schemas.microsoft.com/office/drawing/2010/main" val="0"/>
              </a:ext>
            </a:extLst>
          </a:blip>
          <a:srcRect/>
          <a:stretch>
            <a:fillRect l="-6000" r="-6000"/>
          </a:stretch>
        </a:blipFill>
      </dgm:spPr>
      <dgm:t>
        <a:bodyPr/>
        <a:lstStyle/>
        <a:p>
          <a:endParaRPr lang="ru-RU"/>
        </a:p>
      </dgm:t>
    </dgm:pt>
    <dgm:pt modelId="{7D9EA086-9591-4128-BC24-F0C7685B95EE}" type="pres">
      <dgm:prSet presAssocID="{94670549-32BB-46C6-8310-406939C1F388}" presName="Name0" presStyleCnt="0">
        <dgm:presLayoutVars>
          <dgm:chMax val="7"/>
          <dgm:chPref val="7"/>
          <dgm:dir/>
        </dgm:presLayoutVars>
      </dgm:prSet>
      <dgm:spPr/>
    </dgm:pt>
    <dgm:pt modelId="{7B935DFB-D74E-401A-B451-98C4CD244AFE}" type="pres">
      <dgm:prSet presAssocID="{A4EC9DCC-ACA1-4847-BC9E-2126AE650D87}" presName="parTx1" presStyleLbl="node1" presStyleIdx="0" presStyleCnt="1"/>
      <dgm:spPr/>
      <dgm:t>
        <a:bodyPr/>
        <a:lstStyle/>
        <a:p>
          <a:endParaRPr lang="ru-RU"/>
        </a:p>
      </dgm:t>
    </dgm:pt>
    <dgm:pt modelId="{DE678BD5-E920-467F-B7CD-0C404F0BD729}" type="pres">
      <dgm:prSet presAssocID="{072E573B-7BD8-4A6F-983F-1F1E4A7F1060}" presName="picture1" presStyleCnt="0"/>
      <dgm:spPr/>
    </dgm:pt>
    <dgm:pt modelId="{9BD814BA-C2B8-46F3-98A1-A118684793D3}" type="pres">
      <dgm:prSet presAssocID="{072E573B-7BD8-4A6F-983F-1F1E4A7F1060}" presName="imageRepeatNode" presStyleLbl="fgImgPlace1" presStyleIdx="0" presStyleCnt="1" custScaleX="112583" custScaleY="109689" custLinFactNeighborX="-200" custLinFactNeighborY="39316"/>
      <dgm:spPr/>
      <dgm:t>
        <a:bodyPr/>
        <a:lstStyle/>
        <a:p>
          <a:endParaRPr lang="ru-RU"/>
        </a:p>
      </dgm:t>
    </dgm:pt>
  </dgm:ptLst>
  <dgm:cxnLst>
    <dgm:cxn modelId="{C300499D-78BA-44B6-9D9D-1A8D7F8A9D5E}" srcId="{94670549-32BB-46C6-8310-406939C1F388}" destId="{A4EC9DCC-ACA1-4847-BC9E-2126AE650D87}" srcOrd="0" destOrd="0" parTransId="{BFD0F1D7-BA80-4200-9E13-486C58048465}" sibTransId="{072E573B-7BD8-4A6F-983F-1F1E4A7F1060}"/>
    <dgm:cxn modelId="{76384602-B0C8-4D84-B966-686B553788D5}" type="presOf" srcId="{A4EC9DCC-ACA1-4847-BC9E-2126AE650D87}" destId="{7B935DFB-D74E-401A-B451-98C4CD244AFE}" srcOrd="0" destOrd="0" presId="urn:microsoft.com/office/officeart/2008/layout/AscendingPictureAccentProcess"/>
    <dgm:cxn modelId="{32C9E05B-3563-45A0-A837-E1F2BFFDD0F3}" type="presOf" srcId="{072E573B-7BD8-4A6F-983F-1F1E4A7F1060}" destId="{9BD814BA-C2B8-46F3-98A1-A118684793D3}" srcOrd="0" destOrd="0" presId="urn:microsoft.com/office/officeart/2008/layout/AscendingPictureAccentProcess"/>
    <dgm:cxn modelId="{A8AD32C1-238A-460C-B89F-B77A48C1F54B}" type="presOf" srcId="{94670549-32BB-46C6-8310-406939C1F388}" destId="{7D9EA086-9591-4128-BC24-F0C7685B95EE}" srcOrd="0" destOrd="0" presId="urn:microsoft.com/office/officeart/2008/layout/AscendingPictureAccentProcess"/>
    <dgm:cxn modelId="{1DE09251-4BA4-4FFE-B4C0-A6833A4EC289}" type="presParOf" srcId="{7D9EA086-9591-4128-BC24-F0C7685B95EE}" destId="{7B935DFB-D74E-401A-B451-98C4CD244AFE}" srcOrd="0" destOrd="0" presId="urn:microsoft.com/office/officeart/2008/layout/AscendingPictureAccentProcess"/>
    <dgm:cxn modelId="{0801F29E-156B-42FB-BB9C-535B73BBCEBB}" type="presParOf" srcId="{7D9EA086-9591-4128-BC24-F0C7685B95EE}" destId="{DE678BD5-E920-467F-B7CD-0C404F0BD729}" srcOrd="1" destOrd="0" presId="urn:microsoft.com/office/officeart/2008/layout/AscendingPictureAccentProcess"/>
    <dgm:cxn modelId="{F3991CA1-3E0C-4597-B176-8325C46511D6}" type="presParOf" srcId="{DE678BD5-E920-467F-B7CD-0C404F0BD729}" destId="{9BD814BA-C2B8-46F3-98A1-A118684793D3}" srcOrd="0" destOrd="0" presId="urn:microsoft.com/office/officeart/2008/layout/AscendingPictureAccent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94670549-32BB-46C6-8310-406939C1F388}" type="doc">
      <dgm:prSet loTypeId="urn:microsoft.com/office/officeart/2008/layout/AscendingPictureAccentProcess" loCatId="process" qsTypeId="urn:microsoft.com/office/officeart/2005/8/quickstyle/simple3" qsCatId="simple" csTypeId="urn:microsoft.com/office/officeart/2005/8/colors/accent1_2" csCatId="accent1" phldr="1"/>
      <dgm:spPr/>
    </dgm:pt>
    <dgm:pt modelId="{A4EC9DCC-ACA1-4847-BC9E-2126AE650D87}">
      <dgm:prSet phldrT="[Текст]" custT="1"/>
      <dgm:spPr/>
      <dgm:t>
        <a:bodyPr/>
        <a:lstStyle/>
        <a:p>
          <a:pPr algn="ctr"/>
          <a:r>
            <a:rPr lang="uk-UA" sz="2000" b="1" dirty="0" smtClean="0"/>
            <a:t>Модель фірми «</a:t>
          </a:r>
          <a:r>
            <a:rPr lang="uk-UA" sz="2000" b="1" dirty="0" err="1" smtClean="0"/>
            <a:t>DuPont</a:t>
          </a:r>
          <a:r>
            <a:rPr lang="uk-UA" sz="2000" b="1" dirty="0" smtClean="0"/>
            <a:t>» </a:t>
          </a:r>
          <a:endParaRPr lang="ru-RU" sz="2000" b="1" spc="0" dirty="0">
            <a:effectLst/>
          </a:endParaRPr>
        </a:p>
      </dgm:t>
    </dgm:pt>
    <dgm:pt modelId="{BFD0F1D7-BA80-4200-9E13-486C58048465}" type="parTrans" cxnId="{C300499D-78BA-44B6-9D9D-1A8D7F8A9D5E}">
      <dgm:prSet/>
      <dgm:spPr/>
      <dgm:t>
        <a:bodyPr/>
        <a:lstStyle/>
        <a:p>
          <a:endParaRPr lang="ru-RU"/>
        </a:p>
      </dgm:t>
    </dgm:pt>
    <dgm:pt modelId="{072E573B-7BD8-4A6F-983F-1F1E4A7F1060}" type="sibTrans" cxnId="{C300499D-78BA-44B6-9D9D-1A8D7F8A9D5E}">
      <dgm:prSet/>
      <dgm:spPr>
        <a:blipFill>
          <a:blip xmlns:r="http://schemas.openxmlformats.org/officeDocument/2006/relationships" r:embed="rId1">
            <a:extLst>
              <a:ext uri="{28A0092B-C50C-407E-A947-70E740481C1C}">
                <a14:useLocalDpi xmlns:a14="http://schemas.microsoft.com/office/drawing/2010/main" val="0"/>
              </a:ext>
            </a:extLst>
          </a:blip>
          <a:srcRect/>
          <a:stretch>
            <a:fillRect l="-6000" r="-6000"/>
          </a:stretch>
        </a:blipFill>
      </dgm:spPr>
      <dgm:t>
        <a:bodyPr/>
        <a:lstStyle/>
        <a:p>
          <a:endParaRPr lang="ru-RU"/>
        </a:p>
      </dgm:t>
    </dgm:pt>
    <dgm:pt modelId="{7D9EA086-9591-4128-BC24-F0C7685B95EE}" type="pres">
      <dgm:prSet presAssocID="{94670549-32BB-46C6-8310-406939C1F388}" presName="Name0" presStyleCnt="0">
        <dgm:presLayoutVars>
          <dgm:chMax val="7"/>
          <dgm:chPref val="7"/>
          <dgm:dir/>
        </dgm:presLayoutVars>
      </dgm:prSet>
      <dgm:spPr/>
    </dgm:pt>
    <dgm:pt modelId="{7B935DFB-D74E-401A-B451-98C4CD244AFE}" type="pres">
      <dgm:prSet presAssocID="{A4EC9DCC-ACA1-4847-BC9E-2126AE650D87}" presName="parTx1" presStyleLbl="node1" presStyleIdx="0" presStyleCnt="1"/>
      <dgm:spPr/>
      <dgm:t>
        <a:bodyPr/>
        <a:lstStyle/>
        <a:p>
          <a:endParaRPr lang="ru-RU"/>
        </a:p>
      </dgm:t>
    </dgm:pt>
    <dgm:pt modelId="{DE678BD5-E920-467F-B7CD-0C404F0BD729}" type="pres">
      <dgm:prSet presAssocID="{072E573B-7BD8-4A6F-983F-1F1E4A7F1060}" presName="picture1" presStyleCnt="0"/>
      <dgm:spPr/>
    </dgm:pt>
    <dgm:pt modelId="{9BD814BA-C2B8-46F3-98A1-A118684793D3}" type="pres">
      <dgm:prSet presAssocID="{072E573B-7BD8-4A6F-983F-1F1E4A7F1060}" presName="imageRepeatNode" presStyleLbl="fgImgPlace1" presStyleIdx="0" presStyleCnt="1" custScaleX="112583" custScaleY="109689" custLinFactNeighborX="-200" custLinFactNeighborY="39316"/>
      <dgm:spPr/>
      <dgm:t>
        <a:bodyPr/>
        <a:lstStyle/>
        <a:p>
          <a:endParaRPr lang="ru-RU"/>
        </a:p>
      </dgm:t>
    </dgm:pt>
  </dgm:ptLst>
  <dgm:cxnLst>
    <dgm:cxn modelId="{C300499D-78BA-44B6-9D9D-1A8D7F8A9D5E}" srcId="{94670549-32BB-46C6-8310-406939C1F388}" destId="{A4EC9DCC-ACA1-4847-BC9E-2126AE650D87}" srcOrd="0" destOrd="0" parTransId="{BFD0F1D7-BA80-4200-9E13-486C58048465}" sibTransId="{072E573B-7BD8-4A6F-983F-1F1E4A7F1060}"/>
    <dgm:cxn modelId="{259D07C5-029A-45A9-A20B-9FFEC080B07C}" type="presOf" srcId="{94670549-32BB-46C6-8310-406939C1F388}" destId="{7D9EA086-9591-4128-BC24-F0C7685B95EE}" srcOrd="0" destOrd="0" presId="urn:microsoft.com/office/officeart/2008/layout/AscendingPictureAccentProcess"/>
    <dgm:cxn modelId="{B14FB150-BA16-4FB9-8DAD-D8131EF83064}" type="presOf" srcId="{A4EC9DCC-ACA1-4847-BC9E-2126AE650D87}" destId="{7B935DFB-D74E-401A-B451-98C4CD244AFE}" srcOrd="0" destOrd="0" presId="urn:microsoft.com/office/officeart/2008/layout/AscendingPictureAccentProcess"/>
    <dgm:cxn modelId="{B92C9477-9E13-428A-811C-F600ADDFCAED}" type="presOf" srcId="{072E573B-7BD8-4A6F-983F-1F1E4A7F1060}" destId="{9BD814BA-C2B8-46F3-98A1-A118684793D3}" srcOrd="0" destOrd="0" presId="urn:microsoft.com/office/officeart/2008/layout/AscendingPictureAccentProcess"/>
    <dgm:cxn modelId="{843F3429-B82B-4AF4-9233-395E087368F4}" type="presParOf" srcId="{7D9EA086-9591-4128-BC24-F0C7685B95EE}" destId="{7B935DFB-D74E-401A-B451-98C4CD244AFE}" srcOrd="0" destOrd="0" presId="urn:microsoft.com/office/officeart/2008/layout/AscendingPictureAccentProcess"/>
    <dgm:cxn modelId="{37471A60-6CE4-41DA-9495-3A5BDA61A7A0}" type="presParOf" srcId="{7D9EA086-9591-4128-BC24-F0C7685B95EE}" destId="{DE678BD5-E920-467F-B7CD-0C404F0BD729}" srcOrd="1" destOrd="0" presId="urn:microsoft.com/office/officeart/2008/layout/AscendingPictureAccentProcess"/>
    <dgm:cxn modelId="{BC2E8B59-AA6D-45B0-AA13-95DA7E56F0FB}" type="presParOf" srcId="{DE678BD5-E920-467F-B7CD-0C404F0BD729}" destId="{9BD814BA-C2B8-46F3-98A1-A118684793D3}" srcOrd="0" destOrd="0" presId="urn:microsoft.com/office/officeart/2008/layout/AscendingPictureAccent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94670549-32BB-46C6-8310-406939C1F388}" type="doc">
      <dgm:prSet loTypeId="urn:microsoft.com/office/officeart/2008/layout/AscendingPictureAccentProcess" loCatId="process" qsTypeId="urn:microsoft.com/office/officeart/2005/8/quickstyle/simple3" qsCatId="simple" csTypeId="urn:microsoft.com/office/officeart/2005/8/colors/accent1_2" csCatId="accent1" phldr="1"/>
      <dgm:spPr/>
    </dgm:pt>
    <dgm:pt modelId="{A4EC9DCC-ACA1-4847-BC9E-2126AE650D87}">
      <dgm:prSet phldrT="[Текст]" custT="1"/>
      <dgm:spPr/>
      <dgm:t>
        <a:bodyPr/>
        <a:lstStyle/>
        <a:p>
          <a:pPr algn="ctr"/>
          <a:r>
            <a:rPr lang="uk-UA" sz="2000" b="1" spc="0" dirty="0" smtClean="0">
              <a:effectLst/>
            </a:rPr>
            <a:t>Вдосконалення</a:t>
          </a:r>
          <a:endParaRPr lang="ru-RU" sz="2000" b="1" spc="0" dirty="0">
            <a:effectLst/>
          </a:endParaRPr>
        </a:p>
      </dgm:t>
    </dgm:pt>
    <dgm:pt modelId="{BFD0F1D7-BA80-4200-9E13-486C58048465}" type="parTrans" cxnId="{C300499D-78BA-44B6-9D9D-1A8D7F8A9D5E}">
      <dgm:prSet/>
      <dgm:spPr/>
      <dgm:t>
        <a:bodyPr/>
        <a:lstStyle/>
        <a:p>
          <a:endParaRPr lang="ru-RU"/>
        </a:p>
      </dgm:t>
    </dgm:pt>
    <dgm:pt modelId="{072E573B-7BD8-4A6F-983F-1F1E4A7F1060}" type="sibTrans" cxnId="{C300499D-78BA-44B6-9D9D-1A8D7F8A9D5E}">
      <dgm:prSet/>
      <dgm:spPr>
        <a:blipFill>
          <a:blip xmlns:r="http://schemas.openxmlformats.org/officeDocument/2006/relationships" r:embed="rId1">
            <a:extLst>
              <a:ext uri="{28A0092B-C50C-407E-A947-70E740481C1C}">
                <a14:useLocalDpi xmlns:a14="http://schemas.microsoft.com/office/drawing/2010/main" val="0"/>
              </a:ext>
            </a:extLst>
          </a:blip>
          <a:srcRect/>
          <a:stretch>
            <a:fillRect l="-6000" r="-6000"/>
          </a:stretch>
        </a:blipFill>
      </dgm:spPr>
      <dgm:t>
        <a:bodyPr/>
        <a:lstStyle/>
        <a:p>
          <a:endParaRPr lang="ru-RU"/>
        </a:p>
      </dgm:t>
    </dgm:pt>
    <dgm:pt modelId="{7D9EA086-9591-4128-BC24-F0C7685B95EE}" type="pres">
      <dgm:prSet presAssocID="{94670549-32BB-46C6-8310-406939C1F388}" presName="Name0" presStyleCnt="0">
        <dgm:presLayoutVars>
          <dgm:chMax val="7"/>
          <dgm:chPref val="7"/>
          <dgm:dir/>
        </dgm:presLayoutVars>
      </dgm:prSet>
      <dgm:spPr/>
    </dgm:pt>
    <dgm:pt modelId="{7B935DFB-D74E-401A-B451-98C4CD244AFE}" type="pres">
      <dgm:prSet presAssocID="{A4EC9DCC-ACA1-4847-BC9E-2126AE650D87}" presName="parTx1" presStyleLbl="node1" presStyleIdx="0" presStyleCnt="1"/>
      <dgm:spPr/>
      <dgm:t>
        <a:bodyPr/>
        <a:lstStyle/>
        <a:p>
          <a:endParaRPr lang="ru-RU"/>
        </a:p>
      </dgm:t>
    </dgm:pt>
    <dgm:pt modelId="{DE678BD5-E920-467F-B7CD-0C404F0BD729}" type="pres">
      <dgm:prSet presAssocID="{072E573B-7BD8-4A6F-983F-1F1E4A7F1060}" presName="picture1" presStyleCnt="0"/>
      <dgm:spPr/>
    </dgm:pt>
    <dgm:pt modelId="{9BD814BA-C2B8-46F3-98A1-A118684793D3}" type="pres">
      <dgm:prSet presAssocID="{072E573B-7BD8-4A6F-983F-1F1E4A7F1060}" presName="imageRepeatNode" presStyleLbl="fgImgPlace1" presStyleIdx="0" presStyleCnt="1" custScaleX="112583" custScaleY="109689" custLinFactNeighborX="-200" custLinFactNeighborY="39316"/>
      <dgm:spPr/>
      <dgm:t>
        <a:bodyPr/>
        <a:lstStyle/>
        <a:p>
          <a:endParaRPr lang="ru-RU"/>
        </a:p>
      </dgm:t>
    </dgm:pt>
  </dgm:ptLst>
  <dgm:cxnLst>
    <dgm:cxn modelId="{C300499D-78BA-44B6-9D9D-1A8D7F8A9D5E}" srcId="{94670549-32BB-46C6-8310-406939C1F388}" destId="{A4EC9DCC-ACA1-4847-BC9E-2126AE650D87}" srcOrd="0" destOrd="0" parTransId="{BFD0F1D7-BA80-4200-9E13-486C58048465}" sibTransId="{072E573B-7BD8-4A6F-983F-1F1E4A7F1060}"/>
    <dgm:cxn modelId="{8B9DAA13-F490-4F5C-ABE0-B1040A75CBA2}" type="presOf" srcId="{072E573B-7BD8-4A6F-983F-1F1E4A7F1060}" destId="{9BD814BA-C2B8-46F3-98A1-A118684793D3}" srcOrd="0" destOrd="0" presId="urn:microsoft.com/office/officeart/2008/layout/AscendingPictureAccentProcess"/>
    <dgm:cxn modelId="{74D7FA76-A72D-469D-8A5D-78D7EC685B50}" type="presOf" srcId="{94670549-32BB-46C6-8310-406939C1F388}" destId="{7D9EA086-9591-4128-BC24-F0C7685B95EE}" srcOrd="0" destOrd="0" presId="urn:microsoft.com/office/officeart/2008/layout/AscendingPictureAccentProcess"/>
    <dgm:cxn modelId="{606B7CFA-71B3-43B3-95EF-082649687284}" type="presOf" srcId="{A4EC9DCC-ACA1-4847-BC9E-2126AE650D87}" destId="{7B935DFB-D74E-401A-B451-98C4CD244AFE}" srcOrd="0" destOrd="0" presId="urn:microsoft.com/office/officeart/2008/layout/AscendingPictureAccentProcess"/>
    <dgm:cxn modelId="{AB2C45EB-4A10-45F1-A9C0-216F5BBC8694}" type="presParOf" srcId="{7D9EA086-9591-4128-BC24-F0C7685B95EE}" destId="{7B935DFB-D74E-401A-B451-98C4CD244AFE}" srcOrd="0" destOrd="0" presId="urn:microsoft.com/office/officeart/2008/layout/AscendingPictureAccentProcess"/>
    <dgm:cxn modelId="{7AF82F85-0B2E-4495-A8FA-46C0449C377A}" type="presParOf" srcId="{7D9EA086-9591-4128-BC24-F0C7685B95EE}" destId="{DE678BD5-E920-467F-B7CD-0C404F0BD729}" srcOrd="1" destOrd="0" presId="urn:microsoft.com/office/officeart/2008/layout/AscendingPictureAccentProcess"/>
    <dgm:cxn modelId="{0FB00635-17E7-4098-A5F4-BE09242EEAC2}" type="presParOf" srcId="{DE678BD5-E920-467F-B7CD-0C404F0BD729}" destId="{9BD814BA-C2B8-46F3-98A1-A118684793D3}" srcOrd="0" destOrd="0" presId="urn:microsoft.com/office/officeart/2008/layout/AscendingPictureAccent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94670549-32BB-46C6-8310-406939C1F388}" type="doc">
      <dgm:prSet loTypeId="urn:microsoft.com/office/officeart/2008/layout/AscendingPictureAccentProcess" loCatId="process" qsTypeId="urn:microsoft.com/office/officeart/2005/8/quickstyle/simple3" qsCatId="simple" csTypeId="urn:microsoft.com/office/officeart/2005/8/colors/accent1_2" csCatId="accent1" phldr="1"/>
      <dgm:spPr/>
    </dgm:pt>
    <dgm:pt modelId="{A4EC9DCC-ACA1-4847-BC9E-2126AE650D87}">
      <dgm:prSet phldrT="[Текст]" custT="1"/>
      <dgm:spPr/>
      <dgm:t>
        <a:bodyPr/>
        <a:lstStyle/>
        <a:p>
          <a:pPr algn="ctr"/>
          <a:r>
            <a:rPr lang="uk-UA" sz="2000" b="1" spc="0" dirty="0" smtClean="0">
              <a:effectLst/>
            </a:rPr>
            <a:t>Вдосконалення</a:t>
          </a:r>
          <a:endParaRPr lang="ru-RU" sz="2000" b="1" spc="0" dirty="0">
            <a:effectLst/>
          </a:endParaRPr>
        </a:p>
      </dgm:t>
    </dgm:pt>
    <dgm:pt modelId="{BFD0F1D7-BA80-4200-9E13-486C58048465}" type="parTrans" cxnId="{C300499D-78BA-44B6-9D9D-1A8D7F8A9D5E}">
      <dgm:prSet/>
      <dgm:spPr/>
      <dgm:t>
        <a:bodyPr/>
        <a:lstStyle/>
        <a:p>
          <a:endParaRPr lang="ru-RU"/>
        </a:p>
      </dgm:t>
    </dgm:pt>
    <dgm:pt modelId="{072E573B-7BD8-4A6F-983F-1F1E4A7F1060}" type="sibTrans" cxnId="{C300499D-78BA-44B6-9D9D-1A8D7F8A9D5E}">
      <dgm:prSet/>
      <dgm:spPr>
        <a:blipFill>
          <a:blip xmlns:r="http://schemas.openxmlformats.org/officeDocument/2006/relationships" r:embed="rId1">
            <a:extLst>
              <a:ext uri="{28A0092B-C50C-407E-A947-70E740481C1C}">
                <a14:useLocalDpi xmlns:a14="http://schemas.microsoft.com/office/drawing/2010/main" val="0"/>
              </a:ext>
            </a:extLst>
          </a:blip>
          <a:srcRect/>
          <a:stretch>
            <a:fillRect l="-6000" r="-6000"/>
          </a:stretch>
        </a:blipFill>
      </dgm:spPr>
      <dgm:t>
        <a:bodyPr/>
        <a:lstStyle/>
        <a:p>
          <a:endParaRPr lang="ru-RU"/>
        </a:p>
      </dgm:t>
    </dgm:pt>
    <dgm:pt modelId="{7D9EA086-9591-4128-BC24-F0C7685B95EE}" type="pres">
      <dgm:prSet presAssocID="{94670549-32BB-46C6-8310-406939C1F388}" presName="Name0" presStyleCnt="0">
        <dgm:presLayoutVars>
          <dgm:chMax val="7"/>
          <dgm:chPref val="7"/>
          <dgm:dir/>
        </dgm:presLayoutVars>
      </dgm:prSet>
      <dgm:spPr/>
    </dgm:pt>
    <dgm:pt modelId="{7B935DFB-D74E-401A-B451-98C4CD244AFE}" type="pres">
      <dgm:prSet presAssocID="{A4EC9DCC-ACA1-4847-BC9E-2126AE650D87}" presName="parTx1" presStyleLbl="node1" presStyleIdx="0" presStyleCnt="1"/>
      <dgm:spPr/>
      <dgm:t>
        <a:bodyPr/>
        <a:lstStyle/>
        <a:p>
          <a:endParaRPr lang="ru-RU"/>
        </a:p>
      </dgm:t>
    </dgm:pt>
    <dgm:pt modelId="{DE678BD5-E920-467F-B7CD-0C404F0BD729}" type="pres">
      <dgm:prSet presAssocID="{072E573B-7BD8-4A6F-983F-1F1E4A7F1060}" presName="picture1" presStyleCnt="0"/>
      <dgm:spPr/>
    </dgm:pt>
    <dgm:pt modelId="{9BD814BA-C2B8-46F3-98A1-A118684793D3}" type="pres">
      <dgm:prSet presAssocID="{072E573B-7BD8-4A6F-983F-1F1E4A7F1060}" presName="imageRepeatNode" presStyleLbl="fgImgPlace1" presStyleIdx="0" presStyleCnt="1" custScaleX="112583" custScaleY="109689" custLinFactNeighborX="-200" custLinFactNeighborY="39316"/>
      <dgm:spPr/>
      <dgm:t>
        <a:bodyPr/>
        <a:lstStyle/>
        <a:p>
          <a:endParaRPr lang="ru-RU"/>
        </a:p>
      </dgm:t>
    </dgm:pt>
  </dgm:ptLst>
  <dgm:cxnLst>
    <dgm:cxn modelId="{C300499D-78BA-44B6-9D9D-1A8D7F8A9D5E}" srcId="{94670549-32BB-46C6-8310-406939C1F388}" destId="{A4EC9DCC-ACA1-4847-BC9E-2126AE650D87}" srcOrd="0" destOrd="0" parTransId="{BFD0F1D7-BA80-4200-9E13-486C58048465}" sibTransId="{072E573B-7BD8-4A6F-983F-1F1E4A7F1060}"/>
    <dgm:cxn modelId="{F7448240-F29E-4C69-94B7-2681BA10EF48}" type="presOf" srcId="{072E573B-7BD8-4A6F-983F-1F1E4A7F1060}" destId="{9BD814BA-C2B8-46F3-98A1-A118684793D3}" srcOrd="0" destOrd="0" presId="urn:microsoft.com/office/officeart/2008/layout/AscendingPictureAccentProcess"/>
    <dgm:cxn modelId="{8F34C56D-2DE9-444C-BF3E-1A59C952FDB2}" type="presOf" srcId="{94670549-32BB-46C6-8310-406939C1F388}" destId="{7D9EA086-9591-4128-BC24-F0C7685B95EE}" srcOrd="0" destOrd="0" presId="urn:microsoft.com/office/officeart/2008/layout/AscendingPictureAccentProcess"/>
    <dgm:cxn modelId="{BC976411-7D23-4AED-9708-FD5B77E84B30}" type="presOf" srcId="{A4EC9DCC-ACA1-4847-BC9E-2126AE650D87}" destId="{7B935DFB-D74E-401A-B451-98C4CD244AFE}" srcOrd="0" destOrd="0" presId="urn:microsoft.com/office/officeart/2008/layout/AscendingPictureAccentProcess"/>
    <dgm:cxn modelId="{A5794C6C-AD37-4E59-876F-EF6A6C51B601}" type="presParOf" srcId="{7D9EA086-9591-4128-BC24-F0C7685B95EE}" destId="{7B935DFB-D74E-401A-B451-98C4CD244AFE}" srcOrd="0" destOrd="0" presId="urn:microsoft.com/office/officeart/2008/layout/AscendingPictureAccentProcess"/>
    <dgm:cxn modelId="{FCD64DCE-66CB-4628-A756-A68C083E2A5D}" type="presParOf" srcId="{7D9EA086-9591-4128-BC24-F0C7685B95EE}" destId="{DE678BD5-E920-467F-B7CD-0C404F0BD729}" srcOrd="1" destOrd="0" presId="urn:microsoft.com/office/officeart/2008/layout/AscendingPictureAccentProcess"/>
    <dgm:cxn modelId="{90BA9A4D-8390-4999-B7DE-E81C749A774D}" type="presParOf" srcId="{DE678BD5-E920-467F-B7CD-0C404F0BD729}" destId="{9BD814BA-C2B8-46F3-98A1-A118684793D3}" srcOrd="0" destOrd="0" presId="urn:microsoft.com/office/officeart/2008/layout/AscendingPictureAccent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B935DFB-D74E-401A-B451-98C4CD244AFE}">
      <dsp:nvSpPr>
        <dsp:cNvPr id="0" name=""/>
        <dsp:cNvSpPr/>
      </dsp:nvSpPr>
      <dsp:spPr>
        <a:xfrm>
          <a:off x="1263717" y="2083288"/>
          <a:ext cx="3623658" cy="971819"/>
        </a:xfrm>
        <a:prstGeom prst="roundRect">
          <a:avLst/>
        </a:prstGeom>
        <a:gradFill rotWithShape="0">
          <a:gsLst>
            <a:gs pos="0">
              <a:schemeClr val="accent1">
                <a:hueOff val="0"/>
                <a:satOff val="0"/>
                <a:lumOff val="0"/>
                <a:alphaOff val="0"/>
                <a:tint val="1000"/>
                <a:satMod val="255000"/>
              </a:schemeClr>
            </a:gs>
            <a:gs pos="55000">
              <a:schemeClr val="accent1">
                <a:hueOff val="0"/>
                <a:satOff val="0"/>
                <a:lumOff val="0"/>
                <a:alphaOff val="0"/>
                <a:tint val="12000"/>
                <a:satMod val="255000"/>
              </a:schemeClr>
            </a:gs>
            <a:gs pos="100000">
              <a:schemeClr val="accent1">
                <a:hueOff val="0"/>
                <a:satOff val="0"/>
                <a:lumOff val="0"/>
                <a:alphaOff val="0"/>
                <a:tint val="45000"/>
                <a:satMod val="250000"/>
              </a:schemeClr>
            </a:gs>
          </a:gsLst>
          <a:path path="circle">
            <a:fillToRect l="-40000" t="-90000" r="140000" b="190000"/>
          </a:path>
        </a:gradFill>
        <a:ln>
          <a:noFill/>
        </a:ln>
        <a:effectLst>
          <a:outerShdw blurRad="51500" dist="25400" dir="5400000" rotWithShape="0">
            <a:srgbClr val="000000">
              <a:alpha val="40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7008" tIns="76200" rIns="76200" bIns="76200" numCol="1" spcCol="1270" anchor="ctr" anchorCtr="0">
          <a:noAutofit/>
        </a:bodyPr>
        <a:lstStyle/>
        <a:p>
          <a:pPr lvl="0" algn="ctr" defTabSz="889000">
            <a:lnSpc>
              <a:spcPct val="90000"/>
            </a:lnSpc>
            <a:spcBef>
              <a:spcPct val="0"/>
            </a:spcBef>
            <a:spcAft>
              <a:spcPct val="35000"/>
            </a:spcAft>
          </a:pPr>
          <a:r>
            <a:rPr lang="uk-UA" sz="2000" b="1" kern="1200" spc="-150" dirty="0" smtClean="0">
              <a:effectLst/>
            </a:rPr>
            <a:t>Анотація</a:t>
          </a:r>
          <a:endParaRPr lang="ru-RU" sz="2000" b="1" kern="1200" spc="-150" dirty="0">
            <a:effectLst/>
          </a:endParaRPr>
        </a:p>
      </dsp:txBody>
      <dsp:txXfrm>
        <a:off x="1311157" y="2130728"/>
        <a:ext cx="3528778" cy="876939"/>
      </dsp:txXfrm>
    </dsp:sp>
    <dsp:sp modelId="{9BD814BA-C2B8-46F3-98A1-A118684793D3}">
      <dsp:nvSpPr>
        <dsp:cNvPr id="0" name=""/>
        <dsp:cNvSpPr/>
      </dsp:nvSpPr>
      <dsp:spPr>
        <a:xfrm>
          <a:off x="149823" y="1709962"/>
          <a:ext cx="1891415" cy="1843072"/>
        </a:xfrm>
        <a:prstGeom prst="ellipse">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6000" r="-6000"/>
          </a:stretch>
        </a:blipFill>
        <a:ln w="9525" cap="flat" cmpd="sng" algn="ctr">
          <a:solidFill>
            <a:schemeClr val="lt1">
              <a:hueOff val="0"/>
              <a:satOff val="0"/>
              <a:lumOff val="0"/>
              <a:alphaOff val="0"/>
            </a:schemeClr>
          </a:solidFill>
          <a:prstDash val="solid"/>
        </a:ln>
        <a:effectLst>
          <a:outerShdw blurRad="51500" dist="25400" dir="5400000" rotWithShape="0">
            <a:srgbClr val="000000">
              <a:alpha val="40000"/>
            </a:srgbClr>
          </a:outerShdw>
        </a:effectLst>
      </dsp:spPr>
      <dsp:style>
        <a:lnRef idx="1">
          <a:scrgbClr r="0" g="0" b="0"/>
        </a:lnRef>
        <a:fillRef idx="1">
          <a:scrgbClr r="0" g="0" b="0"/>
        </a:fillRef>
        <a:effectRef idx="1">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B935DFB-D74E-401A-B451-98C4CD244AFE}">
      <dsp:nvSpPr>
        <dsp:cNvPr id="0" name=""/>
        <dsp:cNvSpPr/>
      </dsp:nvSpPr>
      <dsp:spPr>
        <a:xfrm>
          <a:off x="1154980" y="1843683"/>
          <a:ext cx="3311858" cy="888199"/>
        </a:xfrm>
        <a:prstGeom prst="roundRect">
          <a:avLst/>
        </a:prstGeom>
        <a:gradFill rotWithShape="0">
          <a:gsLst>
            <a:gs pos="0">
              <a:schemeClr val="accent1">
                <a:hueOff val="0"/>
                <a:satOff val="0"/>
                <a:lumOff val="0"/>
                <a:alphaOff val="0"/>
                <a:tint val="1000"/>
                <a:satMod val="255000"/>
              </a:schemeClr>
            </a:gs>
            <a:gs pos="55000">
              <a:schemeClr val="accent1">
                <a:hueOff val="0"/>
                <a:satOff val="0"/>
                <a:lumOff val="0"/>
                <a:alphaOff val="0"/>
                <a:tint val="12000"/>
                <a:satMod val="255000"/>
              </a:schemeClr>
            </a:gs>
            <a:gs pos="100000">
              <a:schemeClr val="accent1">
                <a:hueOff val="0"/>
                <a:satOff val="0"/>
                <a:lumOff val="0"/>
                <a:alphaOff val="0"/>
                <a:tint val="45000"/>
                <a:satMod val="250000"/>
              </a:schemeClr>
            </a:gs>
          </a:gsLst>
          <a:path path="circle">
            <a:fillToRect l="-40000" t="-90000" r="140000" b="190000"/>
          </a:path>
        </a:gradFill>
        <a:ln>
          <a:noFill/>
        </a:ln>
        <a:effectLst>
          <a:outerShdw blurRad="51500" dist="25400" dir="5400000" rotWithShape="0">
            <a:srgbClr val="000000">
              <a:alpha val="40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01010" tIns="76200" rIns="76200" bIns="76200" numCol="1" spcCol="1270" anchor="ctr" anchorCtr="0">
          <a:noAutofit/>
        </a:bodyPr>
        <a:lstStyle/>
        <a:p>
          <a:pPr lvl="0" algn="ctr" defTabSz="889000">
            <a:lnSpc>
              <a:spcPct val="90000"/>
            </a:lnSpc>
            <a:spcBef>
              <a:spcPct val="0"/>
            </a:spcBef>
            <a:spcAft>
              <a:spcPct val="35000"/>
            </a:spcAft>
          </a:pPr>
          <a:r>
            <a:rPr lang="uk-UA" sz="2000" b="1" kern="1200" spc="-150" dirty="0" smtClean="0">
              <a:effectLst/>
            </a:rPr>
            <a:t>Актуальність</a:t>
          </a:r>
        </a:p>
      </dsp:txBody>
      <dsp:txXfrm>
        <a:off x="1198338" y="1887041"/>
        <a:ext cx="3225142" cy="801483"/>
      </dsp:txXfrm>
    </dsp:sp>
    <dsp:sp modelId="{9BD814BA-C2B8-46F3-98A1-A118684793D3}">
      <dsp:nvSpPr>
        <dsp:cNvPr id="0" name=""/>
        <dsp:cNvSpPr/>
      </dsp:nvSpPr>
      <dsp:spPr>
        <a:xfrm>
          <a:off x="136931" y="1502481"/>
          <a:ext cx="1728667" cy="1684483"/>
        </a:xfrm>
        <a:prstGeom prst="ellipse">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6000" r="-6000"/>
          </a:stretch>
        </a:blipFill>
        <a:ln w="9525" cap="flat" cmpd="sng" algn="ctr">
          <a:solidFill>
            <a:schemeClr val="lt1">
              <a:hueOff val="0"/>
              <a:satOff val="0"/>
              <a:lumOff val="0"/>
              <a:alphaOff val="0"/>
            </a:schemeClr>
          </a:solidFill>
          <a:prstDash val="solid"/>
        </a:ln>
        <a:effectLst>
          <a:outerShdw blurRad="51500" dist="25400" dir="5400000" rotWithShape="0">
            <a:srgbClr val="000000">
              <a:alpha val="40000"/>
            </a:srgbClr>
          </a:outerShdw>
        </a:effectLst>
      </dsp:spPr>
      <dsp:style>
        <a:lnRef idx="1">
          <a:scrgbClr r="0" g="0" b="0"/>
        </a:lnRef>
        <a:fillRef idx="1">
          <a:scrgbClr r="0" g="0" b="0"/>
        </a:fillRef>
        <a:effectRef idx="1">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B935DFB-D74E-401A-B451-98C4CD244AFE}">
      <dsp:nvSpPr>
        <dsp:cNvPr id="0" name=""/>
        <dsp:cNvSpPr/>
      </dsp:nvSpPr>
      <dsp:spPr>
        <a:xfrm>
          <a:off x="1263717" y="2083288"/>
          <a:ext cx="3623658" cy="971819"/>
        </a:xfrm>
        <a:prstGeom prst="roundRect">
          <a:avLst/>
        </a:prstGeom>
        <a:gradFill rotWithShape="0">
          <a:gsLst>
            <a:gs pos="0">
              <a:schemeClr val="accent1">
                <a:hueOff val="0"/>
                <a:satOff val="0"/>
                <a:lumOff val="0"/>
                <a:alphaOff val="0"/>
                <a:tint val="1000"/>
                <a:satMod val="255000"/>
              </a:schemeClr>
            </a:gs>
            <a:gs pos="55000">
              <a:schemeClr val="accent1">
                <a:hueOff val="0"/>
                <a:satOff val="0"/>
                <a:lumOff val="0"/>
                <a:alphaOff val="0"/>
                <a:tint val="12000"/>
                <a:satMod val="255000"/>
              </a:schemeClr>
            </a:gs>
            <a:gs pos="100000">
              <a:schemeClr val="accent1">
                <a:hueOff val="0"/>
                <a:satOff val="0"/>
                <a:lumOff val="0"/>
                <a:alphaOff val="0"/>
                <a:tint val="45000"/>
                <a:satMod val="250000"/>
              </a:schemeClr>
            </a:gs>
          </a:gsLst>
          <a:path path="circle">
            <a:fillToRect l="-40000" t="-90000" r="140000" b="190000"/>
          </a:path>
        </a:gradFill>
        <a:ln>
          <a:noFill/>
        </a:ln>
        <a:effectLst>
          <a:outerShdw blurRad="51500" dist="25400" dir="5400000" rotWithShape="0">
            <a:srgbClr val="000000">
              <a:alpha val="40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7008" tIns="76200" rIns="76200" bIns="76200" numCol="1" spcCol="1270" anchor="ctr" anchorCtr="0">
          <a:noAutofit/>
        </a:bodyPr>
        <a:lstStyle/>
        <a:p>
          <a:pPr lvl="0" algn="ctr" defTabSz="889000">
            <a:lnSpc>
              <a:spcPct val="90000"/>
            </a:lnSpc>
            <a:spcBef>
              <a:spcPct val="0"/>
            </a:spcBef>
            <a:spcAft>
              <a:spcPct val="35000"/>
            </a:spcAft>
          </a:pPr>
          <a:r>
            <a:rPr lang="uk-UA" sz="2000" b="1" kern="1200" spc="-150" dirty="0" smtClean="0">
              <a:effectLst/>
            </a:rPr>
            <a:t>Актуальність</a:t>
          </a:r>
          <a:endParaRPr lang="en-US" sz="2000" b="1" kern="1200" spc="-150" dirty="0" smtClean="0">
            <a:effectLst/>
          </a:endParaRPr>
        </a:p>
      </dsp:txBody>
      <dsp:txXfrm>
        <a:off x="1311157" y="2130728"/>
        <a:ext cx="3528778" cy="876939"/>
      </dsp:txXfrm>
    </dsp:sp>
    <dsp:sp modelId="{9BD814BA-C2B8-46F3-98A1-A118684793D3}">
      <dsp:nvSpPr>
        <dsp:cNvPr id="0" name=""/>
        <dsp:cNvSpPr/>
      </dsp:nvSpPr>
      <dsp:spPr>
        <a:xfrm>
          <a:off x="149823" y="1709962"/>
          <a:ext cx="1891415" cy="1843072"/>
        </a:xfrm>
        <a:prstGeom prst="ellipse">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6000" r="-6000"/>
          </a:stretch>
        </a:blipFill>
        <a:ln w="9525" cap="flat" cmpd="sng" algn="ctr">
          <a:solidFill>
            <a:schemeClr val="lt1">
              <a:hueOff val="0"/>
              <a:satOff val="0"/>
              <a:lumOff val="0"/>
              <a:alphaOff val="0"/>
            </a:schemeClr>
          </a:solidFill>
          <a:prstDash val="solid"/>
        </a:ln>
        <a:effectLst>
          <a:outerShdw blurRad="51500" dist="25400" dir="5400000" rotWithShape="0">
            <a:srgbClr val="000000">
              <a:alpha val="40000"/>
            </a:srgbClr>
          </a:outerShdw>
        </a:effectLst>
      </dsp:spPr>
      <dsp:style>
        <a:lnRef idx="1">
          <a:scrgbClr r="0" g="0" b="0"/>
        </a:lnRef>
        <a:fillRef idx="1">
          <a:scrgbClr r="0" g="0" b="0"/>
        </a:fillRef>
        <a:effectRef idx="1">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B935DFB-D74E-401A-B451-98C4CD244AFE}">
      <dsp:nvSpPr>
        <dsp:cNvPr id="0" name=""/>
        <dsp:cNvSpPr/>
      </dsp:nvSpPr>
      <dsp:spPr>
        <a:xfrm>
          <a:off x="1263717" y="2083288"/>
          <a:ext cx="3623658" cy="971819"/>
        </a:xfrm>
        <a:prstGeom prst="roundRect">
          <a:avLst/>
        </a:prstGeom>
        <a:gradFill rotWithShape="0">
          <a:gsLst>
            <a:gs pos="0">
              <a:schemeClr val="accent1">
                <a:hueOff val="0"/>
                <a:satOff val="0"/>
                <a:lumOff val="0"/>
                <a:alphaOff val="0"/>
                <a:tint val="1000"/>
                <a:satMod val="255000"/>
              </a:schemeClr>
            </a:gs>
            <a:gs pos="55000">
              <a:schemeClr val="accent1">
                <a:hueOff val="0"/>
                <a:satOff val="0"/>
                <a:lumOff val="0"/>
                <a:alphaOff val="0"/>
                <a:tint val="12000"/>
                <a:satMod val="255000"/>
              </a:schemeClr>
            </a:gs>
            <a:gs pos="100000">
              <a:schemeClr val="accent1">
                <a:hueOff val="0"/>
                <a:satOff val="0"/>
                <a:lumOff val="0"/>
                <a:alphaOff val="0"/>
                <a:tint val="45000"/>
                <a:satMod val="250000"/>
              </a:schemeClr>
            </a:gs>
          </a:gsLst>
          <a:path path="circle">
            <a:fillToRect l="-40000" t="-90000" r="140000" b="190000"/>
          </a:path>
        </a:gradFill>
        <a:ln>
          <a:noFill/>
        </a:ln>
        <a:effectLst>
          <a:outerShdw blurRad="51500" dist="25400" dir="5400000" rotWithShape="0">
            <a:srgbClr val="000000">
              <a:alpha val="40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7008" tIns="76200" rIns="76200" bIns="76200" numCol="1" spcCol="1270" anchor="ctr" anchorCtr="0">
          <a:noAutofit/>
        </a:bodyPr>
        <a:lstStyle/>
        <a:p>
          <a:pPr lvl="0" algn="ctr" defTabSz="889000">
            <a:lnSpc>
              <a:spcPct val="90000"/>
            </a:lnSpc>
            <a:spcBef>
              <a:spcPct val="0"/>
            </a:spcBef>
            <a:spcAft>
              <a:spcPct val="35000"/>
            </a:spcAft>
          </a:pPr>
          <a:r>
            <a:rPr lang="uk-UA" sz="2000" b="1" kern="1200" spc="-150" dirty="0" smtClean="0">
              <a:effectLst/>
            </a:rPr>
            <a:t>Діагностика криз в організації</a:t>
          </a:r>
          <a:endParaRPr lang="ru-RU" sz="2000" b="1" kern="1200" spc="-150" dirty="0">
            <a:effectLst/>
          </a:endParaRPr>
        </a:p>
      </dsp:txBody>
      <dsp:txXfrm>
        <a:off x="1311157" y="2130728"/>
        <a:ext cx="3528778" cy="876939"/>
      </dsp:txXfrm>
    </dsp:sp>
    <dsp:sp modelId="{9BD814BA-C2B8-46F3-98A1-A118684793D3}">
      <dsp:nvSpPr>
        <dsp:cNvPr id="0" name=""/>
        <dsp:cNvSpPr/>
      </dsp:nvSpPr>
      <dsp:spPr>
        <a:xfrm>
          <a:off x="149823" y="1709962"/>
          <a:ext cx="1891415" cy="1843072"/>
        </a:xfrm>
        <a:prstGeom prst="ellipse">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6000" r="-6000"/>
          </a:stretch>
        </a:blipFill>
        <a:ln w="9525" cap="flat" cmpd="sng" algn="ctr">
          <a:solidFill>
            <a:schemeClr val="lt1">
              <a:hueOff val="0"/>
              <a:satOff val="0"/>
              <a:lumOff val="0"/>
              <a:alphaOff val="0"/>
            </a:schemeClr>
          </a:solidFill>
          <a:prstDash val="solid"/>
        </a:ln>
        <a:effectLst>
          <a:outerShdw blurRad="51500" dist="25400" dir="5400000" rotWithShape="0">
            <a:srgbClr val="000000">
              <a:alpha val="40000"/>
            </a:srgbClr>
          </a:outerShdw>
        </a:effectLst>
      </dsp:spPr>
      <dsp:style>
        <a:lnRef idx="1">
          <a:scrgbClr r="0" g="0" b="0"/>
        </a:lnRef>
        <a:fillRef idx="1">
          <a:scrgbClr r="0" g="0" b="0"/>
        </a:fillRef>
        <a:effectRef idx="1">
          <a:scrgbClr r="0" g="0" b="0"/>
        </a:effectRef>
        <a:fontRef idx="minor"/>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B935DFB-D74E-401A-B451-98C4CD244AFE}">
      <dsp:nvSpPr>
        <dsp:cNvPr id="0" name=""/>
        <dsp:cNvSpPr/>
      </dsp:nvSpPr>
      <dsp:spPr>
        <a:xfrm>
          <a:off x="1263717" y="2083288"/>
          <a:ext cx="3623658" cy="971819"/>
        </a:xfrm>
        <a:prstGeom prst="roundRect">
          <a:avLst/>
        </a:prstGeom>
        <a:gradFill rotWithShape="0">
          <a:gsLst>
            <a:gs pos="0">
              <a:schemeClr val="accent1">
                <a:hueOff val="0"/>
                <a:satOff val="0"/>
                <a:lumOff val="0"/>
                <a:alphaOff val="0"/>
                <a:tint val="1000"/>
                <a:satMod val="255000"/>
              </a:schemeClr>
            </a:gs>
            <a:gs pos="55000">
              <a:schemeClr val="accent1">
                <a:hueOff val="0"/>
                <a:satOff val="0"/>
                <a:lumOff val="0"/>
                <a:alphaOff val="0"/>
                <a:tint val="12000"/>
                <a:satMod val="255000"/>
              </a:schemeClr>
            </a:gs>
            <a:gs pos="100000">
              <a:schemeClr val="accent1">
                <a:hueOff val="0"/>
                <a:satOff val="0"/>
                <a:lumOff val="0"/>
                <a:alphaOff val="0"/>
                <a:tint val="45000"/>
                <a:satMod val="250000"/>
              </a:schemeClr>
            </a:gs>
          </a:gsLst>
          <a:path path="circle">
            <a:fillToRect l="-40000" t="-90000" r="140000" b="190000"/>
          </a:path>
        </a:gradFill>
        <a:ln>
          <a:noFill/>
        </a:ln>
        <a:effectLst>
          <a:outerShdw blurRad="51500" dist="25400" dir="5400000" rotWithShape="0">
            <a:srgbClr val="000000">
              <a:alpha val="40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7008" tIns="76200" rIns="76200" bIns="76200" numCol="1" spcCol="1270" anchor="ctr" anchorCtr="0">
          <a:noAutofit/>
        </a:bodyPr>
        <a:lstStyle/>
        <a:p>
          <a:pPr lvl="0" algn="ctr" defTabSz="889000">
            <a:lnSpc>
              <a:spcPct val="90000"/>
            </a:lnSpc>
            <a:spcBef>
              <a:spcPct val="0"/>
            </a:spcBef>
            <a:spcAft>
              <a:spcPct val="35000"/>
            </a:spcAft>
          </a:pPr>
          <a:r>
            <a:rPr lang="uk-UA" sz="2000" b="1" kern="1200" spc="-150" dirty="0" smtClean="0">
              <a:effectLst/>
            </a:rPr>
            <a:t>Діагностика криз в організації</a:t>
          </a:r>
          <a:endParaRPr lang="ru-RU" sz="2000" b="1" kern="1200" spc="-150" dirty="0">
            <a:effectLst/>
          </a:endParaRPr>
        </a:p>
      </dsp:txBody>
      <dsp:txXfrm>
        <a:off x="1311157" y="2130728"/>
        <a:ext cx="3528778" cy="876939"/>
      </dsp:txXfrm>
    </dsp:sp>
    <dsp:sp modelId="{9BD814BA-C2B8-46F3-98A1-A118684793D3}">
      <dsp:nvSpPr>
        <dsp:cNvPr id="0" name=""/>
        <dsp:cNvSpPr/>
      </dsp:nvSpPr>
      <dsp:spPr>
        <a:xfrm>
          <a:off x="149823" y="1709962"/>
          <a:ext cx="1891415" cy="1843072"/>
        </a:xfrm>
        <a:prstGeom prst="ellipse">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6000" r="-6000"/>
          </a:stretch>
        </a:blipFill>
        <a:ln w="9525" cap="flat" cmpd="sng" algn="ctr">
          <a:solidFill>
            <a:schemeClr val="lt1">
              <a:hueOff val="0"/>
              <a:satOff val="0"/>
              <a:lumOff val="0"/>
              <a:alphaOff val="0"/>
            </a:schemeClr>
          </a:solidFill>
          <a:prstDash val="solid"/>
        </a:ln>
        <a:effectLst>
          <a:outerShdw blurRad="51500" dist="25400" dir="5400000" rotWithShape="0">
            <a:srgbClr val="000000">
              <a:alpha val="40000"/>
            </a:srgbClr>
          </a:outerShdw>
        </a:effectLst>
      </dsp:spPr>
      <dsp:style>
        <a:lnRef idx="1">
          <a:scrgbClr r="0" g="0" b="0"/>
        </a:lnRef>
        <a:fillRef idx="1">
          <a:scrgbClr r="0" g="0" b="0"/>
        </a:fillRef>
        <a:effectRef idx="1">
          <a:scrgbClr r="0" g="0" b="0"/>
        </a:effectRef>
        <a:fontRef idx="minor"/>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B935DFB-D74E-401A-B451-98C4CD244AFE}">
      <dsp:nvSpPr>
        <dsp:cNvPr id="0" name=""/>
        <dsp:cNvSpPr/>
      </dsp:nvSpPr>
      <dsp:spPr>
        <a:xfrm>
          <a:off x="1263717" y="2083288"/>
          <a:ext cx="3623658" cy="971819"/>
        </a:xfrm>
        <a:prstGeom prst="roundRect">
          <a:avLst/>
        </a:prstGeom>
        <a:gradFill rotWithShape="0">
          <a:gsLst>
            <a:gs pos="0">
              <a:schemeClr val="accent1">
                <a:hueOff val="0"/>
                <a:satOff val="0"/>
                <a:lumOff val="0"/>
                <a:alphaOff val="0"/>
                <a:tint val="1000"/>
                <a:satMod val="255000"/>
              </a:schemeClr>
            </a:gs>
            <a:gs pos="55000">
              <a:schemeClr val="accent1">
                <a:hueOff val="0"/>
                <a:satOff val="0"/>
                <a:lumOff val="0"/>
                <a:alphaOff val="0"/>
                <a:tint val="12000"/>
                <a:satMod val="255000"/>
              </a:schemeClr>
            </a:gs>
            <a:gs pos="100000">
              <a:schemeClr val="accent1">
                <a:hueOff val="0"/>
                <a:satOff val="0"/>
                <a:lumOff val="0"/>
                <a:alphaOff val="0"/>
                <a:tint val="45000"/>
                <a:satMod val="250000"/>
              </a:schemeClr>
            </a:gs>
          </a:gsLst>
          <a:path path="circle">
            <a:fillToRect l="-40000" t="-90000" r="140000" b="190000"/>
          </a:path>
        </a:gradFill>
        <a:ln>
          <a:noFill/>
        </a:ln>
        <a:effectLst>
          <a:outerShdw blurRad="51500" dist="25400" dir="5400000" rotWithShape="0">
            <a:srgbClr val="000000">
              <a:alpha val="40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7008" tIns="76200" rIns="76200" bIns="76200" numCol="1" spcCol="1270" anchor="ctr" anchorCtr="0">
          <a:noAutofit/>
        </a:bodyPr>
        <a:lstStyle/>
        <a:p>
          <a:pPr lvl="0" algn="ctr" defTabSz="889000">
            <a:lnSpc>
              <a:spcPct val="90000"/>
            </a:lnSpc>
            <a:spcBef>
              <a:spcPct val="0"/>
            </a:spcBef>
            <a:spcAft>
              <a:spcPct val="35000"/>
            </a:spcAft>
          </a:pPr>
          <a:r>
            <a:rPr lang="uk-UA" sz="2000" b="1" kern="1200" spc="0" dirty="0" smtClean="0">
              <a:effectLst/>
            </a:rPr>
            <a:t>Сутність експрес-аналізу</a:t>
          </a:r>
          <a:endParaRPr lang="ru-RU" sz="2000" b="1" kern="1200" spc="0" dirty="0">
            <a:effectLst/>
          </a:endParaRPr>
        </a:p>
      </dsp:txBody>
      <dsp:txXfrm>
        <a:off x="1311157" y="2130728"/>
        <a:ext cx="3528778" cy="876939"/>
      </dsp:txXfrm>
    </dsp:sp>
    <dsp:sp modelId="{9BD814BA-C2B8-46F3-98A1-A118684793D3}">
      <dsp:nvSpPr>
        <dsp:cNvPr id="0" name=""/>
        <dsp:cNvSpPr/>
      </dsp:nvSpPr>
      <dsp:spPr>
        <a:xfrm>
          <a:off x="149823" y="1709962"/>
          <a:ext cx="1891415" cy="1843072"/>
        </a:xfrm>
        <a:prstGeom prst="ellipse">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6000" r="-6000"/>
          </a:stretch>
        </a:blipFill>
        <a:ln w="9525" cap="flat" cmpd="sng" algn="ctr">
          <a:solidFill>
            <a:schemeClr val="lt1">
              <a:hueOff val="0"/>
              <a:satOff val="0"/>
              <a:lumOff val="0"/>
              <a:alphaOff val="0"/>
            </a:schemeClr>
          </a:solidFill>
          <a:prstDash val="solid"/>
        </a:ln>
        <a:effectLst>
          <a:outerShdw blurRad="51500" dist="25400" dir="5400000" rotWithShape="0">
            <a:srgbClr val="000000">
              <a:alpha val="40000"/>
            </a:srgbClr>
          </a:outerShdw>
        </a:effectLst>
      </dsp:spPr>
      <dsp:style>
        <a:lnRef idx="1">
          <a:scrgbClr r="0" g="0" b="0"/>
        </a:lnRef>
        <a:fillRef idx="1">
          <a:scrgbClr r="0" g="0" b="0"/>
        </a:fillRef>
        <a:effectRef idx="1">
          <a:scrgbClr r="0" g="0" b="0"/>
        </a:effectRef>
        <a:fontRef idx="minor"/>
      </dsp:style>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B935DFB-D74E-401A-B451-98C4CD244AFE}">
      <dsp:nvSpPr>
        <dsp:cNvPr id="0" name=""/>
        <dsp:cNvSpPr/>
      </dsp:nvSpPr>
      <dsp:spPr>
        <a:xfrm>
          <a:off x="1263717" y="2083288"/>
          <a:ext cx="3623658" cy="971819"/>
        </a:xfrm>
        <a:prstGeom prst="roundRect">
          <a:avLst/>
        </a:prstGeom>
        <a:gradFill rotWithShape="0">
          <a:gsLst>
            <a:gs pos="0">
              <a:schemeClr val="accent1">
                <a:hueOff val="0"/>
                <a:satOff val="0"/>
                <a:lumOff val="0"/>
                <a:alphaOff val="0"/>
                <a:tint val="1000"/>
                <a:satMod val="255000"/>
              </a:schemeClr>
            </a:gs>
            <a:gs pos="55000">
              <a:schemeClr val="accent1">
                <a:hueOff val="0"/>
                <a:satOff val="0"/>
                <a:lumOff val="0"/>
                <a:alphaOff val="0"/>
                <a:tint val="12000"/>
                <a:satMod val="255000"/>
              </a:schemeClr>
            </a:gs>
            <a:gs pos="100000">
              <a:schemeClr val="accent1">
                <a:hueOff val="0"/>
                <a:satOff val="0"/>
                <a:lumOff val="0"/>
                <a:alphaOff val="0"/>
                <a:tint val="45000"/>
                <a:satMod val="250000"/>
              </a:schemeClr>
            </a:gs>
          </a:gsLst>
          <a:path path="circle">
            <a:fillToRect l="-40000" t="-90000" r="140000" b="190000"/>
          </a:path>
        </a:gradFill>
        <a:ln>
          <a:noFill/>
        </a:ln>
        <a:effectLst>
          <a:outerShdw blurRad="51500" dist="25400" dir="5400000" rotWithShape="0">
            <a:srgbClr val="000000">
              <a:alpha val="40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7008" tIns="76200" rIns="76200" bIns="76200" numCol="1" spcCol="1270" anchor="ctr" anchorCtr="0">
          <a:noAutofit/>
        </a:bodyPr>
        <a:lstStyle/>
        <a:p>
          <a:pPr lvl="0" algn="ctr" defTabSz="889000">
            <a:lnSpc>
              <a:spcPct val="90000"/>
            </a:lnSpc>
            <a:spcBef>
              <a:spcPct val="0"/>
            </a:spcBef>
            <a:spcAft>
              <a:spcPct val="35000"/>
            </a:spcAft>
          </a:pPr>
          <a:r>
            <a:rPr lang="uk-UA" sz="2000" b="1" kern="1200" dirty="0" smtClean="0"/>
            <a:t>Модель фірми «</a:t>
          </a:r>
          <a:r>
            <a:rPr lang="uk-UA" sz="2000" b="1" kern="1200" dirty="0" err="1" smtClean="0"/>
            <a:t>DuPont</a:t>
          </a:r>
          <a:r>
            <a:rPr lang="uk-UA" sz="2000" b="1" kern="1200" dirty="0" smtClean="0"/>
            <a:t>» </a:t>
          </a:r>
          <a:endParaRPr lang="ru-RU" sz="2000" b="1" kern="1200" spc="0" dirty="0">
            <a:effectLst/>
          </a:endParaRPr>
        </a:p>
      </dsp:txBody>
      <dsp:txXfrm>
        <a:off x="1311157" y="2130728"/>
        <a:ext cx="3528778" cy="876939"/>
      </dsp:txXfrm>
    </dsp:sp>
    <dsp:sp modelId="{9BD814BA-C2B8-46F3-98A1-A118684793D3}">
      <dsp:nvSpPr>
        <dsp:cNvPr id="0" name=""/>
        <dsp:cNvSpPr/>
      </dsp:nvSpPr>
      <dsp:spPr>
        <a:xfrm>
          <a:off x="149823" y="1709962"/>
          <a:ext cx="1891415" cy="1843072"/>
        </a:xfrm>
        <a:prstGeom prst="ellipse">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6000" r="-6000"/>
          </a:stretch>
        </a:blipFill>
        <a:ln w="9525" cap="flat" cmpd="sng" algn="ctr">
          <a:solidFill>
            <a:schemeClr val="lt1">
              <a:hueOff val="0"/>
              <a:satOff val="0"/>
              <a:lumOff val="0"/>
              <a:alphaOff val="0"/>
            </a:schemeClr>
          </a:solidFill>
          <a:prstDash val="solid"/>
        </a:ln>
        <a:effectLst>
          <a:outerShdw blurRad="51500" dist="25400" dir="5400000" rotWithShape="0">
            <a:srgbClr val="000000">
              <a:alpha val="40000"/>
            </a:srgbClr>
          </a:outerShdw>
        </a:effectLst>
      </dsp:spPr>
      <dsp:style>
        <a:lnRef idx="1">
          <a:scrgbClr r="0" g="0" b="0"/>
        </a:lnRef>
        <a:fillRef idx="1">
          <a:scrgbClr r="0" g="0" b="0"/>
        </a:fillRef>
        <a:effectRef idx="1">
          <a:scrgbClr r="0" g="0" b="0"/>
        </a:effectRef>
        <a:fontRef idx="minor"/>
      </dsp:style>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B935DFB-D74E-401A-B451-98C4CD244AFE}">
      <dsp:nvSpPr>
        <dsp:cNvPr id="0" name=""/>
        <dsp:cNvSpPr/>
      </dsp:nvSpPr>
      <dsp:spPr>
        <a:xfrm>
          <a:off x="1263717" y="2083288"/>
          <a:ext cx="3623658" cy="971819"/>
        </a:xfrm>
        <a:prstGeom prst="roundRect">
          <a:avLst/>
        </a:prstGeom>
        <a:gradFill rotWithShape="0">
          <a:gsLst>
            <a:gs pos="0">
              <a:schemeClr val="accent1">
                <a:hueOff val="0"/>
                <a:satOff val="0"/>
                <a:lumOff val="0"/>
                <a:alphaOff val="0"/>
                <a:tint val="1000"/>
                <a:satMod val="255000"/>
              </a:schemeClr>
            </a:gs>
            <a:gs pos="55000">
              <a:schemeClr val="accent1">
                <a:hueOff val="0"/>
                <a:satOff val="0"/>
                <a:lumOff val="0"/>
                <a:alphaOff val="0"/>
                <a:tint val="12000"/>
                <a:satMod val="255000"/>
              </a:schemeClr>
            </a:gs>
            <a:gs pos="100000">
              <a:schemeClr val="accent1">
                <a:hueOff val="0"/>
                <a:satOff val="0"/>
                <a:lumOff val="0"/>
                <a:alphaOff val="0"/>
                <a:tint val="45000"/>
                <a:satMod val="250000"/>
              </a:schemeClr>
            </a:gs>
          </a:gsLst>
          <a:path path="circle">
            <a:fillToRect l="-40000" t="-90000" r="140000" b="190000"/>
          </a:path>
        </a:gradFill>
        <a:ln>
          <a:noFill/>
        </a:ln>
        <a:effectLst>
          <a:outerShdw blurRad="51500" dist="25400" dir="5400000" rotWithShape="0">
            <a:srgbClr val="000000">
              <a:alpha val="40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7008" tIns="76200" rIns="76200" bIns="76200" numCol="1" spcCol="1270" anchor="ctr" anchorCtr="0">
          <a:noAutofit/>
        </a:bodyPr>
        <a:lstStyle/>
        <a:p>
          <a:pPr lvl="0" algn="ctr" defTabSz="889000">
            <a:lnSpc>
              <a:spcPct val="90000"/>
            </a:lnSpc>
            <a:spcBef>
              <a:spcPct val="0"/>
            </a:spcBef>
            <a:spcAft>
              <a:spcPct val="35000"/>
            </a:spcAft>
          </a:pPr>
          <a:r>
            <a:rPr lang="uk-UA" sz="2000" b="1" kern="1200" dirty="0" smtClean="0"/>
            <a:t>Модель фірми «</a:t>
          </a:r>
          <a:r>
            <a:rPr lang="uk-UA" sz="2000" b="1" kern="1200" dirty="0" err="1" smtClean="0"/>
            <a:t>DuPont</a:t>
          </a:r>
          <a:r>
            <a:rPr lang="uk-UA" sz="2000" b="1" kern="1200" dirty="0" smtClean="0"/>
            <a:t>» </a:t>
          </a:r>
          <a:endParaRPr lang="ru-RU" sz="2000" b="1" kern="1200" spc="0" dirty="0">
            <a:effectLst/>
          </a:endParaRPr>
        </a:p>
      </dsp:txBody>
      <dsp:txXfrm>
        <a:off x="1311157" y="2130728"/>
        <a:ext cx="3528778" cy="876939"/>
      </dsp:txXfrm>
    </dsp:sp>
    <dsp:sp modelId="{9BD814BA-C2B8-46F3-98A1-A118684793D3}">
      <dsp:nvSpPr>
        <dsp:cNvPr id="0" name=""/>
        <dsp:cNvSpPr/>
      </dsp:nvSpPr>
      <dsp:spPr>
        <a:xfrm>
          <a:off x="149823" y="1709962"/>
          <a:ext cx="1891415" cy="1843072"/>
        </a:xfrm>
        <a:prstGeom prst="ellipse">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6000" r="-6000"/>
          </a:stretch>
        </a:blipFill>
        <a:ln w="9525" cap="flat" cmpd="sng" algn="ctr">
          <a:solidFill>
            <a:schemeClr val="lt1">
              <a:hueOff val="0"/>
              <a:satOff val="0"/>
              <a:lumOff val="0"/>
              <a:alphaOff val="0"/>
            </a:schemeClr>
          </a:solidFill>
          <a:prstDash val="solid"/>
        </a:ln>
        <a:effectLst>
          <a:outerShdw blurRad="51500" dist="25400" dir="5400000" rotWithShape="0">
            <a:srgbClr val="000000">
              <a:alpha val="40000"/>
            </a:srgbClr>
          </a:outerShdw>
        </a:effectLst>
      </dsp:spPr>
      <dsp:style>
        <a:lnRef idx="1">
          <a:scrgbClr r="0" g="0" b="0"/>
        </a:lnRef>
        <a:fillRef idx="1">
          <a:scrgbClr r="0" g="0" b="0"/>
        </a:fillRef>
        <a:effectRef idx="1">
          <a:scrgbClr r="0" g="0" b="0"/>
        </a:effectRef>
        <a:fontRef idx="minor"/>
      </dsp:style>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B935DFB-D74E-401A-B451-98C4CD244AFE}">
      <dsp:nvSpPr>
        <dsp:cNvPr id="0" name=""/>
        <dsp:cNvSpPr/>
      </dsp:nvSpPr>
      <dsp:spPr>
        <a:xfrm>
          <a:off x="1263717" y="2083288"/>
          <a:ext cx="3623658" cy="971819"/>
        </a:xfrm>
        <a:prstGeom prst="roundRect">
          <a:avLst/>
        </a:prstGeom>
        <a:gradFill rotWithShape="0">
          <a:gsLst>
            <a:gs pos="0">
              <a:schemeClr val="accent1">
                <a:hueOff val="0"/>
                <a:satOff val="0"/>
                <a:lumOff val="0"/>
                <a:alphaOff val="0"/>
                <a:tint val="1000"/>
                <a:satMod val="255000"/>
              </a:schemeClr>
            </a:gs>
            <a:gs pos="55000">
              <a:schemeClr val="accent1">
                <a:hueOff val="0"/>
                <a:satOff val="0"/>
                <a:lumOff val="0"/>
                <a:alphaOff val="0"/>
                <a:tint val="12000"/>
                <a:satMod val="255000"/>
              </a:schemeClr>
            </a:gs>
            <a:gs pos="100000">
              <a:schemeClr val="accent1">
                <a:hueOff val="0"/>
                <a:satOff val="0"/>
                <a:lumOff val="0"/>
                <a:alphaOff val="0"/>
                <a:tint val="45000"/>
                <a:satMod val="250000"/>
              </a:schemeClr>
            </a:gs>
          </a:gsLst>
          <a:path path="circle">
            <a:fillToRect l="-40000" t="-90000" r="140000" b="190000"/>
          </a:path>
        </a:gradFill>
        <a:ln>
          <a:noFill/>
        </a:ln>
        <a:effectLst>
          <a:outerShdw blurRad="51500" dist="25400" dir="5400000" rotWithShape="0">
            <a:srgbClr val="000000">
              <a:alpha val="40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7008" tIns="76200" rIns="76200" bIns="76200" numCol="1" spcCol="1270" anchor="ctr" anchorCtr="0">
          <a:noAutofit/>
        </a:bodyPr>
        <a:lstStyle/>
        <a:p>
          <a:pPr lvl="0" algn="ctr" defTabSz="889000">
            <a:lnSpc>
              <a:spcPct val="90000"/>
            </a:lnSpc>
            <a:spcBef>
              <a:spcPct val="0"/>
            </a:spcBef>
            <a:spcAft>
              <a:spcPct val="35000"/>
            </a:spcAft>
          </a:pPr>
          <a:r>
            <a:rPr lang="uk-UA" sz="2000" b="1" kern="1200" dirty="0" smtClean="0"/>
            <a:t>Модель фірми «</a:t>
          </a:r>
          <a:r>
            <a:rPr lang="uk-UA" sz="2000" b="1" kern="1200" dirty="0" err="1" smtClean="0"/>
            <a:t>DuPont</a:t>
          </a:r>
          <a:r>
            <a:rPr lang="uk-UA" sz="2000" b="1" kern="1200" dirty="0" smtClean="0"/>
            <a:t>» </a:t>
          </a:r>
          <a:endParaRPr lang="ru-RU" sz="2000" b="1" kern="1200" spc="0" dirty="0">
            <a:effectLst/>
          </a:endParaRPr>
        </a:p>
      </dsp:txBody>
      <dsp:txXfrm>
        <a:off x="1311157" y="2130728"/>
        <a:ext cx="3528778" cy="876939"/>
      </dsp:txXfrm>
    </dsp:sp>
    <dsp:sp modelId="{9BD814BA-C2B8-46F3-98A1-A118684793D3}">
      <dsp:nvSpPr>
        <dsp:cNvPr id="0" name=""/>
        <dsp:cNvSpPr/>
      </dsp:nvSpPr>
      <dsp:spPr>
        <a:xfrm>
          <a:off x="149823" y="1709962"/>
          <a:ext cx="1891415" cy="1843072"/>
        </a:xfrm>
        <a:prstGeom prst="ellipse">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6000" r="-6000"/>
          </a:stretch>
        </a:blipFill>
        <a:ln w="9525" cap="flat" cmpd="sng" algn="ctr">
          <a:solidFill>
            <a:schemeClr val="lt1">
              <a:hueOff val="0"/>
              <a:satOff val="0"/>
              <a:lumOff val="0"/>
              <a:alphaOff val="0"/>
            </a:schemeClr>
          </a:solidFill>
          <a:prstDash val="solid"/>
        </a:ln>
        <a:effectLst>
          <a:outerShdw blurRad="51500" dist="25400" dir="5400000" rotWithShape="0">
            <a:srgbClr val="000000">
              <a:alpha val="40000"/>
            </a:srgbClr>
          </a:outerShdw>
        </a:effectLst>
      </dsp:spPr>
      <dsp:style>
        <a:lnRef idx="1">
          <a:scrgbClr r="0" g="0" b="0"/>
        </a:lnRef>
        <a:fillRef idx="1">
          <a:scrgbClr r="0" g="0" b="0"/>
        </a:fillRef>
        <a:effectRef idx="1">
          <a:scrgbClr r="0" g="0" b="0"/>
        </a:effectRef>
        <a:fontRef idx="minor"/>
      </dsp:style>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B935DFB-D74E-401A-B451-98C4CD244AFE}">
      <dsp:nvSpPr>
        <dsp:cNvPr id="0" name=""/>
        <dsp:cNvSpPr/>
      </dsp:nvSpPr>
      <dsp:spPr>
        <a:xfrm>
          <a:off x="1263717" y="2083288"/>
          <a:ext cx="3623658" cy="971819"/>
        </a:xfrm>
        <a:prstGeom prst="roundRect">
          <a:avLst/>
        </a:prstGeom>
        <a:gradFill rotWithShape="0">
          <a:gsLst>
            <a:gs pos="0">
              <a:schemeClr val="accent1">
                <a:hueOff val="0"/>
                <a:satOff val="0"/>
                <a:lumOff val="0"/>
                <a:alphaOff val="0"/>
                <a:tint val="1000"/>
                <a:satMod val="255000"/>
              </a:schemeClr>
            </a:gs>
            <a:gs pos="55000">
              <a:schemeClr val="accent1">
                <a:hueOff val="0"/>
                <a:satOff val="0"/>
                <a:lumOff val="0"/>
                <a:alphaOff val="0"/>
                <a:tint val="12000"/>
                <a:satMod val="255000"/>
              </a:schemeClr>
            </a:gs>
            <a:gs pos="100000">
              <a:schemeClr val="accent1">
                <a:hueOff val="0"/>
                <a:satOff val="0"/>
                <a:lumOff val="0"/>
                <a:alphaOff val="0"/>
                <a:tint val="45000"/>
                <a:satMod val="250000"/>
              </a:schemeClr>
            </a:gs>
          </a:gsLst>
          <a:path path="circle">
            <a:fillToRect l="-40000" t="-90000" r="140000" b="190000"/>
          </a:path>
        </a:gradFill>
        <a:ln>
          <a:noFill/>
        </a:ln>
        <a:effectLst>
          <a:outerShdw blurRad="51500" dist="25400" dir="5400000" rotWithShape="0">
            <a:srgbClr val="000000">
              <a:alpha val="40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7008" tIns="76200" rIns="76200" bIns="76200" numCol="1" spcCol="1270" anchor="ctr" anchorCtr="0">
          <a:noAutofit/>
        </a:bodyPr>
        <a:lstStyle/>
        <a:p>
          <a:pPr lvl="0" algn="ctr" defTabSz="889000">
            <a:lnSpc>
              <a:spcPct val="90000"/>
            </a:lnSpc>
            <a:spcBef>
              <a:spcPct val="0"/>
            </a:spcBef>
            <a:spcAft>
              <a:spcPct val="35000"/>
            </a:spcAft>
          </a:pPr>
          <a:r>
            <a:rPr lang="uk-UA" sz="2000" b="1" kern="1200" dirty="0" smtClean="0"/>
            <a:t>Модель фірми «</a:t>
          </a:r>
          <a:r>
            <a:rPr lang="uk-UA" sz="2000" b="1" kern="1200" dirty="0" err="1" smtClean="0"/>
            <a:t>DuPont</a:t>
          </a:r>
          <a:r>
            <a:rPr lang="uk-UA" sz="2000" b="1" kern="1200" dirty="0" smtClean="0"/>
            <a:t>» </a:t>
          </a:r>
          <a:endParaRPr lang="ru-RU" sz="2000" b="1" kern="1200" spc="0" dirty="0">
            <a:effectLst/>
          </a:endParaRPr>
        </a:p>
      </dsp:txBody>
      <dsp:txXfrm>
        <a:off x="1311157" y="2130728"/>
        <a:ext cx="3528778" cy="876939"/>
      </dsp:txXfrm>
    </dsp:sp>
    <dsp:sp modelId="{9BD814BA-C2B8-46F3-98A1-A118684793D3}">
      <dsp:nvSpPr>
        <dsp:cNvPr id="0" name=""/>
        <dsp:cNvSpPr/>
      </dsp:nvSpPr>
      <dsp:spPr>
        <a:xfrm>
          <a:off x="149823" y="1709962"/>
          <a:ext cx="1891415" cy="1843072"/>
        </a:xfrm>
        <a:prstGeom prst="ellipse">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6000" r="-6000"/>
          </a:stretch>
        </a:blipFill>
        <a:ln w="9525" cap="flat" cmpd="sng" algn="ctr">
          <a:solidFill>
            <a:schemeClr val="lt1">
              <a:hueOff val="0"/>
              <a:satOff val="0"/>
              <a:lumOff val="0"/>
              <a:alphaOff val="0"/>
            </a:schemeClr>
          </a:solidFill>
          <a:prstDash val="solid"/>
        </a:ln>
        <a:effectLst>
          <a:outerShdw blurRad="51500" dist="25400" dir="5400000" rotWithShape="0">
            <a:srgbClr val="000000">
              <a:alpha val="40000"/>
            </a:srgbClr>
          </a:outerShdw>
        </a:effectLst>
      </dsp:spPr>
      <dsp:style>
        <a:lnRef idx="1">
          <a:scrgbClr r="0" g="0" b="0"/>
        </a:lnRef>
        <a:fillRef idx="1">
          <a:scrgbClr r="0" g="0" b="0"/>
        </a:fillRef>
        <a:effectRef idx="1">
          <a:scrgbClr r="0" g="0" b="0"/>
        </a:effectRef>
        <a:fontRef idx="minor"/>
      </dsp:style>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B935DFB-D74E-401A-B451-98C4CD244AFE}">
      <dsp:nvSpPr>
        <dsp:cNvPr id="0" name=""/>
        <dsp:cNvSpPr/>
      </dsp:nvSpPr>
      <dsp:spPr>
        <a:xfrm>
          <a:off x="1263717" y="2083288"/>
          <a:ext cx="3623658" cy="971819"/>
        </a:xfrm>
        <a:prstGeom prst="roundRect">
          <a:avLst/>
        </a:prstGeom>
        <a:gradFill rotWithShape="0">
          <a:gsLst>
            <a:gs pos="0">
              <a:schemeClr val="accent1">
                <a:hueOff val="0"/>
                <a:satOff val="0"/>
                <a:lumOff val="0"/>
                <a:alphaOff val="0"/>
                <a:tint val="1000"/>
                <a:satMod val="255000"/>
              </a:schemeClr>
            </a:gs>
            <a:gs pos="55000">
              <a:schemeClr val="accent1">
                <a:hueOff val="0"/>
                <a:satOff val="0"/>
                <a:lumOff val="0"/>
                <a:alphaOff val="0"/>
                <a:tint val="12000"/>
                <a:satMod val="255000"/>
              </a:schemeClr>
            </a:gs>
            <a:gs pos="100000">
              <a:schemeClr val="accent1">
                <a:hueOff val="0"/>
                <a:satOff val="0"/>
                <a:lumOff val="0"/>
                <a:alphaOff val="0"/>
                <a:tint val="45000"/>
                <a:satMod val="250000"/>
              </a:schemeClr>
            </a:gs>
          </a:gsLst>
          <a:path path="circle">
            <a:fillToRect l="-40000" t="-90000" r="140000" b="190000"/>
          </a:path>
        </a:gradFill>
        <a:ln>
          <a:noFill/>
        </a:ln>
        <a:effectLst>
          <a:outerShdw blurRad="51500" dist="25400" dir="5400000" rotWithShape="0">
            <a:srgbClr val="000000">
              <a:alpha val="40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7008" tIns="76200" rIns="76200" bIns="76200" numCol="1" spcCol="1270" anchor="ctr" anchorCtr="0">
          <a:noAutofit/>
        </a:bodyPr>
        <a:lstStyle/>
        <a:p>
          <a:pPr lvl="0" algn="ctr" defTabSz="889000">
            <a:lnSpc>
              <a:spcPct val="90000"/>
            </a:lnSpc>
            <a:spcBef>
              <a:spcPct val="0"/>
            </a:spcBef>
            <a:spcAft>
              <a:spcPct val="35000"/>
            </a:spcAft>
          </a:pPr>
          <a:r>
            <a:rPr lang="uk-UA" sz="2000" b="1" kern="1200" spc="0" dirty="0" smtClean="0">
              <a:effectLst/>
            </a:rPr>
            <a:t>Вдосконалення</a:t>
          </a:r>
          <a:endParaRPr lang="ru-RU" sz="2000" b="1" kern="1200" spc="0" dirty="0">
            <a:effectLst/>
          </a:endParaRPr>
        </a:p>
      </dsp:txBody>
      <dsp:txXfrm>
        <a:off x="1311157" y="2130728"/>
        <a:ext cx="3528778" cy="876939"/>
      </dsp:txXfrm>
    </dsp:sp>
    <dsp:sp modelId="{9BD814BA-C2B8-46F3-98A1-A118684793D3}">
      <dsp:nvSpPr>
        <dsp:cNvPr id="0" name=""/>
        <dsp:cNvSpPr/>
      </dsp:nvSpPr>
      <dsp:spPr>
        <a:xfrm>
          <a:off x="149823" y="1709962"/>
          <a:ext cx="1891415" cy="1843072"/>
        </a:xfrm>
        <a:prstGeom prst="ellipse">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6000" r="-6000"/>
          </a:stretch>
        </a:blipFill>
        <a:ln w="9525" cap="flat" cmpd="sng" algn="ctr">
          <a:solidFill>
            <a:schemeClr val="lt1">
              <a:hueOff val="0"/>
              <a:satOff val="0"/>
              <a:lumOff val="0"/>
              <a:alphaOff val="0"/>
            </a:schemeClr>
          </a:solidFill>
          <a:prstDash val="solid"/>
        </a:ln>
        <a:effectLst>
          <a:outerShdw blurRad="51500" dist="25400" dir="5400000" rotWithShape="0">
            <a:srgbClr val="000000">
              <a:alpha val="40000"/>
            </a:srgbClr>
          </a:outerShdw>
        </a:effectLst>
      </dsp:spPr>
      <dsp:style>
        <a:lnRef idx="1">
          <a:scrgbClr r="0" g="0" b="0"/>
        </a:lnRef>
        <a:fillRef idx="1">
          <a:scrgbClr r="0" g="0" b="0"/>
        </a:fillRef>
        <a:effectRef idx="1">
          <a:scrgbClr r="0" g="0" b="0"/>
        </a:effectRef>
        <a:fontRef idx="minor"/>
      </dsp:style>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B935DFB-D74E-401A-B451-98C4CD244AFE}">
      <dsp:nvSpPr>
        <dsp:cNvPr id="0" name=""/>
        <dsp:cNvSpPr/>
      </dsp:nvSpPr>
      <dsp:spPr>
        <a:xfrm>
          <a:off x="1263717" y="2083288"/>
          <a:ext cx="3623658" cy="971819"/>
        </a:xfrm>
        <a:prstGeom prst="roundRect">
          <a:avLst/>
        </a:prstGeom>
        <a:gradFill rotWithShape="0">
          <a:gsLst>
            <a:gs pos="0">
              <a:schemeClr val="accent1">
                <a:hueOff val="0"/>
                <a:satOff val="0"/>
                <a:lumOff val="0"/>
                <a:alphaOff val="0"/>
                <a:tint val="1000"/>
                <a:satMod val="255000"/>
              </a:schemeClr>
            </a:gs>
            <a:gs pos="55000">
              <a:schemeClr val="accent1">
                <a:hueOff val="0"/>
                <a:satOff val="0"/>
                <a:lumOff val="0"/>
                <a:alphaOff val="0"/>
                <a:tint val="12000"/>
                <a:satMod val="255000"/>
              </a:schemeClr>
            </a:gs>
            <a:gs pos="100000">
              <a:schemeClr val="accent1">
                <a:hueOff val="0"/>
                <a:satOff val="0"/>
                <a:lumOff val="0"/>
                <a:alphaOff val="0"/>
                <a:tint val="45000"/>
                <a:satMod val="250000"/>
              </a:schemeClr>
            </a:gs>
          </a:gsLst>
          <a:path path="circle">
            <a:fillToRect l="-40000" t="-90000" r="140000" b="190000"/>
          </a:path>
        </a:gradFill>
        <a:ln>
          <a:noFill/>
        </a:ln>
        <a:effectLst>
          <a:outerShdw blurRad="51500" dist="25400" dir="5400000" rotWithShape="0">
            <a:srgbClr val="000000">
              <a:alpha val="40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7008" tIns="76200" rIns="76200" bIns="76200" numCol="1" spcCol="1270" anchor="ctr" anchorCtr="0">
          <a:noAutofit/>
        </a:bodyPr>
        <a:lstStyle/>
        <a:p>
          <a:pPr lvl="0" algn="ctr" defTabSz="889000">
            <a:lnSpc>
              <a:spcPct val="90000"/>
            </a:lnSpc>
            <a:spcBef>
              <a:spcPct val="0"/>
            </a:spcBef>
            <a:spcAft>
              <a:spcPct val="35000"/>
            </a:spcAft>
          </a:pPr>
          <a:r>
            <a:rPr lang="uk-UA" sz="2000" b="1" kern="1200" spc="0" dirty="0" smtClean="0">
              <a:effectLst/>
            </a:rPr>
            <a:t>Вдосконалення</a:t>
          </a:r>
          <a:endParaRPr lang="ru-RU" sz="2000" b="1" kern="1200" spc="0" dirty="0">
            <a:effectLst/>
          </a:endParaRPr>
        </a:p>
      </dsp:txBody>
      <dsp:txXfrm>
        <a:off x="1311157" y="2130728"/>
        <a:ext cx="3528778" cy="876939"/>
      </dsp:txXfrm>
    </dsp:sp>
    <dsp:sp modelId="{9BD814BA-C2B8-46F3-98A1-A118684793D3}">
      <dsp:nvSpPr>
        <dsp:cNvPr id="0" name=""/>
        <dsp:cNvSpPr/>
      </dsp:nvSpPr>
      <dsp:spPr>
        <a:xfrm>
          <a:off x="149823" y="1709962"/>
          <a:ext cx="1891415" cy="1843072"/>
        </a:xfrm>
        <a:prstGeom prst="ellipse">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6000" r="-6000"/>
          </a:stretch>
        </a:blipFill>
        <a:ln w="9525" cap="flat" cmpd="sng" algn="ctr">
          <a:solidFill>
            <a:schemeClr val="lt1">
              <a:hueOff val="0"/>
              <a:satOff val="0"/>
              <a:lumOff val="0"/>
              <a:alphaOff val="0"/>
            </a:schemeClr>
          </a:solidFill>
          <a:prstDash val="solid"/>
        </a:ln>
        <a:effectLst>
          <a:outerShdw blurRad="51500" dist="25400" dir="5400000" rotWithShape="0">
            <a:srgbClr val="000000">
              <a:alpha val="40000"/>
            </a:srgbClr>
          </a:outerShdw>
        </a:effectLst>
      </dsp:spPr>
      <dsp:style>
        <a:lnRef idx="1">
          <a:scrgbClr r="0" g="0" b="0"/>
        </a:lnRef>
        <a:fillRef idx="1">
          <a:scrgbClr r="0" g="0" b="0"/>
        </a:fillRef>
        <a:effectRef idx="1">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8/layout/AscendingPictureAccentProcess">
  <dgm:title val=""/>
  <dgm:desc val=""/>
  <dgm:catLst>
    <dgm:cat type="process" pri="22500"/>
    <dgm:cat type="picture" pri="16000"/>
    <dgm:cat type="pictureconvert" pri="16000"/>
  </dgm:catLst>
  <dgm:samp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shape xmlns:r="http://schemas.openxmlformats.org/officeDocument/2006/relationships" r:blip="">
      <dgm:adjLst/>
    </dgm:shape>
    <dgm:choose name="Name1">
      <dgm:if name="Name2" axis="ch" ptType="node" func="cnt" op="equ" val="1">
        <dgm:choose name="Name3">
          <dgm:if name="Name4" func="var" arg="dir" op="equ" val="norm">
            <dgm:choose name="Name5">
              <dgm:if name="Name6" axis="des" func="maxDepth" op="gt" val="1">
                <dgm:alg type="composite">
                  <dgm:param type="ar" val="2.7"/>
                </dgm:alg>
                <dgm:constrLst>
                  <dgm:constr type="primFontSz" for="ch" forName="parTx1" op="equ" val="65"/>
                  <dgm:constr type="primFontSz" for="ch" forName="desTx1" op="equ" val="65"/>
                  <dgm:constr type="userD" refType="w" fact="0.0247"/>
                  <dgm:constr type="l" for="ch" forName="parTx1" refType="w" fact="0.2711"/>
                  <dgm:constr type="t" for="ch" forName="parTx1" refType="h" fact="0.9603"/>
                  <dgm:constr type="w" for="ch" forName="parTx1" refType="w" fact="0.5325"/>
                  <dgm:constr type="h" for="ch" forName="parTx1" refType="h" fact="0.3856"/>
                  <dgm:constr type="ctrX" for="ch" forName="picture1" refType="w" fact="0.2469"/>
                  <dgm:constr type="ctrY" for="ch" forName="picture1" refType="h" fact="0.9"/>
                  <dgm:constr type="w" for="ch" forName="picture1" refType="w" fact="0.2469"/>
                  <dgm:constr type="h" for="ch" forName="picture1" refType="h" fact="0.6667"/>
                  <dgm:constr type="l" for="ch" forName="desTx1" refType="r" refFor="ch" refForName="parTx1"/>
                  <dgm:constr type="r" for="ch" forName="desTx1" refType="w"/>
                  <dgm:constr type="t" for="ch" forName="desTx1" refType="t" refFor="ch" refForName="parTx1"/>
                  <dgm:constr type="h" for="ch" forName="desTx1" refType="h" refFor="ch" refForName="parTx1"/>
                </dgm:constrLst>
              </dgm:if>
              <dgm:else name="Name7">
                <dgm:alg type="composite">
                  <dgm:param type="ar" val="2"/>
                </dgm:alg>
                <dgm:constrLst>
                  <dgm:constr type="primFontSz" for="ch" forName="parTx1" op="equ" val="65"/>
                  <dgm:constr type="userD" refType="w" fact="0.0333"/>
                  <dgm:constr type="l" for="ch" forName="parTx1" refType="w" fact="0.366"/>
                  <dgm:constr type="t" for="ch" forName="parTx1" refType="h" fact="0.7113"/>
                  <dgm:constr type="w" for="ch" forName="parTx1" refType="w" fact="0.7189"/>
                  <dgm:constr type="h" for="ch" forName="parTx1" refType="h" fact="0.3856"/>
                  <dgm:constr type="ctrX" for="ch" forName="picture1" refType="w" fact="0.3333"/>
                  <dgm:constr type="ctrY" for="ch" forName="picture1" refType="h" fact="0.6667"/>
                  <dgm:constr type="w" for="ch" forName="picture1" refType="w" fact="0.3333"/>
                  <dgm:constr type="h" for="ch" forName="picture1" refType="h" fact="0.6667"/>
                </dgm:constrLst>
              </dgm:else>
            </dgm:choose>
          </dgm:if>
          <dgm:else name="Name8">
            <dgm:choose name="Name9">
              <dgm:if name="Name10" axis="des" func="maxDepth" op="gt" val="1">
                <dgm:alg type="composite">
                  <dgm:param type="ar" val="2.7"/>
                </dgm:alg>
                <dgm:constrLst>
                  <dgm:constr type="primFontSz" for="ch" forName="parTx1" op="equ" val="65"/>
                  <dgm:constr type="primFontSz" for="ch" forName="desTx1" op="equ" val="65"/>
                  <dgm:constr type="userD" refType="w" fact="0.0247"/>
                  <dgm:constr type="r" for="ch" forName="parTx1" refType="w" fact="0.7289"/>
                  <dgm:constr type="t" for="ch" forName="parTx1" refType="h" fact="0.9603"/>
                  <dgm:constr type="w" for="ch" forName="parTx1" refType="w" fact="0.5325"/>
                  <dgm:constr type="h" for="ch" forName="parTx1" refType="h" fact="0.3856"/>
                  <dgm:constr type="ctrX" for="ch" forName="picture1" refType="w" fact="0.7531"/>
                  <dgm:constr type="ctrY" for="ch" forName="picture1" refType="h" fact="0.9"/>
                  <dgm:constr type="w" for="ch" forName="picture1" refType="w" fact="0.2469"/>
                  <dgm:constr type="h" for="ch" forName="picture1" refType="h" fact="0.6667"/>
                  <dgm:constr type="r" for="ch" forName="desTx1" refType="l" refFor="ch" refForName="parTx1"/>
                  <dgm:constr type="l" for="ch" forName="desTx1"/>
                  <dgm:constr type="t" for="ch" forName="desTx1" refType="t" refFor="ch" refForName="parTx1"/>
                  <dgm:constr type="h" for="ch" forName="desTx1" refType="h" refFor="ch" refForName="parTx1"/>
                </dgm:constrLst>
              </dgm:if>
              <dgm:else name="Name11">
                <dgm:alg type="composite">
                  <dgm:param type="ar" val="2"/>
                </dgm:alg>
                <dgm:constrLst>
                  <dgm:constr type="primFontSz" for="ch" forName="parTx1" op="equ" val="65"/>
                  <dgm:constr type="userD" refType="w" fact="0.0333"/>
                  <dgm:constr type="r" for="ch" forName="parTx1" refType="w" fact="0.634"/>
                  <dgm:constr type="t" for="ch" forName="parTx1" refType="h" fact="0.7113"/>
                  <dgm:constr type="w" for="ch" forName="parTx1" refType="w" fact="0.7189"/>
                  <dgm:constr type="h" for="ch" forName="parTx1" refType="h" fact="0.3856"/>
                  <dgm:constr type="ctrX" for="ch" forName="picture1" refType="w" fact="0.6667"/>
                  <dgm:constr type="ctrY" for="ch" forName="picture1" refType="h" fact="0.6667"/>
                  <dgm:constr type="w" for="ch" forName="picture1" refType="w" fact="0.3333"/>
                  <dgm:constr type="h" for="ch" forName="picture1" refType="h" fact="0.6667"/>
                </dgm:constrLst>
              </dgm:else>
            </dgm:choose>
          </dgm:else>
        </dgm:choose>
      </dgm:if>
      <dgm:if name="Name12" axis="ch" ptType="node" func="cnt" op="equ" val="2">
        <dgm:choose name="Name13">
          <dgm:if name="Name14" func="var" arg="dir" op="equ" val="norm">
            <dgm:choose name="Name15">
              <dgm:if name="Name16" axis="des" func="maxDepth" op="gt" val="1">
                <dgm:alg type="composite">
                  <dgm:param type="ar" val="2"/>
                </dgm:alg>
                <dgm:constrLst>
                  <dgm:constr type="primFontSz" for="ch" forName="parTx1" op="equ" val="65"/>
                  <dgm:constr type="primFontSz" for="ch" forName="parTx2" refType="primFontSz" refFor="ch" refForName="parTx1" op="equ"/>
                  <dgm:constr type="primFontSz" for="ch" forName="desTx1" op="equ" val="65"/>
                  <dgm:constr type="primFontSz" for="ch" forName="desTx2" refType="primFontSz" refFor="ch" refForName="desTx1" op="equ"/>
                  <dgm:constr type="userD" refType="w" fact="0.0188"/>
                  <dgm:constr type="ctrX" for="ch" forName="dot1" refType="w" fact="0.3221"/>
                  <dgm:constr type="ctrY" for="ch" forName="dot1" refType="h" fact="0.5911"/>
                  <dgm:constr type="w" for="ch" forName="dot1" refType="userD"/>
                  <dgm:constr type="h" for="ch" forName="dot1" refType="userD"/>
                  <dgm:constr type="ctrX" for="ch" forName="dot2" refType="w" fact="0.3056"/>
                  <dgm:constr type="ctrY" for="ch" forName="dot2" refType="h" fact="0.644"/>
                  <dgm:constr type="w" for="ch" forName="dot2" refType="userD"/>
                  <dgm:constr type="h" for="ch" forName="dot2" refType="userD"/>
                  <dgm:constr type="ctrX" for="ch" forName="dot3" refType="w" fact="0.2859"/>
                  <dgm:constr type="ctrY" for="ch" forName="dot3" refType="h" fact="0.6898"/>
                  <dgm:constr type="w" for="ch" forName="dot3" refType="userD"/>
                  <dgm:constr type="h" for="ch" forName="dot3" refType="userD"/>
                  <dgm:constr type="ctrX" for="ch" forName="dotArrow1" refType="w" fact="0.3095"/>
                  <dgm:constr type="ctrY" for="ch" forName="dotArrow1" refType="h" fact="0.0587"/>
                  <dgm:constr type="w" for="ch" forName="dotArrow1" refType="userD"/>
                  <dgm:constr type="h" for="ch" forName="dotArrow1" refType="userD"/>
                  <dgm:constr type="ctrX" for="ch" forName="dotArrow2" refType="w" fact="0.3346"/>
                  <dgm:constr type="ctrY" for="ch" forName="dotArrow2" refType="h" fact="0.0287"/>
                  <dgm:constr type="w" for="ch" forName="dotArrow2" refType="userD"/>
                  <dgm:constr type="h" for="ch" forName="dotArrow2" refType="userD"/>
                  <dgm:constr type="ctrX" for="ch" forName="dotArrow3" refType="w" fact="0.3597"/>
                  <dgm:constr type="ctrY" for="ch" forName="dotArrow3" refType="h" fact="-0.0013"/>
                  <dgm:constr type="w" for="ch" forName="dotArrow3" refType="userD"/>
                  <dgm:constr type="h" for="ch" forName="dotArrow3" refType="userD"/>
                  <dgm:constr type="ctrX" for="ch" forName="dotArrow4" refType="w" fact="0.3848"/>
                  <dgm:constr type="ctrY" for="ch" forName="dotArrow4" refType="h" fact="0.0287"/>
                  <dgm:constr type="w" for="ch" forName="dotArrow4" refType="userD"/>
                  <dgm:constr type="h" for="ch" forName="dotArrow4" refType="userD"/>
                  <dgm:constr type="ctrX" for="ch" forName="dotArrow5" refType="w" fact="0.41"/>
                  <dgm:constr type="ctrY" for="ch" forName="dotArrow5" refType="h" fact="0.0587"/>
                  <dgm:constr type="w" for="ch" forName="dotArrow5" refType="userD"/>
                  <dgm:constr type="h" for="ch" forName="dotArrow5" refType="userD"/>
                  <dgm:constr type="ctrX" for="ch" forName="dotArrow6" refType="w" fact="0.3597"/>
                  <dgm:constr type="ctrY" for="ch" forName="dotArrow6" refType="h" fact="0.062"/>
                  <dgm:constr type="w" for="ch" forName="dotArrow6" refType="userD"/>
                  <dgm:constr type="h" for="ch" forName="dotArrow6" refType="userD"/>
                  <dgm:constr type="ctrX" for="ch" forName="dotArrow7" refType="w" fact="0.3597"/>
                  <dgm:constr type="ctrY" for="ch" forName="dotArrow7" refType="h" fact="0.1253"/>
                  <dgm:constr type="w" for="ch" forName="dotArrow7" refType="userD"/>
                  <dgm:constr type="h" for="ch" forName="dotArrow7" refType="userD"/>
                  <dgm:constr type="l" for="ch" forName="parTx1" refType="w" fact="0.197"/>
                  <dgm:constr type="t" for="ch" forName="parTx1" refType="h" fact="0.8169"/>
                  <dgm:constr type="w" for="ch" forName="parTx1" refType="w" fact="0.4064"/>
                  <dgm:constr type="h" for="ch" forName="parTx1" refType="h" fact="0.218"/>
                  <dgm:constr type="ctrX" for="ch" forName="picture1" refType="w" fact="0.1785"/>
                  <dgm:constr type="ctrY" for="ch" forName="picture1" refType="h" fact="0.7834"/>
                  <dgm:constr type="w" for="ch" forName="picture1" refType="w" fact="0.1884"/>
                  <dgm:constr type="h" for="ch" forName="picture1" refType="h" fact="0.3768"/>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3688"/>
                  <dgm:constr type="t" for="ch" forName="parTx2" refType="h" fact="0.3905"/>
                  <dgm:constr type="w" for="ch" forName="parTx2" refType="w" fact="0.4064"/>
                  <dgm:constr type="h" for="ch" forName="parTx2" refType="h" fact="0.218"/>
                  <dgm:constr type="ctrX" for="ch" forName="picture2" refType="w" fact="0.3503"/>
                  <dgm:constr type="ctrY" for="ch" forName="picture2" refType="h" fact="0.357"/>
                  <dgm:constr type="w" for="ch" forName="picture2" refType="w" fact="0.1884"/>
                  <dgm:constr type="h" for="ch" forName="picture2" refType="h" fact="0.3768"/>
                  <dgm:constr type="l" for="ch" forName="desTx2" refType="r" refFor="ch" refForName="parTx2"/>
                  <dgm:constr type="r" for="ch" forName="desTx2" refType="w"/>
                  <dgm:constr type="t" for="ch" forName="desTx2" refType="t" refFor="ch" refForName="parTx2"/>
                  <dgm:constr type="h" for="ch" forName="desTx2" refType="h" refFor="ch" refForName="parTx2"/>
                </dgm:constrLst>
              </dgm:if>
              <dgm:else name="Name17">
                <dgm:alg type="composite">
                  <dgm:param type="ar" val="1.5073"/>
                </dgm:alg>
                <dgm:constrLst>
                  <dgm:constr type="primFontSz" for="ch" forName="parTx1" op="equ" val="65"/>
                  <dgm:constr type="primFontSz" for="ch" forName="parTx2" refType="primFontSz" refFor="ch" refForName="parTx1" op="equ"/>
                  <dgm:constr type="userD" refType="w" fact="0.025"/>
                  <dgm:constr type="ctrX" for="ch" forName="dot1" refType="w" fact="0.4274"/>
                  <dgm:constr type="ctrY" for="ch" forName="dot1" refType="h" fact="0.5911"/>
                  <dgm:constr type="w" for="ch" forName="dot1" refType="userD"/>
                  <dgm:constr type="h" for="ch" forName="dot1" refType="userD"/>
                  <dgm:constr type="ctrX" for="ch" forName="dot2" refType="w" fact="0.4055"/>
                  <dgm:constr type="ctrY" for="ch" forName="dot2" refType="h" fact="0.644"/>
                  <dgm:constr type="w" for="ch" forName="dot2" refType="userD"/>
                  <dgm:constr type="h" for="ch" forName="dot2" refType="userD"/>
                  <dgm:constr type="ctrX" for="ch" forName="dot3" refType="w" fact="0.3794"/>
                  <dgm:constr type="ctrY" for="ch" forName="dot3" refType="h" fact="0.6898"/>
                  <dgm:constr type="w" for="ch" forName="dot3" refType="userD"/>
                  <dgm:constr type="h" for="ch" forName="dot3" refType="userD"/>
                  <dgm:constr type="ctrX" for="ch" forName="dotArrow1" refType="w" fact="0.4106"/>
                  <dgm:constr type="ctrY" for="ch" forName="dotArrow1" refType="h" fact="0.0587"/>
                  <dgm:constr type="w" for="ch" forName="dotArrow1" refType="userD"/>
                  <dgm:constr type="h" for="ch" forName="dotArrow1" refType="userD"/>
                  <dgm:constr type="ctrX" for="ch" forName="dotArrow2" refType="w" fact="0.444"/>
                  <dgm:constr type="ctrY" for="ch" forName="dotArrow2" refType="h" fact="0.0287"/>
                  <dgm:constr type="w" for="ch" forName="dotArrow2" refType="userD"/>
                  <dgm:constr type="h" for="ch" forName="dotArrow2" refType="userD"/>
                  <dgm:constr type="ctrX" for="ch" forName="dotArrow3" refType="w" fact="0.4773"/>
                  <dgm:constr type="ctrY" for="ch" forName="dotArrow3" refType="h" fact="-0.0013"/>
                  <dgm:constr type="w" for="ch" forName="dotArrow3" refType="userD"/>
                  <dgm:constr type="h" for="ch" forName="dotArrow3" refType="userD"/>
                  <dgm:constr type="ctrX" for="ch" forName="dotArrow4" refType="w" fact="0.5106"/>
                  <dgm:constr type="ctrY" for="ch" forName="dotArrow4" refType="h" fact="0.0287"/>
                  <dgm:constr type="w" for="ch" forName="dotArrow4" refType="userD"/>
                  <dgm:constr type="h" for="ch" forName="dotArrow4" refType="userD"/>
                  <dgm:constr type="ctrX" for="ch" forName="dotArrow5" refType="w" fact="0.544"/>
                  <dgm:constr type="ctrY" for="ch" forName="dotArrow5" refType="h" fact="0.0587"/>
                  <dgm:constr type="w" for="ch" forName="dotArrow5" refType="userD"/>
                  <dgm:constr type="h" for="ch" forName="dotArrow5" refType="userD"/>
                  <dgm:constr type="ctrX" for="ch" forName="dotArrow6" refType="w" fact="0.4773"/>
                  <dgm:constr type="ctrY" for="ch" forName="dotArrow6" refType="h" fact="0.062"/>
                  <dgm:constr type="w" for="ch" forName="dotArrow6" refType="userD"/>
                  <dgm:constr type="h" for="ch" forName="dotArrow6" refType="userD"/>
                  <dgm:constr type="ctrX" for="ch" forName="dotArrow7" refType="w" fact="0.4773"/>
                  <dgm:constr type="ctrY" for="ch" forName="dotArrow7" refType="h" fact="0.1253"/>
                  <dgm:constr type="w" for="ch" forName="dotArrow7" refType="userD"/>
                  <dgm:constr type="h" for="ch" forName="dotArrow7" refType="userD"/>
                  <dgm:constr type="l" for="ch" forName="parTx1" refType="w" fact="0.2614"/>
                  <dgm:constr type="t" for="ch" forName="parTx1" refType="h" fact="0.8086"/>
                  <dgm:constr type="w" for="ch" forName="parTx1" refType="w" fact="0.5392"/>
                  <dgm:constr type="h" for="ch" forName="parTx1" refType="h" fact="0.218"/>
                  <dgm:constr type="ctrX" for="ch" forName="picture1" refType="w" fact="0.2369"/>
                  <dgm:constr type="ctrY" for="ch" forName="picture1" refType="h" fact="0.7834"/>
                  <dgm:constr type="w" for="ch" forName="picture1" refType="w" fact="0.25"/>
                  <dgm:constr type="h" for="ch" forName="picture1" refType="h" fact="0.3768"/>
                  <dgm:constr type="l" for="ch" forName="parTx2" refType="w" fact="0.4893"/>
                  <dgm:constr type="t" for="ch" forName="parTx2" refType="h" fact="0.3822"/>
                  <dgm:constr type="w" for="ch" forName="parTx2" refType="w" fact="0.5392"/>
                  <dgm:constr type="h" for="ch" forName="parTx2" refType="h" fact="0.218"/>
                  <dgm:constr type="ctrX" for="ch" forName="picture2" refType="w" fact="0.4648"/>
                  <dgm:constr type="ctrY" for="ch" forName="picture2" refType="h" fact="0.357"/>
                  <dgm:constr type="w" for="ch" forName="picture2" refType="w" fact="0.25"/>
                  <dgm:constr type="h" for="ch" forName="picture2" refType="h" fact="0.3768"/>
                </dgm:constrLst>
              </dgm:else>
            </dgm:choose>
          </dgm:if>
          <dgm:else name="Name18">
            <dgm:choose name="Name19">
              <dgm:if name="Name20" axis="des" func="maxDepth" op="gt" val="1">
                <dgm:alg type="composite">
                  <dgm:param type="ar" val="2"/>
                </dgm:alg>
                <dgm:constrLst>
                  <dgm:constr type="primFontSz" for="ch" forName="parTx1" op="equ" val="65"/>
                  <dgm:constr type="primFontSz" for="ch" forName="parTx2" refType="primFontSz" refFor="ch" refForName="parTx1" op="equ"/>
                  <dgm:constr type="primFontSz" for="ch" forName="desTx1" op="equ" val="65"/>
                  <dgm:constr type="primFontSz" for="ch" forName="desTx2" refType="primFontSz" refFor="ch" refForName="desTx1" op="equ"/>
                  <dgm:constr type="userD" refType="w" fact="0.0188"/>
                  <dgm:constr type="ctrX" for="ch" forName="dot1" refType="w" fact="0.6779"/>
                  <dgm:constr type="ctrY" for="ch" forName="dot1" refType="h" fact="0.5911"/>
                  <dgm:constr type="w" for="ch" forName="dot1" refType="userD"/>
                  <dgm:constr type="h" for="ch" forName="dot1" refType="userD"/>
                  <dgm:constr type="ctrX" for="ch" forName="dot2" refType="w" fact="0.6944"/>
                  <dgm:constr type="ctrY" for="ch" forName="dot2" refType="h" fact="0.644"/>
                  <dgm:constr type="w" for="ch" forName="dot2" refType="userD"/>
                  <dgm:constr type="h" for="ch" forName="dot2" refType="userD"/>
                  <dgm:constr type="ctrX" for="ch" forName="dot3" refType="w" fact="0.7141"/>
                  <dgm:constr type="ctrY" for="ch" forName="dot3" refType="h" fact="0.6898"/>
                  <dgm:constr type="w" for="ch" forName="dot3" refType="userD"/>
                  <dgm:constr type="h" for="ch" forName="dot3" refType="userD"/>
                  <dgm:constr type="ctrX" for="ch" forName="dotArrow1" refType="w" fact="0.6905"/>
                  <dgm:constr type="ctrY" for="ch" forName="dotArrow1" refType="h" fact="0.0587"/>
                  <dgm:constr type="w" for="ch" forName="dotArrow1" refType="userD"/>
                  <dgm:constr type="h" for="ch" forName="dotArrow1" refType="userD"/>
                  <dgm:constr type="ctrX" for="ch" forName="dotArrow2" refType="w" fact="0.6654"/>
                  <dgm:constr type="ctrY" for="ch" forName="dotArrow2" refType="h" fact="0.0287"/>
                  <dgm:constr type="w" for="ch" forName="dotArrow2" refType="userD"/>
                  <dgm:constr type="h" for="ch" forName="dotArrow2" refType="userD"/>
                  <dgm:constr type="ctrX" for="ch" forName="dotArrow3" refType="w" fact="0.6403"/>
                  <dgm:constr type="ctrY" for="ch" forName="dotArrow3" refType="h" fact="-0.0013"/>
                  <dgm:constr type="w" for="ch" forName="dotArrow3" refType="userD"/>
                  <dgm:constr type="h" for="ch" forName="dotArrow3" refType="userD"/>
                  <dgm:constr type="ctrX" for="ch" forName="dotArrow4" refType="w" fact="0.6152"/>
                  <dgm:constr type="ctrY" for="ch" forName="dotArrow4" refType="h" fact="0.0287"/>
                  <dgm:constr type="w" for="ch" forName="dotArrow4" refType="userD"/>
                  <dgm:constr type="h" for="ch" forName="dotArrow4" refType="userD"/>
                  <dgm:constr type="ctrX" for="ch" forName="dotArrow5" refType="w" fact="0.59"/>
                  <dgm:constr type="ctrY" for="ch" forName="dotArrow5" refType="h" fact="0.0587"/>
                  <dgm:constr type="w" for="ch" forName="dotArrow5" refType="userD"/>
                  <dgm:constr type="h" for="ch" forName="dotArrow5" refType="userD"/>
                  <dgm:constr type="ctrX" for="ch" forName="dotArrow6" refType="w" fact="0.6403"/>
                  <dgm:constr type="ctrY" for="ch" forName="dotArrow6" refType="h" fact="0.062"/>
                  <dgm:constr type="w" for="ch" forName="dotArrow6" refType="userD"/>
                  <dgm:constr type="h" for="ch" forName="dotArrow6" refType="userD"/>
                  <dgm:constr type="ctrX" for="ch" forName="dotArrow7" refType="w" fact="0.6403"/>
                  <dgm:constr type="ctrY" for="ch" forName="dotArrow7" refType="h" fact="0.1253"/>
                  <dgm:constr type="w" for="ch" forName="dotArrow7" refType="userD"/>
                  <dgm:constr type="h" for="ch" forName="dotArrow7" refType="userD"/>
                  <dgm:constr type="r" for="ch" forName="parTx1" refType="w" fact="0.803"/>
                  <dgm:constr type="t" for="ch" forName="parTx1" refType="h" fact="0.8169"/>
                  <dgm:constr type="w" for="ch" forName="parTx1" refType="w" fact="0.4064"/>
                  <dgm:constr type="h" for="ch" forName="parTx1" refType="h" fact="0.218"/>
                  <dgm:constr type="ctrX" for="ch" forName="picture1" refType="w" fact="0.8215"/>
                  <dgm:constr type="ctrY" for="ch" forName="picture1" refType="h" fact="0.7834"/>
                  <dgm:constr type="w" for="ch" forName="picture1" refType="w" fact="0.1884"/>
                  <dgm:constr type="h" for="ch" forName="picture1" refType="h" fact="0.3768"/>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6312"/>
                  <dgm:constr type="t" for="ch" forName="parTx2" refType="h" fact="0.3905"/>
                  <dgm:constr type="w" for="ch" forName="parTx2" refType="w" fact="0.4064"/>
                  <dgm:constr type="h" for="ch" forName="parTx2" refType="h" fact="0.218"/>
                  <dgm:constr type="ctrX" for="ch" forName="picture2" refType="w" fact="0.6497"/>
                  <dgm:constr type="ctrY" for="ch" forName="picture2" refType="h" fact="0.357"/>
                  <dgm:constr type="w" for="ch" forName="picture2" refType="w" fact="0.1884"/>
                  <dgm:constr type="h" for="ch" forName="picture2" refType="h" fact="0.3768"/>
                  <dgm:constr type="r" for="ch" forName="desTx2" refType="l" refFor="ch" refForName="parTx2"/>
                  <dgm:constr type="l" for="ch" forName="desTx2"/>
                  <dgm:constr type="t" for="ch" forName="desTx2" refType="t" refFor="ch" refForName="parTx2"/>
                  <dgm:constr type="h" for="ch" forName="desTx2" refType="h" refFor="ch" refForName="parTx2"/>
                </dgm:constrLst>
              </dgm:if>
              <dgm:else name="Name21">
                <dgm:alg type="composite">
                  <dgm:param type="ar" val="1.5073"/>
                </dgm:alg>
                <dgm:constrLst>
                  <dgm:constr type="primFontSz" for="ch" forName="parTx1" op="equ" val="65"/>
                  <dgm:constr type="primFontSz" for="ch" forName="parTx2" refType="primFontSz" refFor="ch" refForName="parTx1" op="equ"/>
                  <dgm:constr type="userD" refType="w" fact="0.025"/>
                  <dgm:constr type="ctrX" for="ch" forName="dot1" refType="w" fact="0.5726"/>
                  <dgm:constr type="ctrY" for="ch" forName="dot1" refType="h" fact="0.5911"/>
                  <dgm:constr type="w" for="ch" forName="dot1" refType="userD"/>
                  <dgm:constr type="h" for="ch" forName="dot1" refType="userD"/>
                  <dgm:constr type="ctrX" for="ch" forName="dot2" refType="w" fact="0.5945"/>
                  <dgm:constr type="ctrY" for="ch" forName="dot2" refType="h" fact="0.644"/>
                  <dgm:constr type="w" for="ch" forName="dot2" refType="userD"/>
                  <dgm:constr type="h" for="ch" forName="dot2" refType="userD"/>
                  <dgm:constr type="ctrX" for="ch" forName="dot3" refType="w" fact="0.6206"/>
                  <dgm:constr type="ctrY" for="ch" forName="dot3" refType="h" fact="0.6898"/>
                  <dgm:constr type="w" for="ch" forName="dot3" refType="userD"/>
                  <dgm:constr type="h" for="ch" forName="dot3" refType="userD"/>
                  <dgm:constr type="ctrX" for="ch" forName="dotArrow1" refType="w" fact="0.5894"/>
                  <dgm:constr type="ctrY" for="ch" forName="dotArrow1" refType="h" fact="0.0587"/>
                  <dgm:constr type="w" for="ch" forName="dotArrow1" refType="userD"/>
                  <dgm:constr type="h" for="ch" forName="dotArrow1" refType="userD"/>
                  <dgm:constr type="ctrX" for="ch" forName="dotArrow2" refType="w" fact="0.556"/>
                  <dgm:constr type="ctrY" for="ch" forName="dotArrow2" refType="h" fact="0.0287"/>
                  <dgm:constr type="w" for="ch" forName="dotArrow2" refType="userD"/>
                  <dgm:constr type="h" for="ch" forName="dotArrow2" refType="userD"/>
                  <dgm:constr type="ctrX" for="ch" forName="dotArrow3" refType="w" fact="0.5227"/>
                  <dgm:constr type="ctrY" for="ch" forName="dotArrow3" refType="h" fact="-0.0013"/>
                  <dgm:constr type="w" for="ch" forName="dotArrow3" refType="userD"/>
                  <dgm:constr type="h" for="ch" forName="dotArrow3" refType="userD"/>
                  <dgm:constr type="ctrX" for="ch" forName="dotArrow4" refType="w" fact="0.4894"/>
                  <dgm:constr type="ctrY" for="ch" forName="dotArrow4" refType="h" fact="0.0287"/>
                  <dgm:constr type="w" for="ch" forName="dotArrow4" refType="userD"/>
                  <dgm:constr type="h" for="ch" forName="dotArrow4" refType="userD"/>
                  <dgm:constr type="ctrX" for="ch" forName="dotArrow5" refType="w" fact="0.456"/>
                  <dgm:constr type="ctrY" for="ch" forName="dotArrow5" refType="h" fact="0.0587"/>
                  <dgm:constr type="w" for="ch" forName="dotArrow5" refType="userD"/>
                  <dgm:constr type="h" for="ch" forName="dotArrow5" refType="userD"/>
                  <dgm:constr type="ctrX" for="ch" forName="dotArrow6" refType="w" fact="0.5227"/>
                  <dgm:constr type="ctrY" for="ch" forName="dotArrow6" refType="h" fact="0.062"/>
                  <dgm:constr type="w" for="ch" forName="dotArrow6" refType="userD"/>
                  <dgm:constr type="h" for="ch" forName="dotArrow6" refType="userD"/>
                  <dgm:constr type="ctrX" for="ch" forName="dotArrow7" refType="w" fact="0.5227"/>
                  <dgm:constr type="ctrY" for="ch" forName="dotArrow7" refType="h" fact="0.1253"/>
                  <dgm:constr type="w" for="ch" forName="dotArrow7" refType="userD"/>
                  <dgm:constr type="h" for="ch" forName="dotArrow7" refType="userD"/>
                  <dgm:constr type="r" for="ch" forName="parTx1" refType="w" fact="0.7386"/>
                  <dgm:constr type="t" for="ch" forName="parTx1" refType="h" fact="0.8086"/>
                  <dgm:constr type="w" for="ch" forName="parTx1" refType="w" fact="0.5392"/>
                  <dgm:constr type="h" for="ch" forName="parTx1" refType="h" fact="0.218"/>
                  <dgm:constr type="ctrX" for="ch" forName="picture1" refType="w" fact="0.7631"/>
                  <dgm:constr type="ctrY" for="ch" forName="picture1" refType="h" fact="0.7834"/>
                  <dgm:constr type="w" for="ch" forName="picture1" refType="w" fact="0.25"/>
                  <dgm:constr type="h" for="ch" forName="picture1" refType="h" fact="0.3768"/>
                  <dgm:constr type="r" for="ch" forName="parTx2" refType="w" fact="0.5107"/>
                  <dgm:constr type="t" for="ch" forName="parTx2" refType="h" fact="0.3822"/>
                  <dgm:constr type="w" for="ch" forName="parTx2" refType="w" fact="0.5392"/>
                  <dgm:constr type="h" for="ch" forName="parTx2" refType="h" fact="0.218"/>
                  <dgm:constr type="ctrX" for="ch" forName="picture2" refType="w" fact="0.5352"/>
                  <dgm:constr type="ctrY" for="ch" forName="picture2" refType="h" fact="0.357"/>
                  <dgm:constr type="w" for="ch" forName="picture2" refType="w" fact="0.25"/>
                  <dgm:constr type="h" for="ch" forName="picture2" refType="h" fact="0.3768"/>
                </dgm:constrLst>
              </dgm:else>
            </dgm:choose>
          </dgm:else>
        </dgm:choose>
      </dgm:if>
      <dgm:if name="Name22" axis="ch" ptType="node" func="cnt" op="equ" val="3">
        <dgm:choose name="Name23">
          <dgm:if name="Name24" func="var" arg="dir" op="equ" val="norm">
            <dgm:choose name="Name25">
              <dgm:if name="Name26" axis="des" func="maxDepth" op="gt" val="1">
                <dgm:alg type="composite">
                  <dgm:param type="ar" val="1.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userD" refType="w" fact="0.0162"/>
                  <dgm:constr type="ctrX" for="ch" forName="dot1" refType="w" fact="0.2981"/>
                  <dgm:constr type="ctrY" for="ch" forName="dot1" refType="h" fact="0.763"/>
                  <dgm:constr type="w" for="ch" forName="dot1" refType="userD"/>
                  <dgm:constr type="h" for="ch" forName="dot1" refType="userD"/>
                  <dgm:constr type="ctrX" for="ch" forName="dot2" refType="w" fact="0.2676"/>
                  <dgm:constr type="ctrY" for="ch" forName="dot2" refType="h" fact="0.7887"/>
                  <dgm:constr type="w" for="ch" forName="dot2" refType="userD"/>
                  <dgm:constr type="h" for="ch" forName="dot2" refType="userD"/>
                  <dgm:constr type="ctrX" for="ch" forName="dot3" refType="w" fact="0.2357"/>
                  <dgm:constr type="ctrY" for="ch" forName="dot3" refType="h" fact="0.809"/>
                  <dgm:constr type="w" for="ch" forName="dot3" refType="userD"/>
                  <dgm:constr type="h" for="ch" forName="dot3" refType="userD"/>
                  <dgm:constr type="ctrX" for="ch" forName="dot4" refType="w" fact="0.4445"/>
                  <dgm:constr type="ctrY" for="ch" forName="dot4" refType="h" fact="0.4655"/>
                  <dgm:constr type="w" for="ch" forName="dot4" refType="userD"/>
                  <dgm:constr type="h" for="ch" forName="dot4" refType="userD"/>
                  <dgm:constr type="ctrX" for="ch" forName="dot5" refType="w" fact="0.4323"/>
                  <dgm:constr type="ctrY" for="ch" forName="dot5" refType="h" fact="0.5178"/>
                  <dgm:constr type="w" for="ch" forName="dot5" refType="userD"/>
                  <dgm:constr type="h" for="ch" forName="dot5" refType="userD"/>
                  <dgm:constr type="ctrX" for="ch" forName="dotArrow1" refType="w" fact="0.4236"/>
                  <dgm:constr type="ctrY" for="ch" forName="dotArrow1" refType="h" fact="0.0718"/>
                  <dgm:constr type="w" for="ch" forName="dotArrow1" refType="userD"/>
                  <dgm:constr type="h" for="ch" forName="dotArrow1" refType="userD"/>
                  <dgm:constr type="ctrX" for="ch" forName="dotArrow2" refType="w" fact="0.446"/>
                  <dgm:constr type="ctrY" for="ch" forName="dotArrow2" refType="h" fact="0.0468"/>
                  <dgm:constr type="w" for="ch" forName="dotArrow2" refType="userD"/>
                  <dgm:constr type="h" for="ch" forName="dotArrow2" refType="userD"/>
                  <dgm:constr type="ctrX" for="ch" forName="dotArrow3" refType="w" fact="0.4685"/>
                  <dgm:constr type="ctrY" for="ch" forName="dotArrow3" refType="h" fact="0.0218"/>
                  <dgm:constr type="w" for="ch" forName="dotArrow3" refType="userD"/>
                  <dgm:constr type="h" for="ch" forName="dotArrow3" refType="userD"/>
                  <dgm:constr type="ctrX" for="ch" forName="dotArrow4" refType="w" fact="0.491"/>
                  <dgm:constr type="ctrY" for="ch" forName="dotArrow4" refType="h" fact="0.0468"/>
                  <dgm:constr type="w" for="ch" forName="dotArrow4" refType="userD"/>
                  <dgm:constr type="h" for="ch" forName="dotArrow4" refType="userD"/>
                  <dgm:constr type="ctrX" for="ch" forName="dotArrow5" refType="w" fact="0.5135"/>
                  <dgm:constr type="ctrY" for="ch" forName="dotArrow5" refType="h" fact="0.0718"/>
                  <dgm:constr type="w" for="ch" forName="dotArrow5" refType="userD"/>
                  <dgm:constr type="h" for="ch" forName="dotArrow5" refType="userD"/>
                  <dgm:constr type="ctrX" for="ch" forName="dotArrow6" refType="w" fact="0.4685"/>
                  <dgm:constr type="ctrY" for="ch" forName="dotArrow6" refType="h" fact="0.0745"/>
                  <dgm:constr type="w" for="ch" forName="dotArrow6" refType="userD"/>
                  <dgm:constr type="h" for="ch" forName="dotArrow6" refType="userD"/>
                  <dgm:constr type="ctrX" for="ch" forName="dotArrow7" refType="w" fact="0.4685"/>
                  <dgm:constr type="ctrY" for="ch" forName="dotArrow7" refType="h" fact="0.1273"/>
                  <dgm:constr type="w" for="ch" forName="dotArrow7" refType="userD"/>
                  <dgm:constr type="h" for="ch" forName="dotArrow7" refType="userD"/>
                  <dgm:constr type="l" for="ch" forName="parTx1" refType="w" fact="0.1487"/>
                  <dgm:constr type="t" for="ch" forName="parTx1" refType="h" fact="0.8596"/>
                  <dgm:constr type="w" for="ch" forName="parTx1" refType="w" fact="0.3491"/>
                  <dgm:constr type="h" for="ch" forName="parTx1" refType="h" fact="0.1638"/>
                  <dgm:constr type="ctrX" for="ch" forName="picture1" refType="w" fact="0.1328"/>
                  <dgm:constr type="ctrY" for="ch" forName="picture1" refType="h" fact="0.8361"/>
                  <dgm:constr type="w" for="ch" forName="picture1" refType="w" fact="0.1618"/>
                  <dgm:constr type="h" for="ch" forName="picture1" refType="h" fact="0.2832"/>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3732"/>
                  <dgm:constr type="t" for="ch" forName="parTx2" refType="h" fact="0.6469"/>
                  <dgm:constr type="w" for="ch" forName="parTx2" refType="w" fact="0.3491"/>
                  <dgm:constr type="h" for="ch" forName="parTx2" refType="h" fact="0.1638"/>
                  <dgm:constr type="ctrX" for="ch" forName="picture2" refType="w" fact="0.3573"/>
                  <dgm:constr type="ctrY" for="ch" forName="picture2" refType="h" fact="0.6234"/>
                  <dgm:constr type="w" for="ch" forName="picture2" refType="w" fact="0.1618"/>
                  <dgm:constr type="h" for="ch" forName="picture2" refType="h" fact="0.2832"/>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4763"/>
                  <dgm:constr type="t" for="ch" forName="parTx3" refType="h" fact="0.3243"/>
                  <dgm:constr type="w" for="ch" forName="parTx3" refType="w" fact="0.3491"/>
                  <dgm:constr type="h" for="ch" forName="parTx3" refType="h" fact="0.1638"/>
                  <dgm:constr type="ctrX" for="ch" forName="picture3" refType="w" fact="0.4604"/>
                  <dgm:constr type="ctrY" for="ch" forName="picture3" refType="h" fact="0.3008"/>
                  <dgm:constr type="w" for="ch" forName="picture3" refType="w" fact="0.1618"/>
                  <dgm:constr type="h" for="ch" forName="picture3" refType="h" fact="0.2832"/>
                  <dgm:constr type="l" for="ch" forName="desTx3" refType="r" refFor="ch" refForName="parTx3"/>
                  <dgm:constr type="r" for="ch" forName="desTx3" refType="w"/>
                  <dgm:constr type="t" for="ch" forName="desTx3" refType="t" refFor="ch" refForName="parTx3"/>
                  <dgm:constr type="h" for="ch" forName="desTx3" refType="h" refFor="ch" refForName="parTx3"/>
                </dgm:constrLst>
              </dgm:if>
              <dgm:else name="Name27">
                <dgm:alg type="composite">
                  <dgm:param type="ar" val="1.416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userD" refType="w" fact="0.02"/>
                  <dgm:constr type="ctrX" for="ch" forName="dot1" refType="w" fact="0.3684"/>
                  <dgm:constr type="ctrY" for="ch" forName="dot1" refType="h" fact="0.763"/>
                  <dgm:constr type="w" for="ch" forName="dot1" refType="userD"/>
                  <dgm:constr type="h" for="ch" forName="dot1" refType="userD"/>
                  <dgm:constr type="ctrX" for="ch" forName="dot2" refType="w" fact="0.3307"/>
                  <dgm:constr type="ctrY" for="ch" forName="dot2" refType="h" fact="0.7887"/>
                  <dgm:constr type="w" for="ch" forName="dot2" refType="userD"/>
                  <dgm:constr type="h" for="ch" forName="dot2" refType="userD"/>
                  <dgm:constr type="ctrX" for="ch" forName="dot3" refType="w" fact="0.2912"/>
                  <dgm:constr type="ctrY" for="ch" forName="dot3" refType="h" fact="0.809"/>
                  <dgm:constr type="w" for="ch" forName="dot3" refType="userD"/>
                  <dgm:constr type="h" for="ch" forName="dot3" refType="userD"/>
                  <dgm:constr type="ctrX" for="ch" forName="dot4" refType="w" fact="0.5494"/>
                  <dgm:constr type="ctrY" for="ch" forName="dot4" refType="h" fact="0.4655"/>
                  <dgm:constr type="w" for="ch" forName="dot4" refType="userD"/>
                  <dgm:constr type="h" for="ch" forName="dot4" refType="userD"/>
                  <dgm:constr type="ctrX" for="ch" forName="dot5" refType="w" fact="0.5342"/>
                  <dgm:constr type="ctrY" for="ch" forName="dot5" refType="h" fact="0.5178"/>
                  <dgm:constr type="w" for="ch" forName="dot5" refType="userD"/>
                  <dgm:constr type="h" for="ch" forName="dot5" refType="userD"/>
                  <dgm:constr type="ctrX" for="ch" forName="dotArrow1" refType="w" fact="0.5234"/>
                  <dgm:constr type="ctrY" for="ch" forName="dotArrow1" refType="h" fact="0.0718"/>
                  <dgm:constr type="w" for="ch" forName="dotArrow1" refType="userD"/>
                  <dgm:constr type="h" for="ch" forName="dotArrow1" refType="userD"/>
                  <dgm:constr type="ctrX" for="ch" forName="dotArrow2" refType="w" fact="0.5512"/>
                  <dgm:constr type="ctrY" for="ch" forName="dotArrow2" refType="h" fact="0.0468"/>
                  <dgm:constr type="w" for="ch" forName="dotArrow2" refType="userD"/>
                  <dgm:constr type="h" for="ch" forName="dotArrow2" refType="userD"/>
                  <dgm:constr type="ctrX" for="ch" forName="dotArrow3" refType="w" fact="0.579"/>
                  <dgm:constr type="ctrY" for="ch" forName="dotArrow3" refType="h" fact="0.0218"/>
                  <dgm:constr type="w" for="ch" forName="dotArrow3" refType="userD"/>
                  <dgm:constr type="h" for="ch" forName="dotArrow3" refType="userD"/>
                  <dgm:constr type="ctrX" for="ch" forName="dotArrow4" refType="w" fact="0.6068"/>
                  <dgm:constr type="ctrY" for="ch" forName="dotArrow4" refType="h" fact="0.0468"/>
                  <dgm:constr type="w" for="ch" forName="dotArrow4" refType="userD"/>
                  <dgm:constr type="h" for="ch" forName="dotArrow4" refType="userD"/>
                  <dgm:constr type="ctrX" for="ch" forName="dotArrow5" refType="w" fact="0.6346"/>
                  <dgm:constr type="ctrY" for="ch" forName="dotArrow5" refType="h" fact="0.0718"/>
                  <dgm:constr type="w" for="ch" forName="dotArrow5" refType="userD"/>
                  <dgm:constr type="h" for="ch" forName="dotArrow5" refType="userD"/>
                  <dgm:constr type="ctrX" for="ch" forName="dotArrow6" refType="w" fact="0.579"/>
                  <dgm:constr type="ctrY" for="ch" forName="dotArrow6" refType="h" fact="0.0745"/>
                  <dgm:constr type="w" for="ch" forName="dotArrow6" refType="userD"/>
                  <dgm:constr type="h" for="ch" forName="dotArrow6" refType="userD"/>
                  <dgm:constr type="ctrX" for="ch" forName="dotArrow7" refType="w" fact="0.579"/>
                  <dgm:constr type="ctrY" for="ch" forName="dotArrow7" refType="h" fact="0.1273"/>
                  <dgm:constr type="w" for="ch" forName="dotArrow7" refType="userD"/>
                  <dgm:constr type="h" for="ch" forName="dotArrow7" refType="userD"/>
                  <dgm:constr type="l" for="ch" forName="parTx1" refType="w" fact="0.1837"/>
                  <dgm:constr type="t" for="ch" forName="parTx1" refType="h" fact="0.8551"/>
                  <dgm:constr type="w" for="ch" forName="parTx1" refType="w" fact="0.4314"/>
                  <dgm:constr type="h" for="ch" forName="parTx1" refType="h" fact="0.1638"/>
                  <dgm:constr type="ctrX" for="ch" forName="picture1" refType="w" fact="0.1641"/>
                  <dgm:constr type="ctrY" for="ch" forName="picture1" refType="h" fact="0.8361"/>
                  <dgm:constr type="w" for="ch" forName="picture1" refType="w" fact="0.2"/>
                  <dgm:constr type="h" for="ch" forName="picture1" refType="h" fact="0.2832"/>
                  <dgm:constr type="l" for="ch" forName="parTx2" refType="w" fact="0.4612"/>
                  <dgm:constr type="t" for="ch" forName="parTx2" refType="h" fact="0.6424"/>
                  <dgm:constr type="w" for="ch" forName="parTx2" refType="w" fact="0.4314"/>
                  <dgm:constr type="h" for="ch" forName="parTx2" refType="h" fact="0.1638"/>
                  <dgm:constr type="ctrX" for="ch" forName="picture2" refType="w" fact="0.4416"/>
                  <dgm:constr type="ctrY" for="ch" forName="picture2" refType="h" fact="0.6234"/>
                  <dgm:constr type="w" for="ch" forName="picture2" refType="w" fact="0.2"/>
                  <dgm:constr type="h" for="ch" forName="picture2" refType="h" fact="0.2832"/>
                  <dgm:constr type="l" for="ch" forName="parTx3" refType="w" fact="0.5886"/>
                  <dgm:constr type="t" for="ch" forName="parTx3" refType="h" fact="0.3198"/>
                  <dgm:constr type="w" for="ch" forName="parTx3" refType="w" fact="0.4314"/>
                  <dgm:constr type="h" for="ch" forName="parTx3" refType="h" fact="0.1638"/>
                  <dgm:constr type="ctrX" for="ch" forName="picture3" refType="w" fact="0.569"/>
                  <dgm:constr type="ctrY" for="ch" forName="picture3" refType="h" fact="0.3008"/>
                  <dgm:constr type="w" for="ch" forName="picture3" refType="w" fact="0.2"/>
                  <dgm:constr type="h" for="ch" forName="picture3" refType="h" fact="0.2832"/>
                </dgm:constrLst>
              </dgm:else>
            </dgm:choose>
          </dgm:if>
          <dgm:else name="Name28">
            <dgm:choose name="Name29">
              <dgm:if name="Name30" axis="des" func="maxDepth" op="gt" val="1">
                <dgm:alg type="composite">
                  <dgm:param type="ar" val="1.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userD" refType="w" fact="0.0162"/>
                  <dgm:constr type="ctrX" for="ch" forName="dot1" refType="w" fact="0.7019"/>
                  <dgm:constr type="ctrY" for="ch" forName="dot1" refType="h" fact="0.763"/>
                  <dgm:constr type="w" for="ch" forName="dot1" refType="userD"/>
                  <dgm:constr type="h" for="ch" forName="dot1" refType="userD"/>
                  <dgm:constr type="ctrX" for="ch" forName="dot2" refType="w" fact="0.7324"/>
                  <dgm:constr type="ctrY" for="ch" forName="dot2" refType="h" fact="0.7887"/>
                  <dgm:constr type="w" for="ch" forName="dot2" refType="userD"/>
                  <dgm:constr type="h" for="ch" forName="dot2" refType="userD"/>
                  <dgm:constr type="ctrX" for="ch" forName="dot3" refType="w" fact="0.7643"/>
                  <dgm:constr type="ctrY" for="ch" forName="dot3" refType="h" fact="0.809"/>
                  <dgm:constr type="w" for="ch" forName="dot3" refType="userD"/>
                  <dgm:constr type="h" for="ch" forName="dot3" refType="userD"/>
                  <dgm:constr type="ctrX" for="ch" forName="dot4" refType="w" fact="0.5555"/>
                  <dgm:constr type="ctrY" for="ch" forName="dot4" refType="h" fact="0.4655"/>
                  <dgm:constr type="w" for="ch" forName="dot4" refType="userD"/>
                  <dgm:constr type="h" for="ch" forName="dot4" refType="userD"/>
                  <dgm:constr type="ctrX" for="ch" forName="dot5" refType="w" fact="0.5677"/>
                  <dgm:constr type="ctrY" for="ch" forName="dot5" refType="h" fact="0.5178"/>
                  <dgm:constr type="w" for="ch" forName="dot5" refType="userD"/>
                  <dgm:constr type="h" for="ch" forName="dot5" refType="userD"/>
                  <dgm:constr type="ctrX" for="ch" forName="dotArrow1" refType="w" fact="0.5764"/>
                  <dgm:constr type="ctrY" for="ch" forName="dotArrow1" refType="h" fact="0.0718"/>
                  <dgm:constr type="w" for="ch" forName="dotArrow1" refType="userD"/>
                  <dgm:constr type="h" for="ch" forName="dotArrow1" refType="userD"/>
                  <dgm:constr type="ctrX" for="ch" forName="dotArrow2" refType="w" fact="0.554"/>
                  <dgm:constr type="ctrY" for="ch" forName="dotArrow2" refType="h" fact="0.0468"/>
                  <dgm:constr type="w" for="ch" forName="dotArrow2" refType="userD"/>
                  <dgm:constr type="h" for="ch" forName="dotArrow2" refType="userD"/>
                  <dgm:constr type="ctrX" for="ch" forName="dotArrow3" refType="w" fact="0.5315"/>
                  <dgm:constr type="ctrY" for="ch" forName="dotArrow3" refType="h" fact="0.0218"/>
                  <dgm:constr type="w" for="ch" forName="dotArrow3" refType="userD"/>
                  <dgm:constr type="h" for="ch" forName="dotArrow3" refType="userD"/>
                  <dgm:constr type="ctrX" for="ch" forName="dotArrow4" refType="w" fact="0.509"/>
                  <dgm:constr type="ctrY" for="ch" forName="dotArrow4" refType="h" fact="0.0468"/>
                  <dgm:constr type="w" for="ch" forName="dotArrow4" refType="userD"/>
                  <dgm:constr type="h" for="ch" forName="dotArrow4" refType="userD"/>
                  <dgm:constr type="ctrX" for="ch" forName="dotArrow5" refType="w" fact="0.4865"/>
                  <dgm:constr type="ctrY" for="ch" forName="dotArrow5" refType="h" fact="0.0718"/>
                  <dgm:constr type="w" for="ch" forName="dotArrow5" refType="userD"/>
                  <dgm:constr type="h" for="ch" forName="dotArrow5" refType="userD"/>
                  <dgm:constr type="ctrX" for="ch" forName="dotArrow6" refType="w" fact="0.5315"/>
                  <dgm:constr type="ctrY" for="ch" forName="dotArrow6" refType="h" fact="0.0745"/>
                  <dgm:constr type="w" for="ch" forName="dotArrow6" refType="userD"/>
                  <dgm:constr type="h" for="ch" forName="dotArrow6" refType="userD"/>
                  <dgm:constr type="ctrX" for="ch" forName="dotArrow7" refType="w" fact="0.5315"/>
                  <dgm:constr type="ctrY" for="ch" forName="dotArrow7" refType="h" fact="0.1273"/>
                  <dgm:constr type="w" for="ch" forName="dotArrow7" refType="userD"/>
                  <dgm:constr type="h" for="ch" forName="dotArrow7" refType="userD"/>
                  <dgm:constr type="r" for="ch" forName="parTx1" refType="w" fact="0.8513"/>
                  <dgm:constr type="t" for="ch" forName="parTx1" refType="h" fact="0.8596"/>
                  <dgm:constr type="w" for="ch" forName="parTx1" refType="w" fact="0.3491"/>
                  <dgm:constr type="h" for="ch" forName="parTx1" refType="h" fact="0.1638"/>
                  <dgm:constr type="ctrX" for="ch" forName="picture1" refType="w" fact="0.8672"/>
                  <dgm:constr type="ctrY" for="ch" forName="picture1" refType="h" fact="0.8361"/>
                  <dgm:constr type="w" for="ch" forName="picture1" refType="w" fact="0.1618"/>
                  <dgm:constr type="h" for="ch" forName="picture1" refType="h" fact="0.2832"/>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6268"/>
                  <dgm:constr type="t" for="ch" forName="parTx2" refType="h" fact="0.6469"/>
                  <dgm:constr type="w" for="ch" forName="parTx2" refType="w" fact="0.3491"/>
                  <dgm:constr type="h" for="ch" forName="parTx2" refType="h" fact="0.1638"/>
                  <dgm:constr type="ctrX" for="ch" forName="picture2" refType="w" fact="0.6427"/>
                  <dgm:constr type="ctrY" for="ch" forName="picture2" refType="h" fact="0.6234"/>
                  <dgm:constr type="w" for="ch" forName="picture2" refType="w" fact="0.1618"/>
                  <dgm:constr type="h" for="ch" forName="picture2" refType="h" fact="0.2832"/>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5237"/>
                  <dgm:constr type="t" for="ch" forName="parTx3" refType="h" fact="0.3243"/>
                  <dgm:constr type="w" for="ch" forName="parTx3" refType="w" fact="0.3491"/>
                  <dgm:constr type="h" for="ch" forName="parTx3" refType="h" fact="0.1638"/>
                  <dgm:constr type="ctrX" for="ch" forName="picture3" refType="w" fact="0.5396"/>
                  <dgm:constr type="ctrY" for="ch" forName="picture3" refType="h" fact="0.3008"/>
                  <dgm:constr type="w" for="ch" forName="picture3" refType="w" fact="0.1618"/>
                  <dgm:constr type="h" for="ch" forName="picture3" refType="h" fact="0.2832"/>
                  <dgm:constr type="r" for="ch" forName="desTx3" refType="l" refFor="ch" refForName="parTx3"/>
                  <dgm:constr type="l" for="ch" forName="desTx3"/>
                  <dgm:constr type="t" for="ch" forName="desTx3" refType="t" refFor="ch" refForName="parTx3"/>
                  <dgm:constr type="h" for="ch" forName="desTx3" refType="h" refFor="ch" refForName="parTx3"/>
                </dgm:constrLst>
              </dgm:if>
              <dgm:else name="Name31">
                <dgm:alg type="composite">
                  <dgm:param type="ar" val="1.416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userD" refType="w" fact="0.02"/>
                  <dgm:constr type="ctrX" for="ch" forName="dot1" refType="w" fact="0.6316"/>
                  <dgm:constr type="ctrY" for="ch" forName="dot1" refType="h" fact="0.763"/>
                  <dgm:constr type="w" for="ch" forName="dot1" refType="userD"/>
                  <dgm:constr type="h" for="ch" forName="dot1" refType="userD"/>
                  <dgm:constr type="ctrX" for="ch" forName="dot2" refType="w" fact="0.6693"/>
                  <dgm:constr type="ctrY" for="ch" forName="dot2" refType="h" fact="0.7887"/>
                  <dgm:constr type="w" for="ch" forName="dot2" refType="userD"/>
                  <dgm:constr type="h" for="ch" forName="dot2" refType="userD"/>
                  <dgm:constr type="ctrX" for="ch" forName="dot3" refType="w" fact="0.7088"/>
                  <dgm:constr type="ctrY" for="ch" forName="dot3" refType="h" fact="0.809"/>
                  <dgm:constr type="w" for="ch" forName="dot3" refType="userD"/>
                  <dgm:constr type="h" for="ch" forName="dot3" refType="userD"/>
                  <dgm:constr type="ctrX" for="ch" forName="dot4" refType="w" fact="0.4506"/>
                  <dgm:constr type="ctrY" for="ch" forName="dot4" refType="h" fact="0.4655"/>
                  <dgm:constr type="w" for="ch" forName="dot4" refType="userD"/>
                  <dgm:constr type="h" for="ch" forName="dot4" refType="userD"/>
                  <dgm:constr type="ctrX" for="ch" forName="dot5" refType="w" fact="0.4658"/>
                  <dgm:constr type="ctrY" for="ch" forName="dot5" refType="h" fact="0.5178"/>
                  <dgm:constr type="w" for="ch" forName="dot5" refType="userD"/>
                  <dgm:constr type="h" for="ch" forName="dot5" refType="userD"/>
                  <dgm:constr type="ctrX" for="ch" forName="dotArrow1" refType="w" fact="0.4766"/>
                  <dgm:constr type="ctrY" for="ch" forName="dotArrow1" refType="h" fact="0.0718"/>
                  <dgm:constr type="w" for="ch" forName="dotArrow1" refType="userD"/>
                  <dgm:constr type="h" for="ch" forName="dotArrow1" refType="userD"/>
                  <dgm:constr type="ctrX" for="ch" forName="dotArrow2" refType="w" fact="0.4488"/>
                  <dgm:constr type="ctrY" for="ch" forName="dotArrow2" refType="h" fact="0.0468"/>
                  <dgm:constr type="w" for="ch" forName="dotArrow2" refType="userD"/>
                  <dgm:constr type="h" for="ch" forName="dotArrow2" refType="userD"/>
                  <dgm:constr type="ctrX" for="ch" forName="dotArrow3" refType="w" fact="0.421"/>
                  <dgm:constr type="ctrY" for="ch" forName="dotArrow3" refType="h" fact="0.0218"/>
                  <dgm:constr type="w" for="ch" forName="dotArrow3" refType="userD"/>
                  <dgm:constr type="h" for="ch" forName="dotArrow3" refType="userD"/>
                  <dgm:constr type="ctrX" for="ch" forName="dotArrow4" refType="w" fact="0.3932"/>
                  <dgm:constr type="ctrY" for="ch" forName="dotArrow4" refType="h" fact="0.0468"/>
                  <dgm:constr type="w" for="ch" forName="dotArrow4" refType="userD"/>
                  <dgm:constr type="h" for="ch" forName="dotArrow4" refType="userD"/>
                  <dgm:constr type="ctrX" for="ch" forName="dotArrow5" refType="w" fact="0.3654"/>
                  <dgm:constr type="ctrY" for="ch" forName="dotArrow5" refType="h" fact="0.0718"/>
                  <dgm:constr type="w" for="ch" forName="dotArrow5" refType="userD"/>
                  <dgm:constr type="h" for="ch" forName="dotArrow5" refType="userD"/>
                  <dgm:constr type="ctrX" for="ch" forName="dotArrow6" refType="w" fact="0.421"/>
                  <dgm:constr type="ctrY" for="ch" forName="dotArrow6" refType="h" fact="0.0745"/>
                  <dgm:constr type="w" for="ch" forName="dotArrow6" refType="userD"/>
                  <dgm:constr type="h" for="ch" forName="dotArrow6" refType="userD"/>
                  <dgm:constr type="ctrX" for="ch" forName="dotArrow7" refType="w" fact="0.421"/>
                  <dgm:constr type="ctrY" for="ch" forName="dotArrow7" refType="h" fact="0.1273"/>
                  <dgm:constr type="w" for="ch" forName="dotArrow7" refType="userD"/>
                  <dgm:constr type="h" for="ch" forName="dotArrow7" refType="userD"/>
                  <dgm:constr type="r" for="ch" forName="parTx1" refType="w" fact="0.8163"/>
                  <dgm:constr type="t" for="ch" forName="parTx1" refType="h" fact="0.8551"/>
                  <dgm:constr type="w" for="ch" forName="parTx1" refType="w" fact="0.4314"/>
                  <dgm:constr type="h" for="ch" forName="parTx1" refType="h" fact="0.1638"/>
                  <dgm:constr type="ctrX" for="ch" forName="picture1" refType="w" fact="0.8359"/>
                  <dgm:constr type="ctrY" for="ch" forName="picture1" refType="h" fact="0.8361"/>
                  <dgm:constr type="w" for="ch" forName="picture1" refType="w" fact="0.2"/>
                  <dgm:constr type="h" for="ch" forName="picture1" refType="h" fact="0.2832"/>
                  <dgm:constr type="r" for="ch" forName="parTx2" refType="w" fact="0.5388"/>
                  <dgm:constr type="t" for="ch" forName="parTx2" refType="h" fact="0.6424"/>
                  <dgm:constr type="w" for="ch" forName="parTx2" refType="w" fact="0.4314"/>
                  <dgm:constr type="h" for="ch" forName="parTx2" refType="h" fact="0.1638"/>
                  <dgm:constr type="ctrX" for="ch" forName="picture2" refType="w" fact="0.5584"/>
                  <dgm:constr type="ctrY" for="ch" forName="picture2" refType="h" fact="0.6234"/>
                  <dgm:constr type="w" for="ch" forName="picture2" refType="w" fact="0.2"/>
                  <dgm:constr type="h" for="ch" forName="picture2" refType="h" fact="0.2832"/>
                  <dgm:constr type="r" for="ch" forName="parTx3" refType="w" fact="0.4114"/>
                  <dgm:constr type="t" for="ch" forName="parTx3" refType="h" fact="0.3198"/>
                  <dgm:constr type="w" for="ch" forName="parTx3" refType="w" fact="0.4314"/>
                  <dgm:constr type="h" for="ch" forName="parTx3" refType="h" fact="0.1638"/>
                  <dgm:constr type="ctrX" for="ch" forName="picture3" refType="w" fact="0.431"/>
                  <dgm:constr type="ctrY" for="ch" forName="picture3" refType="h" fact="0.3008"/>
                  <dgm:constr type="w" for="ch" forName="picture3" refType="w" fact="0.2"/>
                  <dgm:constr type="h" for="ch" forName="picture3" refType="h" fact="0.2832"/>
                </dgm:constrLst>
              </dgm:else>
            </dgm:choose>
          </dgm:else>
        </dgm:choose>
      </dgm:if>
      <dgm:if name="Name32" axis="ch" ptType="node" func="cnt" op="equ" val="4">
        <dgm:choose name="Name33">
          <dgm:if name="Name34" func="var" arg="dir" op="equ" val="norm">
            <dgm:choose name="Name35">
              <dgm:if name="Name36" axis="des" func="maxDepth" op="gt" val="1">
                <dgm:alg type="composite">
                  <dgm:param type="ar" val="1.5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userD" refType="w" fact="0.0136"/>
                  <dgm:constr type="ctrX" for="ch" forName="dot1" refType="w" fact="0.3253"/>
                  <dgm:constr type="ctrY" for="ch" forName="dot1" refType="h" fact="0.8215"/>
                  <dgm:constr type="w" for="ch" forName="dot1" refType="userD"/>
                  <dgm:constr type="h" for="ch" forName="dot1" refType="userD"/>
                  <dgm:constr type="ctrX" for="ch" forName="dot2" refType="w" fact="0.2949"/>
                  <dgm:constr type="ctrY" for="ch" forName="dot2" refType="h" fact="0.843"/>
                  <dgm:constr type="w" for="ch" forName="dot2" refType="userD"/>
                  <dgm:constr type="h" for="ch" forName="dot2" refType="userD"/>
                  <dgm:constr type="ctrX" for="ch" forName="dot3" refType="w" fact="0.2635"/>
                  <dgm:constr type="ctrY" for="ch" forName="dot3" refType="h" fact="0.8607"/>
                  <dgm:constr type="w" for="ch" forName="dot3" refType="userD"/>
                  <dgm:constr type="h" for="ch" forName="dot3" refType="userD"/>
                  <dgm:constr type="ctrX" for="ch" forName="dot4" refType="w" fact="0.2313"/>
                  <dgm:constr type="ctrY" for="ch" forName="dot4" refType="h" fact="0.8745"/>
                  <dgm:constr type="w" for="ch" forName="dot4" refType="userD"/>
                  <dgm:constr type="h" for="ch" forName="dot4" refType="userD"/>
                  <dgm:constr type="ctrX" for="ch" forName="dot5" refType="w" fact="0.4675"/>
                  <dgm:constr type="ctrY" for="ch" forName="dot5" refType="h" fact="0.6419"/>
                  <dgm:constr type="w" for="ch" forName="dot5" refType="userD"/>
                  <dgm:constr type="h" for="ch" forName="dot5" refType="userD"/>
                  <dgm:constr type="ctrX" for="ch" forName="dot6" refType="w" fact="0.5486"/>
                  <dgm:constr type="ctrY" for="ch" forName="dot6" refType="h" fact="0.3784"/>
                  <dgm:constr type="w" for="ch" forName="dot6" refType="userD"/>
                  <dgm:constr type="h" for="ch" forName="dot6" refType="userD"/>
                  <dgm:constr type="ctrX" for="ch" forName="dotArrow1" refType="w" fact="0.5267"/>
                  <dgm:constr type="ctrY" for="ch" forName="dotArrow1" refType="h" fact="0.0496"/>
                  <dgm:constr type="w" for="ch" forName="dotArrow1" refType="userD"/>
                  <dgm:constr type="h" for="ch" forName="dotArrow1" refType="userD"/>
                  <dgm:constr type="ctrX" for="ch" forName="dotArrow2" refType="w" fact="0.5462"/>
                  <dgm:constr type="ctrY" for="ch" forName="dotArrow2" refType="h" fact="0.0282"/>
                  <dgm:constr type="w" for="ch" forName="dotArrow2" refType="userD"/>
                  <dgm:constr type="h" for="ch" forName="dotArrow2" refType="userD"/>
                  <dgm:constr type="ctrX" for="ch" forName="dotArrow3" refType="w" fact="0.5657"/>
                  <dgm:constr type="ctrY" for="ch" forName="dotArrow3" refType="h" fact="0.0068"/>
                  <dgm:constr type="w" for="ch" forName="dotArrow3" refType="userD"/>
                  <dgm:constr type="h" for="ch" forName="dotArrow3" refType="userD"/>
                  <dgm:constr type="ctrX" for="ch" forName="dotArrow4" refType="w" fact="0.5851"/>
                  <dgm:constr type="ctrY" for="ch" forName="dotArrow4" refType="h" fact="0.0282"/>
                  <dgm:constr type="w" for="ch" forName="dotArrow4" refType="userD"/>
                  <dgm:constr type="h" for="ch" forName="dotArrow4" refType="userD"/>
                  <dgm:constr type="ctrX" for="ch" forName="dotArrow5" refType="w" fact="0.6046"/>
                  <dgm:constr type="ctrY" for="ch" forName="dotArrow5" refType="h" fact="0.0496"/>
                  <dgm:constr type="w" for="ch" forName="dotArrow5" refType="userD"/>
                  <dgm:constr type="h" for="ch" forName="dotArrow5" refType="userD"/>
                  <dgm:constr type="ctrX" for="ch" forName="dotArrow6" refType="w" fact="0.5657"/>
                  <dgm:constr type="ctrY" for="ch" forName="dotArrow6" refType="h" fact="0.052"/>
                  <dgm:constr type="w" for="ch" forName="dotArrow6" refType="userD"/>
                  <dgm:constr type="h" for="ch" forName="dotArrow6" refType="userD"/>
                  <dgm:constr type="ctrX" for="ch" forName="dotArrow7" refType="w" fact="0.5657"/>
                  <dgm:constr type="ctrY" for="ch" forName="dotArrow7" refType="h" fact="0.0972"/>
                  <dgm:constr type="w" for="ch" forName="dotArrow7" refType="userD"/>
                  <dgm:constr type="h" for="ch" forName="dotArrow7" refType="userD"/>
                  <dgm:constr type="l" for="ch" forName="parTx1" refType="w" fact="0.1466"/>
                  <dgm:constr type="t" for="ch" forName="parTx1" refType="h" fact="0.9095"/>
                  <dgm:constr type="w" for="ch" forName="parTx1" refType="w" fact="0.294"/>
                  <dgm:constr type="h" for="ch" forName="parTx1" refType="h" fact="0.1222"/>
                  <dgm:constr type="ctrX" for="ch" forName="picture1" refType="w" fact="0.1333"/>
                  <dgm:constr type="ctrY" for="ch" forName="picture1" refType="h" fact="0.8922"/>
                  <dgm:constr type="w" for="ch" forName="picture1" refType="w" fact="0.1363"/>
                  <dgm:constr type="h" for="ch" forName="picture1" refType="h" fact="0.2113"/>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4105"/>
                  <dgm:constr type="t" for="ch" forName="parTx2" refType="h" fact="0.762"/>
                  <dgm:constr type="w" for="ch" forName="parTx2" refType="w" fact="0.294"/>
                  <dgm:constr type="h" for="ch" forName="parTx2" refType="h" fact="0.1222"/>
                  <dgm:constr type="ctrX" for="ch" forName="picture2" refType="w" fact="0.3972"/>
                  <dgm:constr type="ctrY" for="ch" forName="picture2" refType="h" fact="0.7447"/>
                  <dgm:constr type="w" for="ch" forName="picture2" refType="w" fact="0.1363"/>
                  <dgm:constr type="h" for="ch" forName="picture2" refType="h" fact="0.2113"/>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229"/>
                  <dgm:constr type="t" for="ch" forName="parTx3" refType="h" fact="0.5294"/>
                  <dgm:constr type="w" for="ch" forName="parTx3" refType="w" fact="0.294"/>
                  <dgm:constr type="h" for="ch" forName="parTx3" refType="h" fact="0.1222"/>
                  <dgm:constr type="ctrX" for="ch" forName="picture3" refType="w" fact="0.5095"/>
                  <dgm:constr type="ctrY" for="ch" forName="picture3" refType="h" fact="0.5121"/>
                  <dgm:constr type="w" for="ch" forName="picture3" refType="w" fact="0.1363"/>
                  <dgm:constr type="h" for="ch" forName="picture3" refType="h" fact="0.2113"/>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5722"/>
                  <dgm:constr type="t" for="ch" forName="parTx4" refType="h" fact="0.2523"/>
                  <dgm:constr type="w" for="ch" forName="parTx4" refType="w" fact="0.294"/>
                  <dgm:constr type="h" for="ch" forName="parTx4" refType="h" fact="0.1222"/>
                  <dgm:constr type="ctrX" for="ch" forName="picture4" refType="w" fact="0.5588"/>
                  <dgm:constr type="ctrY" for="ch" forName="picture4" refType="h" fact="0.235"/>
                  <dgm:constr type="w" for="ch" forName="picture4" refType="w" fact="0.1363"/>
                  <dgm:constr type="h" for="ch" forName="picture4" refType="h" fact="0.2113"/>
                  <dgm:constr type="l" for="ch" forName="desTx4" refType="r" refFor="ch" refForName="parTx4"/>
                  <dgm:constr type="r" for="ch" forName="desTx4" refType="w"/>
                  <dgm:constr type="t" for="ch" forName="desTx4" refType="t" refFor="ch" refForName="parTx4"/>
                  <dgm:constr type="h" for="ch" forName="desTx4" refType="h" refFor="ch" refForName="parTx4"/>
                </dgm:constrLst>
              </dgm:if>
              <dgm:else name="Name37">
                <dgm:alg type="composite">
                  <dgm:param type="ar" val="1.26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userD" refType="w" fact="0.0167"/>
                  <dgm:constr type="ctrX" for="ch" forName="dot1" refType="w" fact="0.3978"/>
                  <dgm:constr type="ctrY" for="ch" forName="dot1" refType="h" fact="0.8215"/>
                  <dgm:constr type="w" for="ch" forName="dot1" refType="userD"/>
                  <dgm:constr type="h" for="ch" forName="dot1" refType="userD"/>
                  <dgm:constr type="ctrX" for="ch" forName="dot2" refType="w" fact="0.3606"/>
                  <dgm:constr type="ctrY" for="ch" forName="dot2" refType="h" fact="0.843"/>
                  <dgm:constr type="w" for="ch" forName="dot2" refType="userD"/>
                  <dgm:constr type="h" for="ch" forName="dot2" refType="userD"/>
                  <dgm:constr type="ctrX" for="ch" forName="dot3" refType="w" fact="0.3223"/>
                  <dgm:constr type="ctrY" for="ch" forName="dot3" refType="h" fact="0.8607"/>
                  <dgm:constr type="w" for="ch" forName="dot3" refType="userD"/>
                  <dgm:constr type="h" for="ch" forName="dot3" refType="userD"/>
                  <dgm:constr type="ctrX" for="ch" forName="dot4" refType="w" fact="0.2829"/>
                  <dgm:constr type="ctrY" for="ch" forName="dot4" refType="h" fact="0.8745"/>
                  <dgm:constr type="w" for="ch" forName="dot4" refType="userD"/>
                  <dgm:constr type="h" for="ch" forName="dot4" refType="userD"/>
                  <dgm:constr type="ctrX" for="ch" forName="dot5" refType="w" fact="0.5717"/>
                  <dgm:constr type="ctrY" for="ch" forName="dot5" refType="h" fact="0.6419"/>
                  <dgm:constr type="w" for="ch" forName="dot5" refType="userD"/>
                  <dgm:constr type="h" for="ch" forName="dot5" refType="userD"/>
                  <dgm:constr type="ctrX" for="ch" forName="dot6" refType="w" fact="0.6709"/>
                  <dgm:constr type="ctrY" for="ch" forName="dot6" refType="h" fact="0.3784"/>
                  <dgm:constr type="w" for="ch" forName="dot6" refType="userD"/>
                  <dgm:constr type="h" for="ch" forName="dot6" refType="userD"/>
                  <dgm:constr type="ctrX" for="ch" forName="dotArrow1" refType="w" fact="0.6441"/>
                  <dgm:constr type="ctrY" for="ch" forName="dotArrow1" refType="h" fact="0.0496"/>
                  <dgm:constr type="w" for="ch" forName="dotArrow1" refType="userD"/>
                  <dgm:constr type="h" for="ch" forName="dotArrow1" refType="userD"/>
                  <dgm:constr type="ctrX" for="ch" forName="dotArrow2" refType="w" fact="0.6679"/>
                  <dgm:constr type="ctrY" for="ch" forName="dotArrow2" refType="h" fact="0.0282"/>
                  <dgm:constr type="w" for="ch" forName="dotArrow2" refType="userD"/>
                  <dgm:constr type="h" for="ch" forName="dotArrow2" refType="userD"/>
                  <dgm:constr type="ctrX" for="ch" forName="dotArrow3" refType="w" fact="0.6917"/>
                  <dgm:constr type="ctrY" for="ch" forName="dotArrow3" refType="h" fact="0.0068"/>
                  <dgm:constr type="w" for="ch" forName="dotArrow3" refType="userD"/>
                  <dgm:constr type="h" for="ch" forName="dotArrow3" refType="userD"/>
                  <dgm:constr type="ctrX" for="ch" forName="dotArrow4" refType="w" fact="0.7155"/>
                  <dgm:constr type="ctrY" for="ch" forName="dotArrow4" refType="h" fact="0.0282"/>
                  <dgm:constr type="w" for="ch" forName="dotArrow4" refType="userD"/>
                  <dgm:constr type="h" for="ch" forName="dotArrow4" refType="userD"/>
                  <dgm:constr type="ctrX" for="ch" forName="dotArrow5" refType="w" fact="0.7394"/>
                  <dgm:constr type="ctrY" for="ch" forName="dotArrow5" refType="h" fact="0.0496"/>
                  <dgm:constr type="w" for="ch" forName="dotArrow5" refType="userD"/>
                  <dgm:constr type="h" for="ch" forName="dotArrow5" refType="userD"/>
                  <dgm:constr type="ctrX" for="ch" forName="dotArrow6" refType="w" fact="0.6917"/>
                  <dgm:constr type="ctrY" for="ch" forName="dotArrow6" refType="h" fact="0.052"/>
                  <dgm:constr type="w" for="ch" forName="dotArrow6" refType="userD"/>
                  <dgm:constr type="h" for="ch" forName="dotArrow6" refType="userD"/>
                  <dgm:constr type="ctrX" for="ch" forName="dotArrow7" refType="w" fact="0.6917"/>
                  <dgm:constr type="ctrY" for="ch" forName="dotArrow7" refType="h" fact="0.0972"/>
                  <dgm:constr type="w" for="ch" forName="dotArrow7" refType="userD"/>
                  <dgm:constr type="h" for="ch" forName="dotArrow7" refType="userD"/>
                  <dgm:constr type="l" for="ch" forName="parTx1" refType="w" fact="0.1793"/>
                  <dgm:constr type="t" for="ch" forName="parTx1" refType="h" fact="0.9064"/>
                  <dgm:constr type="w" for="ch" forName="parTx1" refType="w" fact="0.3595"/>
                  <dgm:constr type="h" for="ch" forName="parTx1" refType="h" fact="0.1222"/>
                  <dgm:constr type="ctrX" for="ch" forName="picture1" refType="w" fact="0.163"/>
                  <dgm:constr type="ctrY" for="ch" forName="picture1" refType="h" fact="0.8922"/>
                  <dgm:constr type="w" for="ch" forName="picture1" refType="w" fact="0.1667"/>
                  <dgm:constr type="h" for="ch" forName="picture1" refType="h" fact="0.2113"/>
                  <dgm:constr type="l" for="ch" forName="parTx2" refType="w" fact="0.502"/>
                  <dgm:constr type="t" for="ch" forName="parTx2" refType="h" fact="0.7589"/>
                  <dgm:constr type="w" for="ch" forName="parTx2" refType="w" fact="0.3595"/>
                  <dgm:constr type="h" for="ch" forName="parTx2" refType="h" fact="0.1222"/>
                  <dgm:constr type="ctrX" for="ch" forName="picture2" refType="w" fact="0.4857"/>
                  <dgm:constr type="ctrY" for="ch" forName="picture2" refType="h" fact="0.7447"/>
                  <dgm:constr type="w" for="ch" forName="picture2" refType="w" fact="0.1667"/>
                  <dgm:constr type="h" for="ch" forName="picture2" refType="h" fact="0.2113"/>
                  <dgm:constr type="l" for="ch" forName="parTx3" refType="w" fact="0.6394"/>
                  <dgm:constr type="t" for="ch" forName="parTx3" refType="h" fact="0.5263"/>
                  <dgm:constr type="w" for="ch" forName="parTx3" refType="w" fact="0.3595"/>
                  <dgm:constr type="h" for="ch" forName="parTx3" refType="h" fact="0.1222"/>
                  <dgm:constr type="ctrX" for="ch" forName="picture3" refType="w" fact="0.6231"/>
                  <dgm:constr type="ctrY" for="ch" forName="picture3" refType="h" fact="0.5121"/>
                  <dgm:constr type="w" for="ch" forName="picture3" refType="w" fact="0.1667"/>
                  <dgm:constr type="h" for="ch" forName="picture3" refType="h" fact="0.2113"/>
                  <dgm:constr type="l" for="ch" forName="parTx4" refType="w" fact="0.6997"/>
                  <dgm:constr type="t" for="ch" forName="parTx4" refType="h" fact="0.2492"/>
                  <dgm:constr type="w" for="ch" forName="parTx4" refType="w" fact="0.3595"/>
                  <dgm:constr type="h" for="ch" forName="parTx4" refType="h" fact="0.1222"/>
                  <dgm:constr type="ctrX" for="ch" forName="picture4" refType="w" fact="0.6834"/>
                  <dgm:constr type="ctrY" for="ch" forName="picture4" refType="h" fact="0.235"/>
                  <dgm:constr type="w" for="ch" forName="picture4" refType="w" fact="0.1667"/>
                  <dgm:constr type="h" for="ch" forName="picture4" refType="h" fact="0.2113"/>
                </dgm:constrLst>
              </dgm:else>
            </dgm:choose>
          </dgm:if>
          <dgm:else name="Name38">
            <dgm:choose name="Name39">
              <dgm:if name="Name40" axis="des" func="maxDepth" op="gt" val="1">
                <dgm:alg type="composite">
                  <dgm:param type="ar" val="1.5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userD" refType="w" fact="0.0136"/>
                  <dgm:constr type="ctrX" for="ch" forName="dot1" refType="w" fact="0.6747"/>
                  <dgm:constr type="ctrY" for="ch" forName="dot1" refType="h" fact="0.8215"/>
                  <dgm:constr type="w" for="ch" forName="dot1" refType="userD"/>
                  <dgm:constr type="h" for="ch" forName="dot1" refType="userD"/>
                  <dgm:constr type="ctrX" for="ch" forName="dot2" refType="w" fact="0.7051"/>
                  <dgm:constr type="ctrY" for="ch" forName="dot2" refType="h" fact="0.843"/>
                  <dgm:constr type="w" for="ch" forName="dot2" refType="userD"/>
                  <dgm:constr type="h" for="ch" forName="dot2" refType="userD"/>
                  <dgm:constr type="ctrX" for="ch" forName="dot3" refType="w" fact="0.7365"/>
                  <dgm:constr type="ctrY" for="ch" forName="dot3" refType="h" fact="0.8607"/>
                  <dgm:constr type="w" for="ch" forName="dot3" refType="userD"/>
                  <dgm:constr type="h" for="ch" forName="dot3" refType="userD"/>
                  <dgm:constr type="ctrX" for="ch" forName="dot4" refType="w" fact="0.7687"/>
                  <dgm:constr type="ctrY" for="ch" forName="dot4" refType="h" fact="0.8745"/>
                  <dgm:constr type="w" for="ch" forName="dot4" refType="userD"/>
                  <dgm:constr type="h" for="ch" forName="dot4" refType="userD"/>
                  <dgm:constr type="ctrX" for="ch" forName="dot5" refType="w" fact="0.5325"/>
                  <dgm:constr type="ctrY" for="ch" forName="dot5" refType="h" fact="0.6419"/>
                  <dgm:constr type="w" for="ch" forName="dot5" refType="userD"/>
                  <dgm:constr type="h" for="ch" forName="dot5" refType="userD"/>
                  <dgm:constr type="ctrX" for="ch" forName="dot6" refType="w" fact="0.4514"/>
                  <dgm:constr type="ctrY" for="ch" forName="dot6" refType="h" fact="0.3784"/>
                  <dgm:constr type="w" for="ch" forName="dot6" refType="userD"/>
                  <dgm:constr type="h" for="ch" forName="dot6" refType="userD"/>
                  <dgm:constr type="ctrX" for="ch" forName="dotArrow1" refType="w" fact="0.4733"/>
                  <dgm:constr type="ctrY" for="ch" forName="dotArrow1" refType="h" fact="0.0496"/>
                  <dgm:constr type="w" for="ch" forName="dotArrow1" refType="userD"/>
                  <dgm:constr type="h" for="ch" forName="dotArrow1" refType="userD"/>
                  <dgm:constr type="ctrX" for="ch" forName="dotArrow2" refType="w" fact="0.4538"/>
                  <dgm:constr type="ctrY" for="ch" forName="dotArrow2" refType="h" fact="0.0282"/>
                  <dgm:constr type="w" for="ch" forName="dotArrow2" refType="userD"/>
                  <dgm:constr type="h" for="ch" forName="dotArrow2" refType="userD"/>
                  <dgm:constr type="ctrX" for="ch" forName="dotArrow3" refType="w" fact="0.4343"/>
                  <dgm:constr type="ctrY" for="ch" forName="dotArrow3" refType="h" fact="0.0068"/>
                  <dgm:constr type="w" for="ch" forName="dotArrow3" refType="userD"/>
                  <dgm:constr type="h" for="ch" forName="dotArrow3" refType="userD"/>
                  <dgm:constr type="ctrX" for="ch" forName="dotArrow4" refType="w" fact="0.4149"/>
                  <dgm:constr type="ctrY" for="ch" forName="dotArrow4" refType="h" fact="0.0282"/>
                  <dgm:constr type="w" for="ch" forName="dotArrow4" refType="userD"/>
                  <dgm:constr type="h" for="ch" forName="dotArrow4" refType="userD"/>
                  <dgm:constr type="ctrX" for="ch" forName="dotArrow5" refType="w" fact="0.3954"/>
                  <dgm:constr type="ctrY" for="ch" forName="dotArrow5" refType="h" fact="0.0496"/>
                  <dgm:constr type="w" for="ch" forName="dotArrow5" refType="userD"/>
                  <dgm:constr type="h" for="ch" forName="dotArrow5" refType="userD"/>
                  <dgm:constr type="ctrX" for="ch" forName="dotArrow6" refType="w" fact="0.4343"/>
                  <dgm:constr type="ctrY" for="ch" forName="dotArrow6" refType="h" fact="0.052"/>
                  <dgm:constr type="w" for="ch" forName="dotArrow6" refType="userD"/>
                  <dgm:constr type="h" for="ch" forName="dotArrow6" refType="userD"/>
                  <dgm:constr type="ctrX" for="ch" forName="dotArrow7" refType="w" fact="0.4343"/>
                  <dgm:constr type="ctrY" for="ch" forName="dotArrow7" refType="h" fact="0.0972"/>
                  <dgm:constr type="w" for="ch" forName="dotArrow7" refType="userD"/>
                  <dgm:constr type="h" for="ch" forName="dotArrow7" refType="userD"/>
                  <dgm:constr type="r" for="ch" forName="parTx1" refType="w" fact="0.8534"/>
                  <dgm:constr type="t" for="ch" forName="parTx1" refType="h" fact="0.9095"/>
                  <dgm:constr type="w" for="ch" forName="parTx1" refType="w" fact="0.294"/>
                  <dgm:constr type="h" for="ch" forName="parTx1" refType="h" fact="0.1222"/>
                  <dgm:constr type="ctrX" for="ch" forName="picture1" refType="w" fact="0.8667"/>
                  <dgm:constr type="ctrY" for="ch" forName="picture1" refType="h" fact="0.8922"/>
                  <dgm:constr type="w" for="ch" forName="picture1" refType="w" fact="0.1363"/>
                  <dgm:constr type="h" for="ch" forName="picture1" refType="h" fact="0.2113"/>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5895"/>
                  <dgm:constr type="t" for="ch" forName="parTx2" refType="h" fact="0.762"/>
                  <dgm:constr type="w" for="ch" forName="parTx2" refType="w" fact="0.294"/>
                  <dgm:constr type="h" for="ch" forName="parTx2" refType="h" fact="0.1222"/>
                  <dgm:constr type="ctrX" for="ch" forName="picture2" refType="w" fact="0.6028"/>
                  <dgm:constr type="ctrY" for="ch" forName="picture2" refType="h" fact="0.7447"/>
                  <dgm:constr type="w" for="ch" forName="picture2" refType="w" fact="0.1363"/>
                  <dgm:constr type="h" for="ch" forName="picture2" refType="h" fact="0.2113"/>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771"/>
                  <dgm:constr type="t" for="ch" forName="parTx3" refType="h" fact="0.5294"/>
                  <dgm:constr type="w" for="ch" forName="parTx3" refType="w" fact="0.294"/>
                  <dgm:constr type="h" for="ch" forName="parTx3" refType="h" fact="0.1222"/>
                  <dgm:constr type="ctrX" for="ch" forName="picture3" refType="w" fact="0.4905"/>
                  <dgm:constr type="ctrY" for="ch" forName="picture3" refType="h" fact="0.5121"/>
                  <dgm:constr type="w" for="ch" forName="picture3" refType="w" fact="0.1363"/>
                  <dgm:constr type="h" for="ch" forName="picture3" refType="h" fact="0.2113"/>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4278"/>
                  <dgm:constr type="t" for="ch" forName="parTx4" refType="h" fact="0.2523"/>
                  <dgm:constr type="w" for="ch" forName="parTx4" refType="w" fact="0.294"/>
                  <dgm:constr type="h" for="ch" forName="parTx4" refType="h" fact="0.1222"/>
                  <dgm:constr type="ctrX" for="ch" forName="picture4" refType="w" fact="0.4412"/>
                  <dgm:constr type="ctrY" for="ch" forName="picture4" refType="h" fact="0.235"/>
                  <dgm:constr type="w" for="ch" forName="picture4" refType="w" fact="0.1363"/>
                  <dgm:constr type="h" for="ch" forName="picture4" refType="h" fact="0.2113"/>
                  <dgm:constr type="r" for="ch" forName="desTx4" refType="l" refFor="ch" refForName="parTx4"/>
                  <dgm:constr type="l" for="ch" forName="desTx4"/>
                  <dgm:constr type="t" for="ch" forName="desTx4" refType="t" refFor="ch" refForName="parTx4"/>
                  <dgm:constr type="h" for="ch" forName="desTx4" refType="h" refFor="ch" refForName="parTx4"/>
                </dgm:constrLst>
              </dgm:if>
              <dgm:else name="Name41">
                <dgm:alg type="composite">
                  <dgm:param type="ar" val="1.26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userD" refType="w" fact="0.0167"/>
                  <dgm:constr type="ctrX" for="ch" forName="dot1" refType="w" fact="0.6022"/>
                  <dgm:constr type="ctrY" for="ch" forName="dot1" refType="h" fact="0.8215"/>
                  <dgm:constr type="w" for="ch" forName="dot1" refType="userD"/>
                  <dgm:constr type="h" for="ch" forName="dot1" refType="userD"/>
                  <dgm:constr type="ctrX" for="ch" forName="dot2" refType="w" fact="0.6394"/>
                  <dgm:constr type="ctrY" for="ch" forName="dot2" refType="h" fact="0.843"/>
                  <dgm:constr type="w" for="ch" forName="dot2" refType="userD"/>
                  <dgm:constr type="h" for="ch" forName="dot2" refType="userD"/>
                  <dgm:constr type="ctrX" for="ch" forName="dot3" refType="w" fact="0.6777"/>
                  <dgm:constr type="ctrY" for="ch" forName="dot3" refType="h" fact="0.8607"/>
                  <dgm:constr type="w" for="ch" forName="dot3" refType="userD"/>
                  <dgm:constr type="h" for="ch" forName="dot3" refType="userD"/>
                  <dgm:constr type="ctrX" for="ch" forName="dot4" refType="w" fact="0.7171"/>
                  <dgm:constr type="ctrY" for="ch" forName="dot4" refType="h" fact="0.8745"/>
                  <dgm:constr type="w" for="ch" forName="dot4" refType="userD"/>
                  <dgm:constr type="h" for="ch" forName="dot4" refType="userD"/>
                  <dgm:constr type="ctrX" for="ch" forName="dot5" refType="w" fact="0.4283"/>
                  <dgm:constr type="ctrY" for="ch" forName="dot5" refType="h" fact="0.6419"/>
                  <dgm:constr type="w" for="ch" forName="dot5" refType="userD"/>
                  <dgm:constr type="h" for="ch" forName="dot5" refType="userD"/>
                  <dgm:constr type="ctrX" for="ch" forName="dot6" refType="w" fact="0.3291"/>
                  <dgm:constr type="ctrY" for="ch" forName="dot6" refType="h" fact="0.3784"/>
                  <dgm:constr type="w" for="ch" forName="dot6" refType="userD"/>
                  <dgm:constr type="h" for="ch" forName="dot6" refType="userD"/>
                  <dgm:constr type="ctrX" for="ch" forName="dotArrow1" refType="w" fact="0.3559"/>
                  <dgm:constr type="ctrY" for="ch" forName="dotArrow1" refType="h" fact="0.0496"/>
                  <dgm:constr type="w" for="ch" forName="dotArrow1" refType="userD"/>
                  <dgm:constr type="h" for="ch" forName="dotArrow1" refType="userD"/>
                  <dgm:constr type="ctrX" for="ch" forName="dotArrow2" refType="w" fact="0.3321"/>
                  <dgm:constr type="ctrY" for="ch" forName="dotArrow2" refType="h" fact="0.0282"/>
                  <dgm:constr type="w" for="ch" forName="dotArrow2" refType="userD"/>
                  <dgm:constr type="h" for="ch" forName="dotArrow2" refType="userD"/>
                  <dgm:constr type="ctrX" for="ch" forName="dotArrow3" refType="w" fact="0.3083"/>
                  <dgm:constr type="ctrY" for="ch" forName="dotArrow3" refType="h" fact="0.0068"/>
                  <dgm:constr type="w" for="ch" forName="dotArrow3" refType="userD"/>
                  <dgm:constr type="h" for="ch" forName="dotArrow3" refType="userD"/>
                  <dgm:constr type="ctrX" for="ch" forName="dotArrow4" refType="w" fact="0.2845"/>
                  <dgm:constr type="ctrY" for="ch" forName="dotArrow4" refType="h" fact="0.0282"/>
                  <dgm:constr type="w" for="ch" forName="dotArrow4" refType="userD"/>
                  <dgm:constr type="h" for="ch" forName="dotArrow4" refType="userD"/>
                  <dgm:constr type="ctrX" for="ch" forName="dotArrow5" refType="w" fact="0.2606"/>
                  <dgm:constr type="ctrY" for="ch" forName="dotArrow5" refType="h" fact="0.0496"/>
                  <dgm:constr type="w" for="ch" forName="dotArrow5" refType="userD"/>
                  <dgm:constr type="h" for="ch" forName="dotArrow5" refType="userD"/>
                  <dgm:constr type="ctrX" for="ch" forName="dotArrow6" refType="w" fact="0.3083"/>
                  <dgm:constr type="ctrY" for="ch" forName="dotArrow6" refType="h" fact="0.052"/>
                  <dgm:constr type="w" for="ch" forName="dotArrow6" refType="userD"/>
                  <dgm:constr type="h" for="ch" forName="dotArrow6" refType="userD"/>
                  <dgm:constr type="ctrX" for="ch" forName="dotArrow7" refType="w" fact="0.3083"/>
                  <dgm:constr type="ctrY" for="ch" forName="dotArrow7" refType="h" fact="0.0972"/>
                  <dgm:constr type="w" for="ch" forName="dotArrow7" refType="userD"/>
                  <dgm:constr type="h" for="ch" forName="dotArrow7" refType="userD"/>
                  <dgm:constr type="r" for="ch" forName="parTx1" refType="w" fact="0.8207"/>
                  <dgm:constr type="t" for="ch" forName="parTx1" refType="h" fact="0.9064"/>
                  <dgm:constr type="w" for="ch" forName="parTx1" refType="w" fact="0.3595"/>
                  <dgm:constr type="h" for="ch" forName="parTx1" refType="h" fact="0.1222"/>
                  <dgm:constr type="ctrX" for="ch" forName="picture1" refType="w" fact="0.837"/>
                  <dgm:constr type="ctrY" for="ch" forName="picture1" refType="h" fact="0.8922"/>
                  <dgm:constr type="w" for="ch" forName="picture1" refType="w" fact="0.1667"/>
                  <dgm:constr type="h" for="ch" forName="picture1" refType="h" fact="0.2113"/>
                  <dgm:constr type="r" for="ch" forName="parTx2" refType="w" fact="0.498"/>
                  <dgm:constr type="t" for="ch" forName="parTx2" refType="h" fact="0.7589"/>
                  <dgm:constr type="w" for="ch" forName="parTx2" refType="w" fact="0.3595"/>
                  <dgm:constr type="h" for="ch" forName="parTx2" refType="h" fact="0.1222"/>
                  <dgm:constr type="ctrX" for="ch" forName="picture2" refType="w" fact="0.5143"/>
                  <dgm:constr type="ctrY" for="ch" forName="picture2" refType="h" fact="0.7447"/>
                  <dgm:constr type="w" for="ch" forName="picture2" refType="w" fact="0.1667"/>
                  <dgm:constr type="h" for="ch" forName="picture2" refType="h" fact="0.2113"/>
                  <dgm:constr type="r" for="ch" forName="parTx3" refType="w" fact="0.3606"/>
                  <dgm:constr type="t" for="ch" forName="parTx3" refType="h" fact="0.5263"/>
                  <dgm:constr type="w" for="ch" forName="parTx3" refType="w" fact="0.3595"/>
                  <dgm:constr type="h" for="ch" forName="parTx3" refType="h" fact="0.1222"/>
                  <dgm:constr type="ctrX" for="ch" forName="picture3" refType="w" fact="0.3769"/>
                  <dgm:constr type="ctrY" for="ch" forName="picture3" refType="h" fact="0.5121"/>
                  <dgm:constr type="w" for="ch" forName="picture3" refType="w" fact="0.1667"/>
                  <dgm:constr type="h" for="ch" forName="picture3" refType="h" fact="0.2113"/>
                  <dgm:constr type="r" for="ch" forName="parTx4" refType="w" fact="0.3003"/>
                  <dgm:constr type="t" for="ch" forName="parTx4" refType="h" fact="0.2492"/>
                  <dgm:constr type="w" for="ch" forName="parTx4" refType="w" fact="0.3595"/>
                  <dgm:constr type="h" for="ch" forName="parTx4" refType="h" fact="0.1222"/>
                  <dgm:constr type="ctrX" for="ch" forName="picture4" refType="w" fact="0.3166"/>
                  <dgm:constr type="ctrY" for="ch" forName="picture4" refType="h" fact="0.235"/>
                  <dgm:constr type="w" for="ch" forName="picture4" refType="w" fact="0.1667"/>
                  <dgm:constr type="h" for="ch" forName="picture4" refType="h" fact="0.2113"/>
                </dgm:constrLst>
              </dgm:else>
            </dgm:choose>
          </dgm:else>
        </dgm:choose>
      </dgm:if>
      <dgm:if name="Name42" axis="ch" ptType="node" func="cnt" op="equ" val="5">
        <dgm:choose name="Name43">
          <dgm:if name="Name44" func="var" arg="dir" op="equ" val="norm">
            <dgm:choose name="Name45">
              <dgm:if name="Name46" axis="des" func="maxDepth" op="gt" val="1">
                <dgm:alg type="composite">
                  <dgm:param type="ar" val="1.4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userD" refType="w" fact="0.0118"/>
                  <dgm:constr type="ctrX" for="ch" forName="dot1" refType="w" fact="0.3263"/>
                  <dgm:constr type="ctrY" for="ch" forName="dot1" refType="h" fact="0.8674"/>
                  <dgm:constr type="w" for="ch" forName="dot1" refType="userD"/>
                  <dgm:constr type="h" for="ch" forName="dot1" refType="userD"/>
                  <dgm:constr type="ctrX" for="ch" forName="dot2" refType="w" fact="0.3001"/>
                  <dgm:constr type="ctrY" for="ch" forName="dot2" refType="h" fact="0.8824"/>
                  <dgm:constr type="w" for="ch" forName="dot2" refType="userD"/>
                  <dgm:constr type="h" for="ch" forName="dot2" refType="userD"/>
                  <dgm:constr type="ctrX" for="ch" forName="dot3" refType="w" fact="0.2733"/>
                  <dgm:constr type="ctrY" for="ch" forName="dot3" refType="h" fact="0.8948"/>
                  <dgm:constr type="w" for="ch" forName="dot3" refType="userD"/>
                  <dgm:constr type="h" for="ch" forName="dot3" refType="userD"/>
                  <dgm:constr type="ctrX" for="ch" forName="dot4" refType="w" fact="0.2462"/>
                  <dgm:constr type="ctrY" for="ch" forName="dot4" refType="h" fact="0.9044"/>
                  <dgm:constr type="w" for="ch" forName="dot4" refType="userD"/>
                  <dgm:constr type="h" for="ch" forName="dot4" refType="userD"/>
                  <dgm:constr type="ctrX" for="ch" forName="dot5" refType="w" fact="0.4691"/>
                  <dgm:constr type="ctrY" for="ch" forName="dot5" refType="h" fact="0.7222"/>
                  <dgm:constr type="w" for="ch" forName="dot5" refType="userD"/>
                  <dgm:constr type="h" for="ch" forName="dot5" refType="userD"/>
                  <dgm:constr type="ctrX" for="ch" forName="dot6" refType="w" fact="0.4484"/>
                  <dgm:constr type="ctrY" for="ch" forName="dot6" refType="h" fact="0.7518"/>
                  <dgm:constr type="w" for="ch" forName="dot6" refType="userD"/>
                  <dgm:constr type="h" for="ch" forName="dot6" refType="userD"/>
                  <dgm:constr type="ctrX" for="ch" forName="dot7" refType="w" fact="0.5549"/>
                  <dgm:constr type="ctrY" for="ch" forName="dot7" refType="h" fact="0.5422"/>
                  <dgm:constr type="w" for="ch" forName="dot7" refType="userD"/>
                  <dgm:constr type="h" for="ch" forName="dot7" refType="userD"/>
                  <dgm:constr type="ctrX" for="ch" forName="dot8" refType="w" fact="0.601"/>
                  <dgm:constr type="ctrY" for="ch" forName="dot8" refType="h" fact="0.3229"/>
                  <dgm:constr type="w" for="ch" forName="dot8" refType="userD"/>
                  <dgm:constr type="h" for="ch" forName="dot8" refType="userD"/>
                  <dgm:constr type="ctrX" for="ch" forName="dotArrow1" refType="w" fact="0.5779"/>
                  <dgm:constr type="ctrY" for="ch" forName="dotArrow1" refType="h" fact="0.0635"/>
                  <dgm:constr type="w" for="ch" forName="dotArrow1" refType="userD"/>
                  <dgm:constr type="h" for="ch" forName="dotArrow1" refType="userD"/>
                  <dgm:constr type="ctrX" for="ch" forName="dotArrow2" refType="w" fact="0.5951"/>
                  <dgm:constr type="ctrY" for="ch" forName="dotArrow2" refType="h" fact="0.0448"/>
                  <dgm:constr type="w" for="ch" forName="dotArrow2" refType="userD"/>
                  <dgm:constr type="h" for="ch" forName="dotArrow2" refType="userD"/>
                  <dgm:constr type="ctrX" for="ch" forName="dotArrow3" refType="w" fact="0.6123"/>
                  <dgm:constr type="ctrY" for="ch" forName="dotArrow3" refType="h" fact="0.026"/>
                  <dgm:constr type="w" for="ch" forName="dotArrow3" refType="userD"/>
                  <dgm:constr type="h" for="ch" forName="dotArrow3" refType="userD"/>
                  <dgm:constr type="ctrX" for="ch" forName="dotArrow4" refType="w" fact="0.6295"/>
                  <dgm:constr type="ctrY" for="ch" forName="dotArrow4" refType="h" fact="0.0448"/>
                  <dgm:constr type="w" for="ch" forName="dotArrow4" refType="userD"/>
                  <dgm:constr type="h" for="ch" forName="dotArrow4" refType="userD"/>
                  <dgm:constr type="ctrX" for="ch" forName="dotArrow5" refType="w" fact="0.6467"/>
                  <dgm:constr type="ctrY" for="ch" forName="dotArrow5" refType="h" fact="0.0635"/>
                  <dgm:constr type="w" for="ch" forName="dotArrow5" refType="userD"/>
                  <dgm:constr type="h" for="ch" forName="dotArrow5" refType="userD"/>
                  <dgm:constr type="ctrX" for="ch" forName="dotArrow6" refType="w" fact="0.6123"/>
                  <dgm:constr type="ctrY" for="ch" forName="dotArrow6" refType="h" fact="0.0656"/>
                  <dgm:constr type="w" for="ch" forName="dotArrow6" refType="userD"/>
                  <dgm:constr type="h" for="ch" forName="dotArrow6" refType="userD"/>
                  <dgm:constr type="ctrX" for="ch" forName="dotArrow7" refType="w" fact="0.6123"/>
                  <dgm:constr type="ctrY" for="ch" forName="dotArrow7" refType="h" fact="0.1052"/>
                  <dgm:constr type="w" for="ch" forName="dotArrow7" refType="userD"/>
                  <dgm:constr type="h" for="ch" forName="dotArrow7" refType="userD"/>
                  <dgm:constr type="l" for="ch" forName="parTx1" refType="w" fact="0.1746"/>
                  <dgm:constr type="t" for="ch" forName="parTx1" refType="h" fact="0.9304"/>
                  <dgm:constr type="w" for="ch" forName="parTx1" refType="w" fact="0.2544"/>
                  <dgm:constr type="h" for="ch" forName="parTx1" refType="h" fact="0.0962"/>
                  <dgm:constr type="ctrX" for="ch" forName="picture1" refType="w" fact="0.1631"/>
                  <dgm:constr type="ctrY" for="ch" forName="picture1" refType="h" fact="0.9169"/>
                  <dgm:constr type="w" for="ch" forName="picture1" refType="w" fact="0.118"/>
                  <dgm:constr type="h" for="ch" forName="picture1" refType="h" fact="0.1663"/>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3982"/>
                  <dgm:constr type="t" for="ch" forName="parTx2" refType="h" fact="0.8167"/>
                  <dgm:constr type="w" for="ch" forName="parTx2" refType="w" fact="0.2544"/>
                  <dgm:constr type="h" for="ch" forName="parTx2" refType="h" fact="0.0962"/>
                  <dgm:constr type="ctrX" for="ch" forName="picture2" refType="w" fact="0.3866"/>
                  <dgm:constr type="ctrY" for="ch" forName="picture2" refType="h" fact="0.8032"/>
                  <dgm:constr type="w" for="ch" forName="picture2" refType="w" fact="0.118"/>
                  <dgm:constr type="h" for="ch" forName="picture2" refType="h" fact="0.1663"/>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194"/>
                  <dgm:constr type="t" for="ch" forName="parTx3" refType="h" fact="0.6524"/>
                  <dgm:constr type="w" for="ch" forName="parTx3" refType="w" fact="0.2544"/>
                  <dgm:constr type="h" for="ch" forName="parTx3" refType="h" fact="0.0962"/>
                  <dgm:constr type="ctrX" for="ch" forName="picture3" refType="w" fact="0.5078"/>
                  <dgm:constr type="ctrY" for="ch" forName="picture3" refType="h" fact="0.6389"/>
                  <dgm:constr type="w" for="ch" forName="picture3" refType="w" fact="0.118"/>
                  <dgm:constr type="h" for="ch" forName="picture3" refType="h" fact="0.1663"/>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5827"/>
                  <dgm:constr type="t" for="ch" forName="parTx4" refType="h" fact="0.4412"/>
                  <dgm:constr type="w" for="ch" forName="parTx4" refType="w" fact="0.2544"/>
                  <dgm:constr type="h" for="ch" forName="parTx4" refType="h" fact="0.0962"/>
                  <dgm:constr type="ctrX" for="ch" forName="picture4" refType="w" fact="0.5712"/>
                  <dgm:constr type="ctrY" for="ch" forName="picture4" refType="h" fact="0.4277"/>
                  <dgm:constr type="w" for="ch" forName="picture4" refType="w" fact="0.118"/>
                  <dgm:constr type="h" for="ch" forName="picture4" refType="h" fact="0.1663"/>
                  <dgm:constr type="l" for="ch" forName="desTx4" refType="r" refFor="ch" refForName="parTx4"/>
                  <dgm:constr type="r" for="ch" forName="desTx4" refType="w"/>
                  <dgm:constr type="t" for="ch" forName="desTx4" refType="t" refFor="ch" refForName="parTx4"/>
                  <dgm:constr type="h" for="ch" forName="desTx4" refType="h" refFor="ch" refForName="parTx4"/>
                  <dgm:constr type="l" for="ch" forName="parTx5" refType="w" fact="0.618"/>
                  <dgm:constr type="t" for="ch" forName="parTx5" refType="h" fact="0.2262"/>
                  <dgm:constr type="w" for="ch" forName="parTx5" refType="w" fact="0.2544"/>
                  <dgm:constr type="h" for="ch" forName="parTx5" refType="h" fact="0.0962"/>
                  <dgm:constr type="ctrX" for="ch" forName="picture5" refType="w" fact="0.6064"/>
                  <dgm:constr type="ctrY" for="ch" forName="picture5" refType="h" fact="0.2127"/>
                  <dgm:constr type="w" for="ch" forName="picture5" refType="w" fact="0.118"/>
                  <dgm:constr type="h" for="ch" forName="picture5" refType="h" fact="0.1663"/>
                  <dgm:constr type="l" for="ch" forName="desTx5" refType="r" refFor="ch" refForName="parTx5"/>
                  <dgm:constr type="r" for="ch" forName="desTx5" refType="w"/>
                  <dgm:constr type="t" for="ch" forName="desTx5" refType="t" refFor="ch" refForName="parTx5"/>
                  <dgm:constr type="h" for="ch" forName="desTx5" refType="h" refFor="ch" refForName="parTx5"/>
                </dgm:constrLst>
              </dgm:if>
              <dgm:else name="Name47">
                <dgm:alg type="composite">
                  <dgm:param type="ar" val="1.164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userD" refType="w" fact="0.0143"/>
                  <dgm:constr type="ctrX" for="ch" forName="dot1" refType="w" fact="0.3951"/>
                  <dgm:constr type="ctrY" for="ch" forName="dot1" refType="h" fact="0.8674"/>
                  <dgm:constr type="w" for="ch" forName="dot1" refType="userD"/>
                  <dgm:constr type="h" for="ch" forName="dot1" refType="userD"/>
                  <dgm:constr type="ctrX" for="ch" forName="dot2" refType="w" fact="0.3634"/>
                  <dgm:constr type="ctrY" for="ch" forName="dot2" refType="h" fact="0.8824"/>
                  <dgm:constr type="w" for="ch" forName="dot2" refType="userD"/>
                  <dgm:constr type="h" for="ch" forName="dot2" refType="userD"/>
                  <dgm:constr type="ctrX" for="ch" forName="dot3" refType="w" fact="0.331"/>
                  <dgm:constr type="ctrY" for="ch" forName="dot3" refType="h" fact="0.8948"/>
                  <dgm:constr type="w" for="ch" forName="dot3" refType="userD"/>
                  <dgm:constr type="h" for="ch" forName="dot3" refType="userD"/>
                  <dgm:constr type="ctrX" for="ch" forName="dot4" refType="w" fact="0.2981"/>
                  <dgm:constr type="ctrY" for="ch" forName="dot4" refType="h" fact="0.9044"/>
                  <dgm:constr type="w" for="ch" forName="dot4" refType="userD"/>
                  <dgm:constr type="h" for="ch" forName="dot4" refType="userD"/>
                  <dgm:constr type="ctrX" for="ch" forName="dot5" refType="w" fact="0.5681"/>
                  <dgm:constr type="ctrY" for="ch" forName="dot5" refType="h" fact="0.7222"/>
                  <dgm:constr type="w" for="ch" forName="dot5" refType="userD"/>
                  <dgm:constr type="h" for="ch" forName="dot5" refType="userD"/>
                  <dgm:constr type="ctrX" for="ch" forName="dot6" refType="w" fact="0.543"/>
                  <dgm:constr type="ctrY" for="ch" forName="dot6" refType="h" fact="0.7518"/>
                  <dgm:constr type="w" for="ch" forName="dot6" refType="userD"/>
                  <dgm:constr type="h" for="ch" forName="dot6" refType="userD"/>
                  <dgm:constr type="ctrX" for="ch" forName="dot7" refType="w" fact="0.672"/>
                  <dgm:constr type="ctrY" for="ch" forName="dot7" refType="h" fact="0.5422"/>
                  <dgm:constr type="w" for="ch" forName="dot7" refType="userD"/>
                  <dgm:constr type="h" for="ch" forName="dot7" refType="userD"/>
                  <dgm:constr type="ctrX" for="ch" forName="dot8" refType="w" fact="0.7278"/>
                  <dgm:constr type="ctrY" for="ch" forName="dot8" refType="h" fact="0.3229"/>
                  <dgm:constr type="w" for="ch" forName="dot8" refType="userD"/>
                  <dgm:constr type="h" for="ch" forName="dot8" refType="userD"/>
                  <dgm:constr type="ctrX" for="ch" forName="dotArrow1" refType="w" fact="0.6999"/>
                  <dgm:constr type="ctrY" for="ch" forName="dotArrow1" refType="h" fact="0.0635"/>
                  <dgm:constr type="w" for="ch" forName="dotArrow1" refType="userD"/>
                  <dgm:constr type="h" for="ch" forName="dotArrow1" refType="userD"/>
                  <dgm:constr type="ctrX" for="ch" forName="dotArrow2" refType="w" fact="0.7207"/>
                  <dgm:constr type="ctrY" for="ch" forName="dotArrow2" refType="h" fact="0.0448"/>
                  <dgm:constr type="w" for="ch" forName="dotArrow2" refType="userD"/>
                  <dgm:constr type="h" for="ch" forName="dotArrow2" refType="userD"/>
                  <dgm:constr type="ctrX" for="ch" forName="dotArrow3" refType="w" fact="0.7415"/>
                  <dgm:constr type="ctrY" for="ch" forName="dotArrow3" refType="h" fact="0.026"/>
                  <dgm:constr type="w" for="ch" forName="dotArrow3" refType="userD"/>
                  <dgm:constr type="h" for="ch" forName="dotArrow3" refType="userD"/>
                  <dgm:constr type="ctrX" for="ch" forName="dotArrow4" refType="w" fact="0.7624"/>
                  <dgm:constr type="ctrY" for="ch" forName="dotArrow4" refType="h" fact="0.0448"/>
                  <dgm:constr type="w" for="ch" forName="dotArrow4" refType="userD"/>
                  <dgm:constr type="h" for="ch" forName="dotArrow4" refType="userD"/>
                  <dgm:constr type="ctrX" for="ch" forName="dotArrow5" refType="w" fact="0.7832"/>
                  <dgm:constr type="ctrY" for="ch" forName="dotArrow5" refType="h" fact="0.0635"/>
                  <dgm:constr type="w" for="ch" forName="dotArrow5" refType="userD"/>
                  <dgm:constr type="h" for="ch" forName="dotArrow5" refType="userD"/>
                  <dgm:constr type="ctrX" for="ch" forName="dotArrow6" refType="w" fact="0.7415"/>
                  <dgm:constr type="ctrY" for="ch" forName="dotArrow6" refType="h" fact="0.0656"/>
                  <dgm:constr type="w" for="ch" forName="dotArrow6" refType="userD"/>
                  <dgm:constr type="h" for="ch" forName="dotArrow6" refType="userD"/>
                  <dgm:constr type="ctrX" for="ch" forName="dotArrow7" refType="w" fact="0.7415"/>
                  <dgm:constr type="ctrY" for="ch" forName="dotArrow7" refType="h" fact="0.1052"/>
                  <dgm:constr type="w" for="ch" forName="dotArrow7" refType="userD"/>
                  <dgm:constr type="h" for="ch" forName="dotArrow7" refType="userD"/>
                  <dgm:constr type="l" for="ch" forName="parTx1" refType="w" fact="0.2115"/>
                  <dgm:constr type="t" for="ch" forName="parTx1" refType="h" fact="0.928"/>
                  <dgm:constr type="w" for="ch" forName="parTx1" refType="w" fact="0.3081"/>
                  <dgm:constr type="h" for="ch" forName="parTx1" refType="h" fact="0.0962"/>
                  <dgm:constr type="ctrX" for="ch" forName="picture1" refType="w" fact="0.1975"/>
                  <dgm:constr type="ctrY" for="ch" forName="picture1" refType="h" fact="0.9169"/>
                  <dgm:constr type="w" for="ch" forName="picture1" refType="w" fact="0.1429"/>
                  <dgm:constr type="h" for="ch" forName="picture1" refType="h" fact="0.1663"/>
                  <dgm:constr type="l" for="ch" forName="parTx2" refType="w" fact="0.4822"/>
                  <dgm:constr type="t" for="ch" forName="parTx2" refType="h" fact="0.8143"/>
                  <dgm:constr type="w" for="ch" forName="parTx2" refType="w" fact="0.3081"/>
                  <dgm:constr type="h" for="ch" forName="parTx2" refType="h" fact="0.0962"/>
                  <dgm:constr type="ctrX" for="ch" forName="picture2" refType="w" fact="0.4682"/>
                  <dgm:constr type="ctrY" for="ch" forName="picture2" refType="h" fact="0.8032"/>
                  <dgm:constr type="w" for="ch" forName="picture2" refType="w" fact="0.1429"/>
                  <dgm:constr type="h" for="ch" forName="picture2" refType="h" fact="0.1663"/>
                  <dgm:constr type="l" for="ch" forName="parTx3" refType="w" fact="0.629"/>
                  <dgm:constr type="t" for="ch" forName="parTx3" refType="h" fact="0.65"/>
                  <dgm:constr type="w" for="ch" forName="parTx3" refType="w" fact="0.3081"/>
                  <dgm:constr type="h" for="ch" forName="parTx3" refType="h" fact="0.0962"/>
                  <dgm:constr type="ctrX" for="ch" forName="picture3" refType="w" fact="0.615"/>
                  <dgm:constr type="ctrY" for="ch" forName="picture3" refType="h" fact="0.6389"/>
                  <dgm:constr type="w" for="ch" forName="picture3" refType="w" fact="0.1429"/>
                  <dgm:constr type="h" for="ch" forName="picture3" refType="h" fact="0.1663"/>
                  <dgm:constr type="l" for="ch" forName="parTx4" refType="w" fact="0.7057"/>
                  <dgm:constr type="t" for="ch" forName="parTx4" refType="h" fact="0.4388"/>
                  <dgm:constr type="w" for="ch" forName="parTx4" refType="w" fact="0.3081"/>
                  <dgm:constr type="h" for="ch" forName="parTx4" refType="h" fact="0.0962"/>
                  <dgm:constr type="ctrX" for="ch" forName="picture4" refType="w" fact="0.6917"/>
                  <dgm:constr type="ctrY" for="ch" forName="picture4" refType="h" fact="0.4277"/>
                  <dgm:constr type="w" for="ch" forName="picture4" refType="w" fact="0.1429"/>
                  <dgm:constr type="h" for="ch" forName="picture4" refType="h" fact="0.1663"/>
                  <dgm:constr type="l" for="ch" forName="parTx5" refType="w" fact="0.7484"/>
                  <dgm:constr type="t" for="ch" forName="parTx5" refType="h" fact="0.2238"/>
                  <dgm:constr type="w" for="ch" forName="parTx5" refType="w" fact="0.3081"/>
                  <dgm:constr type="h" for="ch" forName="parTx5" refType="h" fact="0.0962"/>
                  <dgm:constr type="ctrX" for="ch" forName="picture5" refType="w" fact="0.7344"/>
                  <dgm:constr type="ctrY" for="ch" forName="picture5" refType="h" fact="0.2127"/>
                  <dgm:constr type="w" for="ch" forName="picture5" refType="w" fact="0.1429"/>
                  <dgm:constr type="h" for="ch" forName="picture5" refType="h" fact="0.1663"/>
                </dgm:constrLst>
              </dgm:else>
            </dgm:choose>
          </dgm:if>
          <dgm:else name="Name48">
            <dgm:choose name="Name49">
              <dgm:if name="Name50" axis="des" func="maxDepth" op="gt" val="1">
                <dgm:alg type="composite">
                  <dgm:param type="ar" val="1.4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userD" refType="w" fact="0.0118"/>
                  <dgm:constr type="ctrX" for="ch" forName="dot1" refType="w" fact="0.6737"/>
                  <dgm:constr type="ctrY" for="ch" forName="dot1" refType="h" fact="0.8674"/>
                  <dgm:constr type="w" for="ch" forName="dot1" refType="userD"/>
                  <dgm:constr type="h" for="ch" forName="dot1" refType="userD"/>
                  <dgm:constr type="ctrX" for="ch" forName="dot2" refType="w" fact="0.6999"/>
                  <dgm:constr type="ctrY" for="ch" forName="dot2" refType="h" fact="0.8824"/>
                  <dgm:constr type="w" for="ch" forName="dot2" refType="userD"/>
                  <dgm:constr type="h" for="ch" forName="dot2" refType="userD"/>
                  <dgm:constr type="ctrX" for="ch" forName="dot3" refType="w" fact="0.7267"/>
                  <dgm:constr type="ctrY" for="ch" forName="dot3" refType="h" fact="0.8948"/>
                  <dgm:constr type="w" for="ch" forName="dot3" refType="userD"/>
                  <dgm:constr type="h" for="ch" forName="dot3" refType="userD"/>
                  <dgm:constr type="ctrX" for="ch" forName="dot4" refType="w" fact="0.7538"/>
                  <dgm:constr type="ctrY" for="ch" forName="dot4" refType="h" fact="0.9044"/>
                  <dgm:constr type="w" for="ch" forName="dot4" refType="userD"/>
                  <dgm:constr type="h" for="ch" forName="dot4" refType="userD"/>
                  <dgm:constr type="ctrX" for="ch" forName="dot5" refType="w" fact="0.5309"/>
                  <dgm:constr type="ctrY" for="ch" forName="dot5" refType="h" fact="0.7222"/>
                  <dgm:constr type="w" for="ch" forName="dot5" refType="userD"/>
                  <dgm:constr type="h" for="ch" forName="dot5" refType="userD"/>
                  <dgm:constr type="ctrX" for="ch" forName="dot6" refType="w" fact="0.5516"/>
                  <dgm:constr type="ctrY" for="ch" forName="dot6" refType="h" fact="0.7518"/>
                  <dgm:constr type="w" for="ch" forName="dot6" refType="userD"/>
                  <dgm:constr type="h" for="ch" forName="dot6" refType="userD"/>
                  <dgm:constr type="ctrX" for="ch" forName="dot7" refType="w" fact="0.4451"/>
                  <dgm:constr type="ctrY" for="ch" forName="dot7" refType="h" fact="0.5422"/>
                  <dgm:constr type="w" for="ch" forName="dot7" refType="userD"/>
                  <dgm:constr type="h" for="ch" forName="dot7" refType="userD"/>
                  <dgm:constr type="ctrX" for="ch" forName="dot8" refType="w" fact="0.399"/>
                  <dgm:constr type="ctrY" for="ch" forName="dot8" refType="h" fact="0.3229"/>
                  <dgm:constr type="w" for="ch" forName="dot8" refType="userD"/>
                  <dgm:constr type="h" for="ch" forName="dot8" refType="userD"/>
                  <dgm:constr type="ctrX" for="ch" forName="dotArrow1" refType="w" fact="0.4221"/>
                  <dgm:constr type="ctrY" for="ch" forName="dotArrow1" refType="h" fact="0.0635"/>
                  <dgm:constr type="w" for="ch" forName="dotArrow1" refType="userD"/>
                  <dgm:constr type="h" for="ch" forName="dotArrow1" refType="userD"/>
                  <dgm:constr type="ctrX" for="ch" forName="dotArrow2" refType="w" fact="0.4049"/>
                  <dgm:constr type="ctrY" for="ch" forName="dotArrow2" refType="h" fact="0.0448"/>
                  <dgm:constr type="w" for="ch" forName="dotArrow2" refType="userD"/>
                  <dgm:constr type="h" for="ch" forName="dotArrow2" refType="userD"/>
                  <dgm:constr type="ctrX" for="ch" forName="dotArrow3" refType="w" fact="0.3877"/>
                  <dgm:constr type="ctrY" for="ch" forName="dotArrow3" refType="h" fact="0.026"/>
                  <dgm:constr type="w" for="ch" forName="dotArrow3" refType="userD"/>
                  <dgm:constr type="h" for="ch" forName="dotArrow3" refType="userD"/>
                  <dgm:constr type="ctrX" for="ch" forName="dotArrow4" refType="w" fact="0.3705"/>
                  <dgm:constr type="ctrY" for="ch" forName="dotArrow4" refType="h" fact="0.0448"/>
                  <dgm:constr type="w" for="ch" forName="dotArrow4" refType="userD"/>
                  <dgm:constr type="h" for="ch" forName="dotArrow4" refType="userD"/>
                  <dgm:constr type="ctrX" for="ch" forName="dotArrow5" refType="w" fact="0.3533"/>
                  <dgm:constr type="ctrY" for="ch" forName="dotArrow5" refType="h" fact="0.0635"/>
                  <dgm:constr type="w" for="ch" forName="dotArrow5" refType="userD"/>
                  <dgm:constr type="h" for="ch" forName="dotArrow5" refType="userD"/>
                  <dgm:constr type="ctrX" for="ch" forName="dotArrow6" refType="w" fact="0.3877"/>
                  <dgm:constr type="ctrY" for="ch" forName="dotArrow6" refType="h" fact="0.0656"/>
                  <dgm:constr type="w" for="ch" forName="dotArrow6" refType="userD"/>
                  <dgm:constr type="h" for="ch" forName="dotArrow6" refType="userD"/>
                  <dgm:constr type="ctrX" for="ch" forName="dotArrow7" refType="w" fact="0.3877"/>
                  <dgm:constr type="ctrY" for="ch" forName="dotArrow7" refType="h" fact="0.1052"/>
                  <dgm:constr type="w" for="ch" forName="dotArrow7" refType="userD"/>
                  <dgm:constr type="h" for="ch" forName="dotArrow7" refType="userD"/>
                  <dgm:constr type="r" for="ch" forName="parTx1" refType="w" fact="0.8254"/>
                  <dgm:constr type="t" for="ch" forName="parTx1" refType="h" fact="0.9304"/>
                  <dgm:constr type="w" for="ch" forName="parTx1" refType="w" fact="0.2544"/>
                  <dgm:constr type="h" for="ch" forName="parTx1" refType="h" fact="0.0962"/>
                  <dgm:constr type="ctrX" for="ch" forName="picture1" refType="w" fact="0.8369"/>
                  <dgm:constr type="ctrY" for="ch" forName="picture1" refType="h" fact="0.9169"/>
                  <dgm:constr type="w" for="ch" forName="picture1" refType="w" fact="0.118"/>
                  <dgm:constr type="h" for="ch" forName="picture1" refType="h" fact="0.1663"/>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6018"/>
                  <dgm:constr type="t" for="ch" forName="parTx2" refType="h" fact="0.8167"/>
                  <dgm:constr type="w" for="ch" forName="parTx2" refType="w" fact="0.2544"/>
                  <dgm:constr type="h" for="ch" forName="parTx2" refType="h" fact="0.0962"/>
                  <dgm:constr type="ctrX" for="ch" forName="picture2" refType="w" fact="0.6134"/>
                  <dgm:constr type="ctrY" for="ch" forName="picture2" refType="h" fact="0.8032"/>
                  <dgm:constr type="w" for="ch" forName="picture2" refType="w" fact="0.118"/>
                  <dgm:constr type="h" for="ch" forName="picture2" refType="h" fact="0.1663"/>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806"/>
                  <dgm:constr type="t" for="ch" forName="parTx3" refType="h" fact="0.6524"/>
                  <dgm:constr type="w" for="ch" forName="parTx3" refType="w" fact="0.2544"/>
                  <dgm:constr type="h" for="ch" forName="parTx3" refType="h" fact="0.0962"/>
                  <dgm:constr type="ctrX" for="ch" forName="picture3" refType="w" fact="0.4922"/>
                  <dgm:constr type="ctrY" for="ch" forName="picture3" refType="h" fact="0.6389"/>
                  <dgm:constr type="w" for="ch" forName="picture3" refType="w" fact="0.118"/>
                  <dgm:constr type="h" for="ch" forName="picture3" refType="h" fact="0.1663"/>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4173"/>
                  <dgm:constr type="t" for="ch" forName="parTx4" refType="h" fact="0.4412"/>
                  <dgm:constr type="w" for="ch" forName="parTx4" refType="w" fact="0.2544"/>
                  <dgm:constr type="h" for="ch" forName="parTx4" refType="h" fact="0.0962"/>
                  <dgm:constr type="ctrX" for="ch" forName="picture4" refType="w" fact="0.4288"/>
                  <dgm:constr type="ctrY" for="ch" forName="picture4" refType="h" fact="0.4277"/>
                  <dgm:constr type="w" for="ch" forName="picture4" refType="w" fact="0.118"/>
                  <dgm:constr type="h" for="ch" forName="picture4" refType="h" fact="0.1663"/>
                  <dgm:constr type="r" for="ch" forName="desTx4" refType="l" refFor="ch" refForName="parTx4"/>
                  <dgm:constr type="l" for="ch" forName="desTx4"/>
                  <dgm:constr type="t" for="ch" forName="desTx4" refType="t" refFor="ch" refForName="parTx4"/>
                  <dgm:constr type="h" for="ch" forName="desTx4" refType="h" refFor="ch" refForName="parTx4"/>
                  <dgm:constr type="r" for="ch" forName="parTx5" refType="w" fact="0.382"/>
                  <dgm:constr type="t" for="ch" forName="parTx5" refType="h" fact="0.2262"/>
                  <dgm:constr type="w" for="ch" forName="parTx5" refType="w" fact="0.2544"/>
                  <dgm:constr type="h" for="ch" forName="parTx5" refType="h" fact="0.0962"/>
                  <dgm:constr type="ctrX" for="ch" forName="picture5" refType="w" fact="0.3936"/>
                  <dgm:constr type="ctrY" for="ch" forName="picture5" refType="h" fact="0.2127"/>
                  <dgm:constr type="w" for="ch" forName="picture5" refType="w" fact="0.118"/>
                  <dgm:constr type="h" for="ch" forName="picture5" refType="h" fact="0.1663"/>
                  <dgm:constr type="r" for="ch" forName="desTx5" refType="l" refFor="ch" refForName="parTx5"/>
                  <dgm:constr type="l" for="ch" forName="desTx5"/>
                  <dgm:constr type="t" for="ch" forName="desTx5" refType="t" refFor="ch" refForName="parTx5"/>
                  <dgm:constr type="h" for="ch" forName="desTx5" refType="h" refFor="ch" refForName="parTx5"/>
                </dgm:constrLst>
              </dgm:if>
              <dgm:else name="Name51">
                <dgm:alg type="composite">
                  <dgm:param type="ar" val="1.164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userD" refType="w" fact="0.0143"/>
                  <dgm:constr type="ctrX" for="ch" forName="dot1" refType="w" fact="0.6049"/>
                  <dgm:constr type="ctrY" for="ch" forName="dot1" refType="h" fact="0.8674"/>
                  <dgm:constr type="w" for="ch" forName="dot1" refType="userD"/>
                  <dgm:constr type="h" for="ch" forName="dot1" refType="userD"/>
                  <dgm:constr type="ctrX" for="ch" forName="dot2" refType="w" fact="0.6366"/>
                  <dgm:constr type="ctrY" for="ch" forName="dot2" refType="h" fact="0.8824"/>
                  <dgm:constr type="w" for="ch" forName="dot2" refType="userD"/>
                  <dgm:constr type="h" for="ch" forName="dot2" refType="userD"/>
                  <dgm:constr type="ctrX" for="ch" forName="dot3" refType="w" fact="0.669"/>
                  <dgm:constr type="ctrY" for="ch" forName="dot3" refType="h" fact="0.8948"/>
                  <dgm:constr type="w" for="ch" forName="dot3" refType="userD"/>
                  <dgm:constr type="h" for="ch" forName="dot3" refType="userD"/>
                  <dgm:constr type="ctrX" for="ch" forName="dot4" refType="w" fact="0.7019"/>
                  <dgm:constr type="ctrY" for="ch" forName="dot4" refType="h" fact="0.9044"/>
                  <dgm:constr type="w" for="ch" forName="dot4" refType="userD"/>
                  <dgm:constr type="h" for="ch" forName="dot4" refType="userD"/>
                  <dgm:constr type="ctrX" for="ch" forName="dot5" refType="w" fact="0.4319"/>
                  <dgm:constr type="ctrY" for="ch" forName="dot5" refType="h" fact="0.7222"/>
                  <dgm:constr type="w" for="ch" forName="dot5" refType="userD"/>
                  <dgm:constr type="h" for="ch" forName="dot5" refType="userD"/>
                  <dgm:constr type="ctrX" for="ch" forName="dot6" refType="w" fact="0.457"/>
                  <dgm:constr type="ctrY" for="ch" forName="dot6" refType="h" fact="0.7518"/>
                  <dgm:constr type="w" for="ch" forName="dot6" refType="userD"/>
                  <dgm:constr type="h" for="ch" forName="dot6" refType="userD"/>
                  <dgm:constr type="ctrX" for="ch" forName="dot7" refType="w" fact="0.328"/>
                  <dgm:constr type="ctrY" for="ch" forName="dot7" refType="h" fact="0.5422"/>
                  <dgm:constr type="w" for="ch" forName="dot7" refType="userD"/>
                  <dgm:constr type="h" for="ch" forName="dot7" refType="userD"/>
                  <dgm:constr type="ctrX" for="ch" forName="dot8" refType="w" fact="0.2722"/>
                  <dgm:constr type="ctrY" for="ch" forName="dot8" refType="h" fact="0.3229"/>
                  <dgm:constr type="w" for="ch" forName="dot8" refType="userD"/>
                  <dgm:constr type="h" for="ch" forName="dot8" refType="userD"/>
                  <dgm:constr type="ctrX" for="ch" forName="dotArrow1" refType="w" fact="0.3001"/>
                  <dgm:constr type="ctrY" for="ch" forName="dotArrow1" refType="h" fact="0.0635"/>
                  <dgm:constr type="w" for="ch" forName="dotArrow1" refType="userD"/>
                  <dgm:constr type="h" for="ch" forName="dotArrow1" refType="userD"/>
                  <dgm:constr type="ctrX" for="ch" forName="dotArrow2" refType="w" fact="0.2793"/>
                  <dgm:constr type="ctrY" for="ch" forName="dotArrow2" refType="h" fact="0.0448"/>
                  <dgm:constr type="w" for="ch" forName="dotArrow2" refType="userD"/>
                  <dgm:constr type="h" for="ch" forName="dotArrow2" refType="userD"/>
                  <dgm:constr type="ctrX" for="ch" forName="dotArrow3" refType="w" fact="0.2585"/>
                  <dgm:constr type="ctrY" for="ch" forName="dotArrow3" refType="h" fact="0.026"/>
                  <dgm:constr type="w" for="ch" forName="dotArrow3" refType="userD"/>
                  <dgm:constr type="h" for="ch" forName="dotArrow3" refType="userD"/>
                  <dgm:constr type="ctrX" for="ch" forName="dotArrow4" refType="w" fact="0.2376"/>
                  <dgm:constr type="ctrY" for="ch" forName="dotArrow4" refType="h" fact="0.0448"/>
                  <dgm:constr type="w" for="ch" forName="dotArrow4" refType="userD"/>
                  <dgm:constr type="h" for="ch" forName="dotArrow4" refType="userD"/>
                  <dgm:constr type="ctrX" for="ch" forName="dotArrow5" refType="w" fact="0.2168"/>
                  <dgm:constr type="ctrY" for="ch" forName="dotArrow5" refType="h" fact="0.0635"/>
                  <dgm:constr type="w" for="ch" forName="dotArrow5" refType="userD"/>
                  <dgm:constr type="h" for="ch" forName="dotArrow5" refType="userD"/>
                  <dgm:constr type="ctrX" for="ch" forName="dotArrow6" refType="w" fact="0.2585"/>
                  <dgm:constr type="ctrY" for="ch" forName="dotArrow6" refType="h" fact="0.0656"/>
                  <dgm:constr type="w" for="ch" forName="dotArrow6" refType="userD"/>
                  <dgm:constr type="h" for="ch" forName="dotArrow6" refType="userD"/>
                  <dgm:constr type="ctrX" for="ch" forName="dotArrow7" refType="w" fact="0.2585"/>
                  <dgm:constr type="ctrY" for="ch" forName="dotArrow7" refType="h" fact="0.1052"/>
                  <dgm:constr type="w" for="ch" forName="dotArrow7" refType="userD"/>
                  <dgm:constr type="h" for="ch" forName="dotArrow7" refType="userD"/>
                  <dgm:constr type="r" for="ch" forName="parTx1" refType="w" fact="0.7885"/>
                  <dgm:constr type="t" for="ch" forName="parTx1" refType="h" fact="0.928"/>
                  <dgm:constr type="w" for="ch" forName="parTx1" refType="w" fact="0.3081"/>
                  <dgm:constr type="h" for="ch" forName="parTx1" refType="h" fact="0.0962"/>
                  <dgm:constr type="ctrX" for="ch" forName="picture1" refType="w" fact="0.8025"/>
                  <dgm:constr type="ctrY" for="ch" forName="picture1" refType="h" fact="0.9169"/>
                  <dgm:constr type="w" for="ch" forName="picture1" refType="w" fact="0.1429"/>
                  <dgm:constr type="h" for="ch" forName="picture1" refType="h" fact="0.1663"/>
                  <dgm:constr type="r" for="ch" forName="parTx2" refType="w" fact="0.5178"/>
                  <dgm:constr type="t" for="ch" forName="parTx2" refType="h" fact="0.8143"/>
                  <dgm:constr type="w" for="ch" forName="parTx2" refType="w" fact="0.3081"/>
                  <dgm:constr type="h" for="ch" forName="parTx2" refType="h" fact="0.0962"/>
                  <dgm:constr type="ctrX" for="ch" forName="picture2" refType="w" fact="0.5318"/>
                  <dgm:constr type="ctrY" for="ch" forName="picture2" refType="h" fact="0.8032"/>
                  <dgm:constr type="w" for="ch" forName="picture2" refType="w" fact="0.1429"/>
                  <dgm:constr type="h" for="ch" forName="picture2" refType="h" fact="0.1663"/>
                  <dgm:constr type="r" for="ch" forName="parTx3" refType="w" fact="0.371"/>
                  <dgm:constr type="t" for="ch" forName="parTx3" refType="h" fact="0.65"/>
                  <dgm:constr type="w" for="ch" forName="parTx3" refType="w" fact="0.3081"/>
                  <dgm:constr type="h" for="ch" forName="parTx3" refType="h" fact="0.0962"/>
                  <dgm:constr type="ctrX" for="ch" forName="picture3" refType="w" fact="0.385"/>
                  <dgm:constr type="ctrY" for="ch" forName="picture3" refType="h" fact="0.6389"/>
                  <dgm:constr type="w" for="ch" forName="picture3" refType="w" fact="0.1429"/>
                  <dgm:constr type="h" for="ch" forName="picture3" refType="h" fact="0.1663"/>
                  <dgm:constr type="r" for="ch" forName="parTx4" refType="w" fact="0.2943"/>
                  <dgm:constr type="t" for="ch" forName="parTx4" refType="h" fact="0.4388"/>
                  <dgm:constr type="w" for="ch" forName="parTx4" refType="w" fact="0.3081"/>
                  <dgm:constr type="h" for="ch" forName="parTx4" refType="h" fact="0.0962"/>
                  <dgm:constr type="ctrX" for="ch" forName="picture4" refType="w" fact="0.3083"/>
                  <dgm:constr type="ctrY" for="ch" forName="picture4" refType="h" fact="0.4277"/>
                  <dgm:constr type="w" for="ch" forName="picture4" refType="w" fact="0.1429"/>
                  <dgm:constr type="h" for="ch" forName="picture4" refType="h" fact="0.1663"/>
                  <dgm:constr type="r" for="ch" forName="parTx5" refType="w" fact="0.2516"/>
                  <dgm:constr type="t" for="ch" forName="parTx5" refType="h" fact="0.2238"/>
                  <dgm:constr type="w" for="ch" forName="parTx5" refType="w" fact="0.3081"/>
                  <dgm:constr type="h" for="ch" forName="parTx5" refType="h" fact="0.0962"/>
                  <dgm:constr type="ctrX" for="ch" forName="picture5" refType="w" fact="0.2656"/>
                  <dgm:constr type="ctrY" for="ch" forName="picture5" refType="h" fact="0.2127"/>
                  <dgm:constr type="w" for="ch" forName="picture5" refType="w" fact="0.1429"/>
                  <dgm:constr type="h" for="ch" forName="picture5" refType="h" fact="0.1663"/>
                </dgm:constrLst>
              </dgm:else>
            </dgm:choose>
          </dgm:else>
        </dgm:choose>
      </dgm:if>
      <dgm:if name="Name52" axis="ch" ptType="node" func="cnt" op="equ" val="6">
        <dgm:choose name="Name53">
          <dgm:if name="Name54" func="var" arg="dir" op="equ" val="norm">
            <dgm:choose name="Name55">
              <dgm:if name="Name56" axis="des" func="maxDepth" op="gt" val="1">
                <dgm:alg type="composite">
                  <dgm:param type="ar" val="1.3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userD" refType="w" fact="0.0105"/>
                  <dgm:constr type="ctrX" for="ch" forName="dot1" refType="w" fact="0.3608"/>
                  <dgm:constr type="ctrY" for="ch" forName="dot1" refType="h" fact="0.8839"/>
                  <dgm:constr type="w" for="ch" forName="dot1" refType="userD"/>
                  <dgm:constr type="h" for="ch" forName="dot1" refType="userD"/>
                  <dgm:constr type="ctrX" for="ch" forName="dot2" refType="w" fact="0.3384"/>
                  <dgm:constr type="ctrY" for="ch" forName="dot2" refType="h" fact="0.8967"/>
                  <dgm:constr type="w" for="ch" forName="dot2" refType="userD"/>
                  <dgm:constr type="h" for="ch" forName="dot2" refType="userD"/>
                  <dgm:constr type="ctrX" for="ch" forName="dot3" refType="w" fact="0.3155"/>
                  <dgm:constr type="ctrY" for="ch" forName="dot3" refType="h" fact="0.9076"/>
                  <dgm:constr type="w" for="ch" forName="dot3" refType="userD"/>
                  <dgm:constr type="h" for="ch" forName="dot3" refType="userD"/>
                  <dgm:constr type="ctrX" for="ch" forName="dot4" refType="w" fact="0.2923"/>
                  <dgm:constr type="ctrY" for="ch" forName="dot4" refType="h" fact="0.9165"/>
                  <dgm:constr type="w" for="ch" forName="dot4" refType="userD"/>
                  <dgm:constr type="h" for="ch" forName="dot4" refType="userD"/>
                  <dgm:constr type="ctrX" for="ch" forName="dot5" refType="w" fact="0.2688"/>
                  <dgm:constr type="ctrY" for="ch" forName="dot5" refType="h" fact="0.9234"/>
                  <dgm:constr type="w" for="ch" forName="dot5" refType="userD"/>
                  <dgm:constr type="h" for="ch" forName="dot5" refType="userD"/>
                  <dgm:constr type="ctrX" for="ch" forName="dot6" refType="w" fact="0.4883"/>
                  <dgm:constr type="ctrY" for="ch" forName="dot6" refType="h" fact="0.764"/>
                  <dgm:constr type="w" for="ch" forName="dot6" refType="userD"/>
                  <dgm:constr type="h" for="ch" forName="dot6" refType="userD"/>
                  <dgm:constr type="ctrX" for="ch" forName="dot7" refType="w" fact="0.4695"/>
                  <dgm:constr type="ctrY" for="ch" forName="dot7" refType="h" fact="0.7878"/>
                  <dgm:constr type="w" for="ch" forName="dot7" refType="userD"/>
                  <dgm:constr type="h" for="ch" forName="dot7" refType="userD"/>
                  <dgm:constr type="ctrX" for="ch" forName="dot8" refType="w" fact="0.5696"/>
                  <dgm:constr type="ctrY" for="ch" forName="dot8" refType="h" fact="0.6227"/>
                  <dgm:constr type="w" for="ch" forName="dot8" refType="userD"/>
                  <dgm:constr type="h" for="ch" forName="dot8" refType="userD"/>
                  <dgm:constr type="ctrX" for="ch" forName="dot9" refType="w" fact="0.6247"/>
                  <dgm:constr type="ctrY" for="ch" forName="dot9" refType="h" fact="0.4556"/>
                  <dgm:constr type="w" for="ch" forName="dot9" refType="userD"/>
                  <dgm:constr type="h" for="ch" forName="dot9" refType="userD"/>
                  <dgm:constr type="ctrX" for="ch" forName="dot10" refType="w" fact="0.6509"/>
                  <dgm:constr type="ctrY" for="ch" forName="dot10" refType="h" fact="0.2816"/>
                  <dgm:constr type="w" for="ch" forName="dot10" refType="userD"/>
                  <dgm:constr type="h" for="ch" forName="dot10" refType="userD"/>
                  <dgm:constr type="ctrX" for="ch" forName="dotArrow1" refType="w" fact="0.6281"/>
                  <dgm:constr type="ctrY" for="ch" forName="dotArrow1" refType="h" fact="0.0748"/>
                  <dgm:constr type="w" for="ch" forName="dotArrow1" refType="userD"/>
                  <dgm:constr type="h" for="ch" forName="dotArrow1" refType="userD"/>
                  <dgm:constr type="ctrX" for="ch" forName="dotArrow2" refType="w" fact="0.6437"/>
                  <dgm:constr type="ctrY" for="ch" forName="dotArrow2" refType="h" fact="0.0581"/>
                  <dgm:constr type="w" for="ch" forName="dotArrow2" refType="userD"/>
                  <dgm:constr type="h" for="ch" forName="dotArrow2" refType="userD"/>
                  <dgm:constr type="ctrX" for="ch" forName="dotArrow3" refType="w" fact="0.6593"/>
                  <dgm:constr type="ctrY" for="ch" forName="dotArrow3" refType="h" fact="0.0414"/>
                  <dgm:constr type="w" for="ch" forName="dotArrow3" refType="userD"/>
                  <dgm:constr type="h" for="ch" forName="dotArrow3" refType="userD"/>
                  <dgm:constr type="ctrX" for="ch" forName="dotArrow4" refType="w" fact="0.675"/>
                  <dgm:constr type="ctrY" for="ch" forName="dotArrow4" refType="h" fact="0.0581"/>
                  <dgm:constr type="w" for="ch" forName="dotArrow4" refType="userD"/>
                  <dgm:constr type="h" for="ch" forName="dotArrow4" refType="userD"/>
                  <dgm:constr type="ctrX" for="ch" forName="dotArrow5" refType="w" fact="0.6906"/>
                  <dgm:constr type="ctrY" for="ch" forName="dotArrow5" refType="h" fact="0.0748"/>
                  <dgm:constr type="w" for="ch" forName="dotArrow5" refType="userD"/>
                  <dgm:constr type="h" for="ch" forName="dotArrow5" refType="userD"/>
                  <dgm:constr type="ctrX" for="ch" forName="dotArrow6" refType="w" fact="0.6593"/>
                  <dgm:constr type="ctrY" for="ch" forName="dotArrow6" refType="h" fact="0.0766"/>
                  <dgm:constr type="w" for="ch" forName="dotArrow6" refType="userD"/>
                  <dgm:constr type="h" for="ch" forName="dotArrow6" refType="userD"/>
                  <dgm:constr type="ctrX" for="ch" forName="dotArrow7" refType="w" fact="0.6593"/>
                  <dgm:constr type="ctrY" for="ch" forName="dotArrow7" refType="h" fact="0.1118"/>
                  <dgm:constr type="w" for="ch" forName="dotArrow7" refType="userD"/>
                  <dgm:constr type="h" for="ch" forName="dotArrow7" refType="userD"/>
                  <dgm:constr type="l" for="ch" forName="parTx1" refType="w" fact="0.2091"/>
                  <dgm:constr type="t" for="ch" forName="parTx1" refType="h" fact="0.9433"/>
                  <dgm:constr type="w" for="ch" forName="parTx1" refType="w" fact="0.2275"/>
                  <dgm:constr type="h" for="ch" forName="parTx1" refType="h" fact="0.0811"/>
                  <dgm:constr type="ctrX" for="ch" forName="picture1" refType="w" fact="0.1988"/>
                  <dgm:constr type="ctrY" for="ch" forName="picture1" refType="h" fact="0.9322"/>
                  <dgm:constr type="w" for="ch" forName="picture1" refType="w" fact="0.1055"/>
                  <dgm:constr type="h" for="ch" forName="picture1" refType="h" fact="0.1403"/>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4273"/>
                  <dgm:constr type="t" for="ch" forName="parTx2" refType="h" fact="0.8468"/>
                  <dgm:constr type="w" for="ch" forName="parTx2" refType="w" fact="0.2275"/>
                  <dgm:constr type="h" for="ch" forName="parTx2" refType="h" fact="0.0811"/>
                  <dgm:constr type="ctrX" for="ch" forName="picture2" refType="w" fact="0.4169"/>
                  <dgm:constr type="ctrY" for="ch" forName="picture2" refType="h" fact="0.8357"/>
                  <dgm:constr type="w" for="ch" forName="picture2" refType="w" fact="0.1055"/>
                  <dgm:constr type="h" for="ch" forName="picture2" refType="h" fact="0.1403"/>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349"/>
                  <dgm:constr type="t" for="ch" forName="parTx3" refType="h" fact="0.7023"/>
                  <dgm:constr type="w" for="ch" forName="parTx3" refType="w" fact="0.2275"/>
                  <dgm:constr type="h" for="ch" forName="parTx3" refType="h" fact="0.0811"/>
                  <dgm:constr type="ctrX" for="ch" forName="picture3" refType="w" fact="0.5245"/>
                  <dgm:constr type="ctrY" for="ch" forName="picture3" refType="h" fact="0.6912"/>
                  <dgm:constr type="w" for="ch" forName="picture3" refType="w" fact="0.1055"/>
                  <dgm:constr type="h" for="ch" forName="picture3" refType="h" fact="0.1403"/>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5998"/>
                  <dgm:constr type="t" for="ch" forName="parTx4" refType="h" fact="0.5441"/>
                  <dgm:constr type="w" for="ch" forName="parTx4" refType="w" fact="0.2275"/>
                  <dgm:constr type="h" for="ch" forName="parTx4" refType="h" fact="0.0811"/>
                  <dgm:constr type="ctrX" for="ch" forName="picture4" refType="w" fact="0.5894"/>
                  <dgm:constr type="ctrY" for="ch" forName="picture4" refType="h" fact="0.533"/>
                  <dgm:constr type="w" for="ch" forName="picture4" refType="w" fact="0.1055"/>
                  <dgm:constr type="h" for="ch" forName="picture4" refType="h" fact="0.1403"/>
                  <dgm:constr type="l" for="ch" forName="desTx4" refType="r" refFor="ch" refForName="parTx4"/>
                  <dgm:constr type="r" for="ch" forName="desTx4" refType="w"/>
                  <dgm:constr type="t" for="ch" forName="desTx4" refType="t" refFor="ch" refForName="parTx4"/>
                  <dgm:constr type="h" for="ch" forName="desTx4" refType="h" refFor="ch" refForName="parTx4"/>
                  <dgm:constr type="l" for="ch" forName="parTx5" refType="w" fact="0.6416"/>
                  <dgm:constr type="t" for="ch" forName="parTx5" refType="h" fact="0.3737"/>
                  <dgm:constr type="w" for="ch" forName="parTx5" refType="w" fact="0.2275"/>
                  <dgm:constr type="h" for="ch" forName="parTx5" refType="h" fact="0.0811"/>
                  <dgm:constr type="ctrX" for="ch" forName="picture5" refType="w" fact="0.6313"/>
                  <dgm:constr type="ctrY" for="ch" forName="picture5" refType="h" fact="0.3626"/>
                  <dgm:constr type="w" for="ch" forName="picture5" refType="w" fact="0.1055"/>
                  <dgm:constr type="h" for="ch" forName="picture5" refType="h" fact="0.1403"/>
                  <dgm:constr type="l" for="ch" forName="desTx5" refType="r" refFor="ch" refForName="parTx5"/>
                  <dgm:constr type="r" for="ch" forName="desTx5" refType="w"/>
                  <dgm:constr type="t" for="ch" forName="desTx5" refType="t" refFor="ch" refForName="parTx5"/>
                  <dgm:constr type="h" for="ch" forName="desTx5" refType="h" refFor="ch" refForName="parTx5"/>
                  <dgm:constr type="l" for="ch" forName="parTx6" refType="w" fact="0.6644"/>
                  <dgm:constr type="t" for="ch" forName="parTx6" refType="h" fact="0.2061"/>
                  <dgm:constr type="w" for="ch" forName="parTx6" refType="w" fact="0.2275"/>
                  <dgm:constr type="h" for="ch" forName="parTx6" refType="h" fact="0.0811"/>
                  <dgm:constr type="ctrX" for="ch" forName="picture6" refType="w" fact="0.6541"/>
                  <dgm:constr type="ctrY" for="ch" forName="picture6" refType="h" fact="0.195"/>
                  <dgm:constr type="w" for="ch" forName="picture6" refType="w" fact="0.1055"/>
                  <dgm:constr type="h" for="ch" forName="picture6" refType="h" fact="0.1403"/>
                  <dgm:constr type="l" for="ch" forName="desTx6" refType="r" refFor="ch" refForName="parTx6"/>
                  <dgm:constr type="r" for="ch" forName="desTx6" refType="w"/>
                  <dgm:constr type="t" for="ch" forName="desTx6" refType="t" refFor="ch" refForName="parTx6"/>
                  <dgm:constr type="h" for="ch" forName="desTx6" refType="h" refFor="ch" refForName="parTx6"/>
                </dgm:constrLst>
              </dgm:if>
              <dgm:else name="Name57">
                <dgm:alg type="composite">
                  <dgm:param type="ar" val="1.122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userD" refType="w" fact="0.0125"/>
                  <dgm:constr type="ctrX" for="ch" forName="dot1" refType="w" fact="0.4276"/>
                  <dgm:constr type="ctrY" for="ch" forName="dot1" refType="h" fact="0.8839"/>
                  <dgm:constr type="w" for="ch" forName="dot1" refType="userD"/>
                  <dgm:constr type="h" for="ch" forName="dot1" refType="userD"/>
                  <dgm:constr type="ctrX" for="ch" forName="dot2" refType="w" fact="0.401"/>
                  <dgm:constr type="ctrY" for="ch" forName="dot2" refType="h" fact="0.8967"/>
                  <dgm:constr type="w" for="ch" forName="dot2" refType="userD"/>
                  <dgm:constr type="h" for="ch" forName="dot2" refType="userD"/>
                  <dgm:constr type="ctrX" for="ch" forName="dot3" refType="w" fact="0.3739"/>
                  <dgm:constr type="ctrY" for="ch" forName="dot3" refType="h" fact="0.9076"/>
                  <dgm:constr type="w" for="ch" forName="dot3" refType="userD"/>
                  <dgm:constr type="h" for="ch" forName="dot3" refType="userD"/>
                  <dgm:constr type="ctrX" for="ch" forName="dot4" refType="w" fact="0.3464"/>
                  <dgm:constr type="ctrY" for="ch" forName="dot4" refType="h" fact="0.9165"/>
                  <dgm:constr type="w" for="ch" forName="dot4" refType="userD"/>
                  <dgm:constr type="h" for="ch" forName="dot4" refType="userD"/>
                  <dgm:constr type="ctrX" for="ch" forName="dot5" refType="w" fact="0.3186"/>
                  <dgm:constr type="ctrY" for="ch" forName="dot5" refType="h" fact="0.9234"/>
                  <dgm:constr type="w" for="ch" forName="dot5" refType="userD"/>
                  <dgm:constr type="h" for="ch" forName="dot5" refType="userD"/>
                  <dgm:constr type="ctrX" for="ch" forName="dot6" refType="w" fact="0.5786"/>
                  <dgm:constr type="ctrY" for="ch" forName="dot6" refType="h" fact="0.764"/>
                  <dgm:constr type="w" for="ch" forName="dot6" refType="userD"/>
                  <dgm:constr type="h" for="ch" forName="dot6" refType="userD"/>
                  <dgm:constr type="ctrX" for="ch" forName="dot7" refType="w" fact="0.5564"/>
                  <dgm:constr type="ctrY" for="ch" forName="dot7" refType="h" fact="0.7878"/>
                  <dgm:constr type="w" for="ch" forName="dot7" refType="userD"/>
                  <dgm:constr type="h" for="ch" forName="dot7" refType="userD"/>
                  <dgm:constr type="ctrX" for="ch" forName="dot8" refType="w" fact="0.675"/>
                  <dgm:constr type="ctrY" for="ch" forName="dot8" refType="h" fact="0.6227"/>
                  <dgm:constr type="w" for="ch" forName="dot8" refType="userD"/>
                  <dgm:constr type="h" for="ch" forName="dot8" refType="userD"/>
                  <dgm:constr type="ctrX" for="ch" forName="dot9" refType="w" fact="0.7403"/>
                  <dgm:constr type="ctrY" for="ch" forName="dot9" refType="h" fact="0.4556"/>
                  <dgm:constr type="w" for="ch" forName="dot9" refType="userD"/>
                  <dgm:constr type="h" for="ch" forName="dot9" refType="userD"/>
                  <dgm:constr type="ctrX" for="ch" forName="dot10" refType="w" fact="0.7714"/>
                  <dgm:constr type="ctrY" for="ch" forName="dot10" refType="h" fact="0.2816"/>
                  <dgm:constr type="w" for="ch" forName="dot10" refType="userD"/>
                  <dgm:constr type="h" for="ch" forName="dot10" refType="userD"/>
                  <dgm:constr type="ctrX" for="ch" forName="dotArrow1" refType="w" fact="0.7443"/>
                  <dgm:constr type="ctrY" for="ch" forName="dotArrow1" refType="h" fact="0.0748"/>
                  <dgm:constr type="w" for="ch" forName="dotArrow1" refType="userD"/>
                  <dgm:constr type="h" for="ch" forName="dotArrow1" refType="userD"/>
                  <dgm:constr type="ctrX" for="ch" forName="dotArrow2" refType="w" fact="0.7628"/>
                  <dgm:constr type="ctrY" for="ch" forName="dotArrow2" refType="h" fact="0.0581"/>
                  <dgm:constr type="w" for="ch" forName="dotArrow2" refType="userD"/>
                  <dgm:constr type="h" for="ch" forName="dotArrow2" refType="userD"/>
                  <dgm:constr type="ctrX" for="ch" forName="dotArrow3" refType="w" fact="0.7814"/>
                  <dgm:constr type="ctrY" for="ch" forName="dotArrow3" refType="h" fact="0.0414"/>
                  <dgm:constr type="w" for="ch" forName="dotArrow3" refType="userD"/>
                  <dgm:constr type="h" for="ch" forName="dotArrow3" refType="userD"/>
                  <dgm:constr type="ctrX" for="ch" forName="dotArrow4" refType="w" fact="0.7999"/>
                  <dgm:constr type="ctrY" for="ch" forName="dotArrow4" refType="h" fact="0.0581"/>
                  <dgm:constr type="w" for="ch" forName="dotArrow4" refType="userD"/>
                  <dgm:constr type="h" for="ch" forName="dotArrow4" refType="userD"/>
                  <dgm:constr type="ctrX" for="ch" forName="dotArrow5" refType="w" fact="0.8184"/>
                  <dgm:constr type="ctrY" for="ch" forName="dotArrow5" refType="h" fact="0.0748"/>
                  <dgm:constr type="w" for="ch" forName="dotArrow5" refType="userD"/>
                  <dgm:constr type="h" for="ch" forName="dotArrow5" refType="userD"/>
                  <dgm:constr type="ctrX" for="ch" forName="dotArrow6" refType="w" fact="0.7814"/>
                  <dgm:constr type="ctrY" for="ch" forName="dotArrow6" refType="h" fact="0.0766"/>
                  <dgm:constr type="w" for="ch" forName="dotArrow6" refType="userD"/>
                  <dgm:constr type="h" for="ch" forName="dotArrow6" refType="userD"/>
                  <dgm:constr type="ctrX" for="ch" forName="dotArrow7" refType="w" fact="0.7814"/>
                  <dgm:constr type="ctrY" for="ch" forName="dotArrow7" refType="h" fact="0.1118"/>
                  <dgm:constr type="w" for="ch" forName="dotArrow7" refType="userD"/>
                  <dgm:constr type="h" for="ch" forName="dotArrow7" refType="userD"/>
                  <dgm:constr type="l" for="ch" forName="parTx1" refType="w" fact="0.2479"/>
                  <dgm:constr type="t" for="ch" forName="parTx1" refType="h" fact="0.9416"/>
                  <dgm:constr type="w" for="ch" forName="parTx1" refType="w" fact="0.2696"/>
                  <dgm:constr type="h" for="ch" forName="parTx1" refType="h" fact="0.0811"/>
                  <dgm:constr type="ctrX" for="ch" forName="picture1" refType="w" fact="0.2356"/>
                  <dgm:constr type="ctrY" for="ch" forName="picture1" refType="h" fact="0.9322"/>
                  <dgm:constr type="w" for="ch" forName="picture1" refType="w" fact="0.125"/>
                  <dgm:constr type="h" for="ch" forName="picture1" refType="h" fact="0.1403"/>
                  <dgm:constr type="l" for="ch" forName="parTx2" refType="w" fact="0.5064"/>
                  <dgm:constr type="t" for="ch" forName="parTx2" refType="h" fact="0.8451"/>
                  <dgm:constr type="w" for="ch" forName="parTx2" refType="w" fact="0.2696"/>
                  <dgm:constr type="h" for="ch" forName="parTx2" refType="h" fact="0.0811"/>
                  <dgm:constr type="ctrX" for="ch" forName="picture2" refType="w" fact="0.4941"/>
                  <dgm:constr type="ctrY" for="ch" forName="picture2" refType="h" fact="0.8357"/>
                  <dgm:constr type="w" for="ch" forName="picture2" refType="w" fact="0.125"/>
                  <dgm:constr type="h" for="ch" forName="picture2" refType="h" fact="0.1403"/>
                  <dgm:constr type="l" for="ch" forName="parTx3" refType="w" fact="0.6339"/>
                  <dgm:constr type="t" for="ch" forName="parTx3" refType="h" fact="0.7006"/>
                  <dgm:constr type="w" for="ch" forName="parTx3" refType="w" fact="0.2696"/>
                  <dgm:constr type="h" for="ch" forName="parTx3" refType="h" fact="0.0811"/>
                  <dgm:constr type="ctrX" for="ch" forName="picture3" refType="w" fact="0.6216"/>
                  <dgm:constr type="ctrY" for="ch" forName="picture3" refType="h" fact="0.6912"/>
                  <dgm:constr type="w" for="ch" forName="picture3" refType="w" fact="0.125"/>
                  <dgm:constr type="h" for="ch" forName="picture3" refType="h" fact="0.1403"/>
                  <dgm:constr type="l" for="ch" forName="parTx4" refType="w" fact="0.7108"/>
                  <dgm:constr type="t" for="ch" forName="parTx4" refType="h" fact="0.5424"/>
                  <dgm:constr type="w" for="ch" forName="parTx4" refType="w" fact="0.2696"/>
                  <dgm:constr type="h" for="ch" forName="parTx4" refType="h" fact="0.0811"/>
                  <dgm:constr type="ctrX" for="ch" forName="picture4" refType="w" fact="0.6985"/>
                  <dgm:constr type="ctrY" for="ch" forName="picture4" refType="h" fact="0.533"/>
                  <dgm:constr type="w" for="ch" forName="picture4" refType="w" fact="0.125"/>
                  <dgm:constr type="h" for="ch" forName="picture4" refType="h" fact="0.1403"/>
                  <dgm:constr type="l" for="ch" forName="parTx5" refType="w" fact="0.7604"/>
                  <dgm:constr type="t" for="ch" forName="parTx5" refType="h" fact="0.372"/>
                  <dgm:constr type="w" for="ch" forName="parTx5" refType="w" fact="0.2696"/>
                  <dgm:constr type="h" for="ch" forName="parTx5" refType="h" fact="0.0811"/>
                  <dgm:constr type="ctrX" for="ch" forName="picture5" refType="w" fact="0.7481"/>
                  <dgm:constr type="ctrY" for="ch" forName="picture5" refType="h" fact="0.3626"/>
                  <dgm:constr type="w" for="ch" forName="picture5" refType="w" fact="0.125"/>
                  <dgm:constr type="h" for="ch" forName="picture5" refType="h" fact="0.1403"/>
                  <dgm:constr type="l" for="ch" forName="parTx6" refType="w" fact="0.7874"/>
                  <dgm:constr type="t" for="ch" forName="parTx6" refType="h" fact="0.2044"/>
                  <dgm:constr type="w" for="ch" forName="parTx6" refType="w" fact="0.2696"/>
                  <dgm:constr type="h" for="ch" forName="parTx6" refType="h" fact="0.0811"/>
                  <dgm:constr type="ctrX" for="ch" forName="picture6" refType="w" fact="0.7751"/>
                  <dgm:constr type="ctrY" for="ch" forName="picture6" refType="h" fact="0.195"/>
                  <dgm:constr type="w" for="ch" forName="picture6" refType="w" fact="0.125"/>
                  <dgm:constr type="h" for="ch" forName="picture6" refType="h" fact="0.1403"/>
                </dgm:constrLst>
              </dgm:else>
            </dgm:choose>
          </dgm:if>
          <dgm:else name="Name58">
            <dgm:choose name="Name59">
              <dgm:if name="Name60" axis="des" func="maxDepth" op="gt" val="1">
                <dgm:alg type="composite">
                  <dgm:param type="ar" val="1.3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userD" refType="w" fact="0.0105"/>
                  <dgm:constr type="ctrX" for="ch" forName="dot1" refType="w" fact="0.6392"/>
                  <dgm:constr type="ctrY" for="ch" forName="dot1" refType="h" fact="0.8839"/>
                  <dgm:constr type="w" for="ch" forName="dot1" refType="userD"/>
                  <dgm:constr type="h" for="ch" forName="dot1" refType="userD"/>
                  <dgm:constr type="ctrX" for="ch" forName="dot2" refType="w" fact="0.6616"/>
                  <dgm:constr type="ctrY" for="ch" forName="dot2" refType="h" fact="0.8967"/>
                  <dgm:constr type="w" for="ch" forName="dot2" refType="userD"/>
                  <dgm:constr type="h" for="ch" forName="dot2" refType="userD"/>
                  <dgm:constr type="ctrX" for="ch" forName="dot3" refType="w" fact="0.6845"/>
                  <dgm:constr type="ctrY" for="ch" forName="dot3" refType="h" fact="0.9076"/>
                  <dgm:constr type="w" for="ch" forName="dot3" refType="userD"/>
                  <dgm:constr type="h" for="ch" forName="dot3" refType="userD"/>
                  <dgm:constr type="ctrX" for="ch" forName="dot4" refType="w" fact="0.7077"/>
                  <dgm:constr type="ctrY" for="ch" forName="dot4" refType="h" fact="0.9165"/>
                  <dgm:constr type="w" for="ch" forName="dot4" refType="userD"/>
                  <dgm:constr type="h" for="ch" forName="dot4" refType="userD"/>
                  <dgm:constr type="ctrX" for="ch" forName="dot5" refType="w" fact="0.7312"/>
                  <dgm:constr type="ctrY" for="ch" forName="dot5" refType="h" fact="0.9234"/>
                  <dgm:constr type="w" for="ch" forName="dot5" refType="userD"/>
                  <dgm:constr type="h" for="ch" forName="dot5" refType="userD"/>
                  <dgm:constr type="ctrX" for="ch" forName="dot6" refType="w" fact="0.5117"/>
                  <dgm:constr type="ctrY" for="ch" forName="dot6" refType="h" fact="0.764"/>
                  <dgm:constr type="w" for="ch" forName="dot6" refType="userD"/>
                  <dgm:constr type="h" for="ch" forName="dot6" refType="userD"/>
                  <dgm:constr type="ctrX" for="ch" forName="dot7" refType="w" fact="0.5305"/>
                  <dgm:constr type="ctrY" for="ch" forName="dot7" refType="h" fact="0.7878"/>
                  <dgm:constr type="w" for="ch" forName="dot7" refType="userD"/>
                  <dgm:constr type="h" for="ch" forName="dot7" refType="userD"/>
                  <dgm:constr type="ctrX" for="ch" forName="dot8" refType="w" fact="0.4304"/>
                  <dgm:constr type="ctrY" for="ch" forName="dot8" refType="h" fact="0.6227"/>
                  <dgm:constr type="w" for="ch" forName="dot8" refType="userD"/>
                  <dgm:constr type="h" for="ch" forName="dot8" refType="userD"/>
                  <dgm:constr type="ctrX" for="ch" forName="dot9" refType="w" fact="0.3753"/>
                  <dgm:constr type="ctrY" for="ch" forName="dot9" refType="h" fact="0.4556"/>
                  <dgm:constr type="w" for="ch" forName="dot9" refType="userD"/>
                  <dgm:constr type="h" for="ch" forName="dot9" refType="userD"/>
                  <dgm:constr type="ctrX" for="ch" forName="dot10" refType="w" fact="0.3491"/>
                  <dgm:constr type="ctrY" for="ch" forName="dot10" refType="h" fact="0.2816"/>
                  <dgm:constr type="w" for="ch" forName="dot10" refType="userD"/>
                  <dgm:constr type="h" for="ch" forName="dot10" refType="userD"/>
                  <dgm:constr type="ctrX" for="ch" forName="dotArrow1" refType="w" fact="0.3719"/>
                  <dgm:constr type="ctrY" for="ch" forName="dotArrow1" refType="h" fact="0.0748"/>
                  <dgm:constr type="w" for="ch" forName="dotArrow1" refType="userD"/>
                  <dgm:constr type="h" for="ch" forName="dotArrow1" refType="userD"/>
                  <dgm:constr type="ctrX" for="ch" forName="dotArrow2" refType="w" fact="0.3563"/>
                  <dgm:constr type="ctrY" for="ch" forName="dotArrow2" refType="h" fact="0.0581"/>
                  <dgm:constr type="w" for="ch" forName="dotArrow2" refType="userD"/>
                  <dgm:constr type="h" for="ch" forName="dotArrow2" refType="userD"/>
                  <dgm:constr type="ctrX" for="ch" forName="dotArrow3" refType="w" fact="0.3407"/>
                  <dgm:constr type="ctrY" for="ch" forName="dotArrow3" refType="h" fact="0.0414"/>
                  <dgm:constr type="w" for="ch" forName="dotArrow3" refType="userD"/>
                  <dgm:constr type="h" for="ch" forName="dotArrow3" refType="userD"/>
                  <dgm:constr type="ctrX" for="ch" forName="dotArrow4" refType="w" fact="0.325"/>
                  <dgm:constr type="ctrY" for="ch" forName="dotArrow4" refType="h" fact="0.0581"/>
                  <dgm:constr type="w" for="ch" forName="dotArrow4" refType="userD"/>
                  <dgm:constr type="h" for="ch" forName="dotArrow4" refType="userD"/>
                  <dgm:constr type="ctrX" for="ch" forName="dotArrow5" refType="w" fact="0.3094"/>
                  <dgm:constr type="ctrY" for="ch" forName="dotArrow5" refType="h" fact="0.0748"/>
                  <dgm:constr type="w" for="ch" forName="dotArrow5" refType="userD"/>
                  <dgm:constr type="h" for="ch" forName="dotArrow5" refType="userD"/>
                  <dgm:constr type="ctrX" for="ch" forName="dotArrow6" refType="w" fact="0.3407"/>
                  <dgm:constr type="ctrY" for="ch" forName="dotArrow6" refType="h" fact="0.0766"/>
                  <dgm:constr type="w" for="ch" forName="dotArrow6" refType="userD"/>
                  <dgm:constr type="h" for="ch" forName="dotArrow6" refType="userD"/>
                  <dgm:constr type="ctrX" for="ch" forName="dotArrow7" refType="w" fact="0.3407"/>
                  <dgm:constr type="ctrY" for="ch" forName="dotArrow7" refType="h" fact="0.1118"/>
                  <dgm:constr type="w" for="ch" forName="dotArrow7" refType="userD"/>
                  <dgm:constr type="h" for="ch" forName="dotArrow7" refType="userD"/>
                  <dgm:constr type="r" for="ch" forName="parTx1" refType="w" fact="0.7909"/>
                  <dgm:constr type="t" for="ch" forName="parTx1" refType="h" fact="0.9433"/>
                  <dgm:constr type="w" for="ch" forName="parTx1" refType="w" fact="0.2275"/>
                  <dgm:constr type="h" for="ch" forName="parTx1" refType="h" fact="0.0811"/>
                  <dgm:constr type="ctrX" for="ch" forName="picture1" refType="w" fact="0.8012"/>
                  <dgm:constr type="ctrY" for="ch" forName="picture1" refType="h" fact="0.9322"/>
                  <dgm:constr type="w" for="ch" forName="picture1" refType="w" fact="0.1055"/>
                  <dgm:constr type="h" for="ch" forName="picture1" refType="h" fact="0.1403"/>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5727"/>
                  <dgm:constr type="t" for="ch" forName="parTx2" refType="h" fact="0.8468"/>
                  <dgm:constr type="w" for="ch" forName="parTx2" refType="w" fact="0.2275"/>
                  <dgm:constr type="h" for="ch" forName="parTx2" refType="h" fact="0.0811"/>
                  <dgm:constr type="ctrX" for="ch" forName="picture2" refType="w" fact="0.5831"/>
                  <dgm:constr type="ctrY" for="ch" forName="picture2" refType="h" fact="0.8357"/>
                  <dgm:constr type="w" for="ch" forName="picture2" refType="w" fact="0.1055"/>
                  <dgm:constr type="h" for="ch" forName="picture2" refType="h" fact="0.1403"/>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651"/>
                  <dgm:constr type="t" for="ch" forName="parTx3" refType="h" fact="0.7023"/>
                  <dgm:constr type="w" for="ch" forName="parTx3" refType="w" fact="0.2275"/>
                  <dgm:constr type="h" for="ch" forName="parTx3" refType="h" fact="0.0811"/>
                  <dgm:constr type="ctrX" for="ch" forName="picture3" refType="w" fact="0.4755"/>
                  <dgm:constr type="ctrY" for="ch" forName="picture3" refType="h" fact="0.6912"/>
                  <dgm:constr type="w" for="ch" forName="picture3" refType="w" fact="0.1055"/>
                  <dgm:constr type="h" for="ch" forName="picture3" refType="h" fact="0.1403"/>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4002"/>
                  <dgm:constr type="t" for="ch" forName="parTx4" refType="h" fact="0.5441"/>
                  <dgm:constr type="w" for="ch" forName="parTx4" refType="w" fact="0.2275"/>
                  <dgm:constr type="h" for="ch" forName="parTx4" refType="h" fact="0.0811"/>
                  <dgm:constr type="ctrX" for="ch" forName="picture4" refType="w" fact="0.4106"/>
                  <dgm:constr type="ctrY" for="ch" forName="picture4" refType="h" fact="0.533"/>
                  <dgm:constr type="w" for="ch" forName="picture4" refType="w" fact="0.1055"/>
                  <dgm:constr type="h" for="ch" forName="picture4" refType="h" fact="0.1403"/>
                  <dgm:constr type="r" for="ch" forName="desTx4" refType="l" refFor="ch" refForName="parTx4"/>
                  <dgm:constr type="l" for="ch" forName="desTx4"/>
                  <dgm:constr type="t" for="ch" forName="desTx4" refType="t" refFor="ch" refForName="parTx4"/>
                  <dgm:constr type="h" for="ch" forName="desTx4" refType="h" refFor="ch" refForName="parTx4"/>
                  <dgm:constr type="r" for="ch" forName="parTx5" refType="w" fact="0.3584"/>
                  <dgm:constr type="t" for="ch" forName="parTx5" refType="h" fact="0.3737"/>
                  <dgm:constr type="w" for="ch" forName="parTx5" refType="w" fact="0.2275"/>
                  <dgm:constr type="h" for="ch" forName="parTx5" refType="h" fact="0.0811"/>
                  <dgm:constr type="ctrX" for="ch" forName="picture5" refType="w" fact="0.3687"/>
                  <dgm:constr type="ctrY" for="ch" forName="picture5" refType="h" fact="0.3626"/>
                  <dgm:constr type="w" for="ch" forName="picture5" refType="w" fact="0.1055"/>
                  <dgm:constr type="h" for="ch" forName="picture5" refType="h" fact="0.1403"/>
                  <dgm:constr type="r" for="ch" forName="desTx5" refType="l" refFor="ch" refForName="parTx5"/>
                  <dgm:constr type="l" for="ch" forName="desTx5"/>
                  <dgm:constr type="t" for="ch" forName="desTx5" refType="t" refFor="ch" refForName="parTx5"/>
                  <dgm:constr type="h" for="ch" forName="desTx5" refType="h" refFor="ch" refForName="parTx5"/>
                  <dgm:constr type="r" for="ch" forName="parTx6" refType="w" fact="0.3356"/>
                  <dgm:constr type="t" for="ch" forName="parTx6" refType="h" fact="0.2061"/>
                  <dgm:constr type="w" for="ch" forName="parTx6" refType="w" fact="0.2275"/>
                  <dgm:constr type="h" for="ch" forName="parTx6" refType="h" fact="0.0811"/>
                  <dgm:constr type="ctrX" for="ch" forName="picture6" refType="w" fact="0.3459"/>
                  <dgm:constr type="ctrY" for="ch" forName="picture6" refType="h" fact="0.195"/>
                  <dgm:constr type="w" for="ch" forName="picture6" refType="w" fact="0.1055"/>
                  <dgm:constr type="h" for="ch" forName="picture6" refType="h" fact="0.1403"/>
                  <dgm:constr type="r" for="ch" forName="desTx6" refType="l" refFor="ch" refForName="parTx6"/>
                  <dgm:constr type="l" for="ch" forName="desTx6"/>
                  <dgm:constr type="t" for="ch" forName="desTx6" refType="t" refFor="ch" refForName="parTx6"/>
                  <dgm:constr type="h" for="ch" forName="desTx6" refType="h" refFor="ch" refForName="parTx6"/>
                </dgm:constrLst>
              </dgm:if>
              <dgm:else name="Name61">
                <dgm:alg type="composite">
                  <dgm:param type="ar" val="1.122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userD" refType="w" fact="0.0125"/>
                  <dgm:constr type="ctrX" for="ch" forName="dot1" refType="w" fact="0.5724"/>
                  <dgm:constr type="ctrY" for="ch" forName="dot1" refType="h" fact="0.8839"/>
                  <dgm:constr type="w" for="ch" forName="dot1" refType="userD"/>
                  <dgm:constr type="h" for="ch" forName="dot1" refType="userD"/>
                  <dgm:constr type="ctrX" for="ch" forName="dot2" refType="w" fact="0.599"/>
                  <dgm:constr type="ctrY" for="ch" forName="dot2" refType="h" fact="0.8967"/>
                  <dgm:constr type="w" for="ch" forName="dot2" refType="userD"/>
                  <dgm:constr type="h" for="ch" forName="dot2" refType="userD"/>
                  <dgm:constr type="ctrX" for="ch" forName="dot3" refType="w" fact="0.6261"/>
                  <dgm:constr type="ctrY" for="ch" forName="dot3" refType="h" fact="0.9076"/>
                  <dgm:constr type="w" for="ch" forName="dot3" refType="userD"/>
                  <dgm:constr type="h" for="ch" forName="dot3" refType="userD"/>
                  <dgm:constr type="ctrX" for="ch" forName="dot4" refType="w" fact="0.6536"/>
                  <dgm:constr type="ctrY" for="ch" forName="dot4" refType="h" fact="0.9165"/>
                  <dgm:constr type="w" for="ch" forName="dot4" refType="userD"/>
                  <dgm:constr type="h" for="ch" forName="dot4" refType="userD"/>
                  <dgm:constr type="ctrX" for="ch" forName="dot5" refType="w" fact="0.6814"/>
                  <dgm:constr type="ctrY" for="ch" forName="dot5" refType="h" fact="0.9234"/>
                  <dgm:constr type="w" for="ch" forName="dot5" refType="userD"/>
                  <dgm:constr type="h" for="ch" forName="dot5" refType="userD"/>
                  <dgm:constr type="ctrX" for="ch" forName="dot6" refType="w" fact="0.4214"/>
                  <dgm:constr type="ctrY" for="ch" forName="dot6" refType="h" fact="0.764"/>
                  <dgm:constr type="w" for="ch" forName="dot6" refType="userD"/>
                  <dgm:constr type="h" for="ch" forName="dot6" refType="userD"/>
                  <dgm:constr type="ctrX" for="ch" forName="dot7" refType="w" fact="0.4436"/>
                  <dgm:constr type="ctrY" for="ch" forName="dot7" refType="h" fact="0.7878"/>
                  <dgm:constr type="w" for="ch" forName="dot7" refType="userD"/>
                  <dgm:constr type="h" for="ch" forName="dot7" refType="userD"/>
                  <dgm:constr type="ctrX" for="ch" forName="dot8" refType="w" fact="0.325"/>
                  <dgm:constr type="ctrY" for="ch" forName="dot8" refType="h" fact="0.6227"/>
                  <dgm:constr type="w" for="ch" forName="dot8" refType="userD"/>
                  <dgm:constr type="h" for="ch" forName="dot8" refType="userD"/>
                  <dgm:constr type="ctrX" for="ch" forName="dot9" refType="w" fact="0.2597"/>
                  <dgm:constr type="ctrY" for="ch" forName="dot9" refType="h" fact="0.4556"/>
                  <dgm:constr type="w" for="ch" forName="dot9" refType="userD"/>
                  <dgm:constr type="h" for="ch" forName="dot9" refType="userD"/>
                  <dgm:constr type="ctrX" for="ch" forName="dot10" refType="w" fact="0.2286"/>
                  <dgm:constr type="ctrY" for="ch" forName="dot10" refType="h" fact="0.2816"/>
                  <dgm:constr type="w" for="ch" forName="dot10" refType="userD"/>
                  <dgm:constr type="h" for="ch" forName="dot10" refType="userD"/>
                  <dgm:constr type="ctrX" for="ch" forName="dotArrow1" refType="w" fact="0.2557"/>
                  <dgm:constr type="ctrY" for="ch" forName="dotArrow1" refType="h" fact="0.0748"/>
                  <dgm:constr type="w" for="ch" forName="dotArrow1" refType="userD"/>
                  <dgm:constr type="h" for="ch" forName="dotArrow1" refType="userD"/>
                  <dgm:constr type="ctrX" for="ch" forName="dotArrow2" refType="w" fact="0.2372"/>
                  <dgm:constr type="ctrY" for="ch" forName="dotArrow2" refType="h" fact="0.0581"/>
                  <dgm:constr type="w" for="ch" forName="dotArrow2" refType="userD"/>
                  <dgm:constr type="h" for="ch" forName="dotArrow2" refType="userD"/>
                  <dgm:constr type="ctrX" for="ch" forName="dotArrow3" refType="w" fact="0.2187"/>
                  <dgm:constr type="ctrY" for="ch" forName="dotArrow3" refType="h" fact="0.0414"/>
                  <dgm:constr type="w" for="ch" forName="dotArrow3" refType="userD"/>
                  <dgm:constr type="h" for="ch" forName="dotArrow3" refType="userD"/>
                  <dgm:constr type="ctrX" for="ch" forName="dotArrow4" refType="w" fact="0.2001"/>
                  <dgm:constr type="ctrY" for="ch" forName="dotArrow4" refType="h" fact="0.0581"/>
                  <dgm:constr type="w" for="ch" forName="dotArrow4" refType="userD"/>
                  <dgm:constr type="h" for="ch" forName="dotArrow4" refType="userD"/>
                  <dgm:constr type="ctrX" for="ch" forName="dotArrow5" refType="w" fact="0.1816"/>
                  <dgm:constr type="ctrY" for="ch" forName="dotArrow5" refType="h" fact="0.0748"/>
                  <dgm:constr type="w" for="ch" forName="dotArrow5" refType="userD"/>
                  <dgm:constr type="h" for="ch" forName="dotArrow5" refType="userD"/>
                  <dgm:constr type="ctrX" for="ch" forName="dotArrow6" refType="w" fact="0.2187"/>
                  <dgm:constr type="ctrY" for="ch" forName="dotArrow6" refType="h" fact="0.0766"/>
                  <dgm:constr type="w" for="ch" forName="dotArrow6" refType="userD"/>
                  <dgm:constr type="h" for="ch" forName="dotArrow6" refType="userD"/>
                  <dgm:constr type="ctrX" for="ch" forName="dotArrow7" refType="w" fact="0.2187"/>
                  <dgm:constr type="ctrY" for="ch" forName="dotArrow7" refType="h" fact="0.1118"/>
                  <dgm:constr type="w" for="ch" forName="dotArrow7" refType="userD"/>
                  <dgm:constr type="h" for="ch" forName="dotArrow7" refType="userD"/>
                  <dgm:constr type="r" for="ch" forName="parTx1" refType="w" fact="0.7522"/>
                  <dgm:constr type="t" for="ch" forName="parTx1" refType="h" fact="0.9416"/>
                  <dgm:constr type="w" for="ch" forName="parTx1" refType="w" fact="0.2696"/>
                  <dgm:constr type="h" for="ch" forName="parTx1" refType="h" fact="0.0811"/>
                  <dgm:constr type="ctrX" for="ch" forName="picture1" refType="w" fact="0.7644"/>
                  <dgm:constr type="ctrY" for="ch" forName="picture1" refType="h" fact="0.9322"/>
                  <dgm:constr type="w" for="ch" forName="picture1" refType="w" fact="0.125"/>
                  <dgm:constr type="h" for="ch" forName="picture1" refType="h" fact="0.1403"/>
                  <dgm:constr type="r" for="ch" forName="parTx2" refType="w" fact="0.4937"/>
                  <dgm:constr type="t" for="ch" forName="parTx2" refType="h" fact="0.8451"/>
                  <dgm:constr type="w" for="ch" forName="parTx2" refType="w" fact="0.2696"/>
                  <dgm:constr type="h" for="ch" forName="parTx2" refType="h" fact="0.0811"/>
                  <dgm:constr type="ctrX" for="ch" forName="picture2" refType="w" fact="0.5059"/>
                  <dgm:constr type="ctrY" for="ch" forName="picture2" refType="h" fact="0.8357"/>
                  <dgm:constr type="w" for="ch" forName="picture2" refType="w" fact="0.125"/>
                  <dgm:constr type="h" for="ch" forName="picture2" refType="h" fact="0.1403"/>
                  <dgm:constr type="r" for="ch" forName="parTx3" refType="w" fact="0.3662"/>
                  <dgm:constr type="t" for="ch" forName="parTx3" refType="h" fact="0.7006"/>
                  <dgm:constr type="w" for="ch" forName="parTx3" refType="w" fact="0.2696"/>
                  <dgm:constr type="h" for="ch" forName="parTx3" refType="h" fact="0.0811"/>
                  <dgm:constr type="ctrX" for="ch" forName="picture3" refType="w" fact="0.3784"/>
                  <dgm:constr type="ctrY" for="ch" forName="picture3" refType="h" fact="0.6912"/>
                  <dgm:constr type="w" for="ch" forName="picture3" refType="w" fact="0.125"/>
                  <dgm:constr type="h" for="ch" forName="picture3" refType="h" fact="0.1403"/>
                  <dgm:constr type="r" for="ch" forName="parTx4" refType="w" fact="0.2893"/>
                  <dgm:constr type="t" for="ch" forName="parTx4" refType="h" fact="0.5424"/>
                  <dgm:constr type="w" for="ch" forName="parTx4" refType="w" fact="0.2696"/>
                  <dgm:constr type="h" for="ch" forName="parTx4" refType="h" fact="0.0811"/>
                  <dgm:constr type="ctrX" for="ch" forName="picture4" refType="w" fact="0.3015"/>
                  <dgm:constr type="ctrY" for="ch" forName="picture4" refType="h" fact="0.533"/>
                  <dgm:constr type="w" for="ch" forName="picture4" refType="w" fact="0.125"/>
                  <dgm:constr type="h" for="ch" forName="picture4" refType="h" fact="0.1403"/>
                  <dgm:constr type="r" for="ch" forName="parTx5" refType="w" fact="0.2397"/>
                  <dgm:constr type="t" for="ch" forName="parTx5" refType="h" fact="0.372"/>
                  <dgm:constr type="w" for="ch" forName="parTx5" refType="w" fact="0.2696"/>
                  <dgm:constr type="h" for="ch" forName="parTx5" refType="h" fact="0.0811"/>
                  <dgm:constr type="ctrX" for="ch" forName="picture5" refType="w" fact="0.2519"/>
                  <dgm:constr type="ctrY" for="ch" forName="picture5" refType="h" fact="0.3626"/>
                  <dgm:constr type="w" for="ch" forName="picture5" refType="w" fact="0.125"/>
                  <dgm:constr type="h" for="ch" forName="picture5" refType="h" fact="0.1403"/>
                  <dgm:constr type="r" for="ch" forName="parTx6" refType="w" fact="0.2127"/>
                  <dgm:constr type="t" for="ch" forName="parTx6" refType="h" fact="0.2044"/>
                  <dgm:constr type="w" for="ch" forName="parTx6" refType="w" fact="0.2696"/>
                  <dgm:constr type="h" for="ch" forName="parTx6" refType="h" fact="0.0811"/>
                  <dgm:constr type="ctrX" for="ch" forName="picture6" refType="w" fact="0.2249"/>
                  <dgm:constr type="ctrY" for="ch" forName="picture6" refType="h" fact="0.195"/>
                  <dgm:constr type="w" for="ch" forName="picture6" refType="w" fact="0.125"/>
                  <dgm:constr type="h" for="ch" forName="picture6" refType="h" fact="0.1403"/>
                </dgm:constrLst>
              </dgm:else>
            </dgm:choose>
          </dgm:else>
        </dgm:choose>
      </dgm:if>
      <dgm:else name="Name62">
        <dgm:choose name="Name63">
          <dgm:if name="Name64" func="var" arg="dir" op="equ" val="norm">
            <dgm:choose name="Name65">
              <dgm:if name="Name66" axis="des" func="maxDepth" op="gt" val="1">
                <dgm:alg type="composite">
                  <dgm:param type="ar" val="1.2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primFontSz" for="ch" forName="desTx7" refType="primFontSz" refFor="ch" refForName="desTx1" op="equ"/>
                  <dgm:constr type="userD" refType="w" fact="0.0097"/>
                  <dgm:constr type="ctrX" for="ch" forName="dot1" refType="w" fact="0.3909"/>
                  <dgm:constr type="ctrY" for="ch" forName="dot1" refType="h" fact="0.8342"/>
                  <dgm:constr type="w" for="ch" forName="dot1" refType="userD"/>
                  <dgm:constr type="h" for="ch" forName="dot1" refType="userD"/>
                  <dgm:constr type="ctrX" for="ch" forName="dot2" refType="w" fact="0.3721"/>
                  <dgm:constr type="ctrY" for="ch" forName="dot2" refType="h" fact="0.8448"/>
                  <dgm:constr type="w" for="ch" forName="dot2" refType="userD"/>
                  <dgm:constr type="h" for="ch" forName="dot2" refType="userD"/>
                  <dgm:constr type="ctrX" for="ch" forName="dot3" refType="w" fact="0.353"/>
                  <dgm:constr type="ctrY" for="ch" forName="dot3" refType="h" fact="0.8539"/>
                  <dgm:constr type="w" for="ch" forName="dot3" refType="userD"/>
                  <dgm:constr type="h" for="ch" forName="dot3" refType="userD"/>
                  <dgm:constr type="ctrX" for="ch" forName="dot4" refType="w" fact="0.3337"/>
                  <dgm:constr type="ctrY" for="ch" forName="dot4" refType="h" fact="0.8615"/>
                  <dgm:constr type="w" for="ch" forName="dot4" refType="userD"/>
                  <dgm:constr type="h" for="ch" forName="dot4" refType="userD"/>
                  <dgm:constr type="ctrX" for="ch" forName="dot5" refType="w" fact="0.3142"/>
                  <dgm:constr type="ctrY" for="ch" forName="dot5" refType="h" fact="0.8676"/>
                  <dgm:constr type="w" for="ch" forName="dot5" refType="userD"/>
                  <dgm:constr type="h" for="ch" forName="dot5" refType="userD"/>
                  <dgm:constr type="ctrX" for="ch" forName="dot6" refType="w" fact="0.5088"/>
                  <dgm:constr type="ctrY" for="ch" forName="dot6" refType="h" fact="0.7255"/>
                  <dgm:constr type="w" for="ch" forName="dot6" refType="userD"/>
                  <dgm:constr type="h" for="ch" forName="dot6" refType="userD"/>
                  <dgm:constr type="ctrX" for="ch" forName="dot7" refType="w" fact="0.4926"/>
                  <dgm:constr type="ctrY" for="ch" forName="dot7" refType="h" fact="0.7454"/>
                  <dgm:constr type="w" for="ch" forName="dot7" refType="userD"/>
                  <dgm:constr type="h" for="ch" forName="dot7" refType="userD"/>
                  <dgm:constr type="ctrX" for="ch" forName="dot8" refType="w" fact="0.5836"/>
                  <dgm:constr type="ctrY" for="ch" forName="dot8" refType="h" fact="0.6026"/>
                  <dgm:constr type="w" for="ch" forName="dot8" refType="userD"/>
                  <dgm:constr type="h" for="ch" forName="dot8" refType="userD"/>
                  <dgm:constr type="ctrX" for="ch" forName="dot9" refType="w" fact="0.6371"/>
                  <dgm:constr type="ctrY" for="ch" forName="dot9" refType="h" fact="0.4632"/>
                  <dgm:constr type="w" for="ch" forName="dot9" refType="userD"/>
                  <dgm:constr type="h" for="ch" forName="dot9" refType="userD"/>
                  <dgm:constr type="ctrX" for="ch" forName="dot10" refType="w" fact="0.6701"/>
                  <dgm:constr type="ctrY" for="ch" forName="dot10" refType="h" fact="0.3187"/>
                  <dgm:constr type="w" for="ch" forName="dot10" refType="userD"/>
                  <dgm:constr type="h" for="ch" forName="dot10" refType="userD"/>
                  <dgm:constr type="ctrX" for="ch" forName="dot11" refType="w" fact="0.6853"/>
                  <dgm:constr type="ctrY" for="ch" forName="dot11" refType="h" fact="0.1763"/>
                  <dgm:constr type="w" for="ch" forName="dot11" refType="userD"/>
                  <dgm:constr type="h" for="ch" forName="dot11" refType="userD"/>
                  <dgm:constr type="ctrX" for="ch" forName="dotArrow1" refType="w" fact="0.6627"/>
                  <dgm:constr type="ctrY" for="ch" forName="dotArrow1" refType="h" fact="-0.0099"/>
                  <dgm:constr type="w" for="ch" forName="dotArrow1" refType="userD"/>
                  <dgm:constr type="h" for="ch" forName="dotArrow1" refType="userD"/>
                  <dgm:constr type="ctrX" for="ch" forName="dotArrow2" refType="w" fact="0.6773"/>
                  <dgm:constr type="ctrY" for="ch" forName="dotArrow2" refType="h" fact="-0.0239"/>
                  <dgm:constr type="w" for="ch" forName="dotArrow2" refType="userD"/>
                  <dgm:constr type="h" for="ch" forName="dotArrow2" refType="userD"/>
                  <dgm:constr type="ctrX" for="ch" forName="dotArrow3" refType="w" fact="0.6919"/>
                  <dgm:constr type="ctrY" for="ch" forName="dotArrow3" refType="h" fact="-0.0378"/>
                  <dgm:constr type="w" for="ch" forName="dotArrow3" refType="userD"/>
                  <dgm:constr type="h" for="ch" forName="dotArrow3" refType="userD"/>
                  <dgm:constr type="ctrX" for="ch" forName="dotArrow4" refType="w" fact="0.7065"/>
                  <dgm:constr type="ctrY" for="ch" forName="dotArrow4" refType="h" fact="-0.0239"/>
                  <dgm:constr type="w" for="ch" forName="dotArrow4" refType="userD"/>
                  <dgm:constr type="h" for="ch" forName="dotArrow4" refType="userD"/>
                  <dgm:constr type="ctrX" for="ch" forName="dotArrow5" refType="w" fact="0.7212"/>
                  <dgm:constr type="ctrY" for="ch" forName="dotArrow5" refType="h" fact="-0.0099"/>
                  <dgm:constr type="w" for="ch" forName="dotArrow5" refType="userD"/>
                  <dgm:constr type="h" for="ch" forName="dotArrow5" refType="userD"/>
                  <dgm:constr type="ctrX" for="ch" forName="dotArrow6" refType="w" fact="0.6919"/>
                  <dgm:constr type="ctrY" for="ch" forName="dotArrow6" refType="h" fact="-0.0084"/>
                  <dgm:constr type="w" for="ch" forName="dotArrow6" refType="userD"/>
                  <dgm:constr type="h" for="ch" forName="dotArrow6" refType="userD"/>
                  <dgm:constr type="ctrX" for="ch" forName="dotArrow7" refType="w" fact="0.6919"/>
                  <dgm:constr type="ctrY" for="ch" forName="dotArrow7" refType="h" fact="0.0211"/>
                  <dgm:constr type="w" for="ch" forName="dotArrow7" refType="userD"/>
                  <dgm:constr type="h" for="ch" forName="dotArrow7" refType="userD"/>
                  <dgm:constr type="l" for="ch" forName="parTx1" refType="w" fact="0.2556"/>
                  <dgm:constr type="t" for="ch" forName="parTx1" refType="h" fact="0.8856"/>
                  <dgm:constr type="w" for="ch" forName="parTx1" refType="w" fact="0.2101"/>
                  <dgm:constr type="h" for="ch" forName="parTx1" refType="h" fact="0.0704"/>
                  <dgm:constr type="ctrX" for="ch" forName="picture1" refType="w" fact="0.246"/>
                  <dgm:constr type="ctrY" for="ch" forName="picture1" refType="h" fact="0.8769"/>
                  <dgm:constr type="w" for="ch" forName="picture1" refType="w" fact="0.0974"/>
                  <dgm:constr type="h" for="ch" forName="picture1" refType="h" fact="0.1218"/>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4535"/>
                  <dgm:constr type="t" for="ch" forName="parTx2" refType="h" fact="0.7956"/>
                  <dgm:constr type="w" for="ch" forName="parTx2" refType="w" fact="0.2101"/>
                  <dgm:constr type="h" for="ch" forName="parTx2" refType="h" fact="0.0704"/>
                  <dgm:constr type="ctrX" for="ch" forName="picture2" refType="w" fact="0.4439"/>
                  <dgm:constr type="ctrY" for="ch" forName="picture2" refType="h" fact="0.787"/>
                  <dgm:constr type="w" for="ch" forName="picture2" refType="w" fact="0.0974"/>
                  <dgm:constr type="h" for="ch" forName="picture2" refType="h" fact="0.1218"/>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511"/>
                  <dgm:constr type="t" for="ch" forName="parTx3" refType="h" fact="0.673"/>
                  <dgm:constr type="w" for="ch" forName="parTx3" refType="w" fact="0.2101"/>
                  <dgm:constr type="h" for="ch" forName="parTx3" refType="h" fact="0.0704"/>
                  <dgm:constr type="ctrX" for="ch" forName="picture3" refType="w" fact="0.5415"/>
                  <dgm:constr type="ctrY" for="ch" forName="picture3" refType="h" fact="0.6644"/>
                  <dgm:constr type="w" for="ch" forName="picture3" refType="w" fact="0.0974"/>
                  <dgm:constr type="h" for="ch" forName="picture3" refType="h" fact="0.1218"/>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6132"/>
                  <dgm:constr type="t" for="ch" forName="parTx4" refType="h" fact="0.538"/>
                  <dgm:constr type="w" for="ch" forName="parTx4" refType="w" fact="0.2101"/>
                  <dgm:constr type="h" for="ch" forName="parTx4" refType="h" fact="0.0704"/>
                  <dgm:constr type="ctrX" for="ch" forName="picture4" refType="w" fact="0.6037"/>
                  <dgm:constr type="ctrY" for="ch" forName="picture4" refType="h" fact="0.5294"/>
                  <dgm:constr type="w" for="ch" forName="picture4" refType="w" fact="0.0974"/>
                  <dgm:constr type="h" for="ch" forName="picture4" refType="h" fact="0.1218"/>
                  <dgm:constr type="l" for="ch" forName="desTx4" refType="r" refFor="ch" refForName="parTx4"/>
                  <dgm:constr type="r" for="ch" forName="desTx4" refType="w"/>
                  <dgm:constr type="t" for="ch" forName="desTx4" refType="t" refFor="ch" refForName="parTx4"/>
                  <dgm:constr type="h" for="ch" forName="desTx4" refType="h" refFor="ch" refForName="parTx4"/>
                  <dgm:constr type="l" for="ch" forName="parTx5" refType="w" fact="0.6576"/>
                  <dgm:constr type="t" for="ch" forName="parTx5" refType="h" fact="0.3951"/>
                  <dgm:constr type="w" for="ch" forName="parTx5" refType="w" fact="0.2101"/>
                  <dgm:constr type="h" for="ch" forName="parTx5" refType="h" fact="0.0704"/>
                  <dgm:constr type="ctrX" for="ch" forName="picture5" refType="w" fact="0.648"/>
                  <dgm:constr type="ctrY" for="ch" forName="picture5" refType="h" fact="0.3864"/>
                  <dgm:constr type="w" for="ch" forName="picture5" refType="w" fact="0.0974"/>
                  <dgm:constr type="h" for="ch" forName="picture5" refType="h" fact="0.1218"/>
                  <dgm:constr type="l" for="ch" forName="desTx5" refType="r" refFor="ch" refForName="parTx5"/>
                  <dgm:constr type="r" for="ch" forName="desTx5" refType="w"/>
                  <dgm:constr type="t" for="ch" forName="desTx5" refType="t" refFor="ch" refForName="parTx5"/>
                  <dgm:constr type="h" for="ch" forName="desTx5" refType="h" refFor="ch" refForName="parTx5"/>
                  <dgm:constr type="l" for="ch" forName="parTx6" refType="w" fact="0.6828"/>
                  <dgm:constr type="t" for="ch" forName="parTx6" refType="h" fact="0.2531"/>
                  <dgm:constr type="w" for="ch" forName="parTx6" refType="w" fact="0.2101"/>
                  <dgm:constr type="h" for="ch" forName="parTx6" refType="h" fact="0.0704"/>
                  <dgm:constr type="ctrX" for="ch" forName="picture6" refType="w" fact="0.6733"/>
                  <dgm:constr type="ctrY" for="ch" forName="picture6" refType="h" fact="0.2444"/>
                  <dgm:constr type="w" for="ch" forName="picture6" refType="w" fact="0.0974"/>
                  <dgm:constr type="h" for="ch" forName="picture6" refType="h" fact="0.1218"/>
                  <dgm:constr type="l" for="ch" forName="desTx6" refType="r" refFor="ch" refForName="parTx6"/>
                  <dgm:constr type="r" for="ch" forName="desTx6" refType="w"/>
                  <dgm:constr type="t" for="ch" forName="desTx6" refType="t" refFor="ch" refForName="parTx6"/>
                  <dgm:constr type="h" for="ch" forName="desTx6" refType="h" refFor="ch" refForName="parTx6"/>
                  <dgm:constr type="l" for="ch" forName="parTx7" refType="w" fact="0.6966"/>
                  <dgm:constr type="t" for="ch" forName="parTx7" refType="h" fact="0.1162"/>
                  <dgm:constr type="w" for="ch" forName="parTx7" refType="w" fact="0.2101"/>
                  <dgm:constr type="h" for="ch" forName="parTx7" refType="h" fact="0.0704"/>
                  <dgm:constr type="ctrX" for="ch" forName="picture7" refType="w" fact="0.6871"/>
                  <dgm:constr type="ctrY" for="ch" forName="picture7" refType="h" fact="0.1075"/>
                  <dgm:constr type="w" for="ch" forName="picture7" refType="w" fact="0.0974"/>
                  <dgm:constr type="h" for="ch" forName="picture7" refType="h" fact="0.1218"/>
                  <dgm:constr type="l" for="ch" forName="desTx7" refType="r" refFor="ch" refForName="parTx7"/>
                  <dgm:constr type="r" for="ch" forName="desTx7" refType="w"/>
                  <dgm:constr type="t" for="ch" forName="desTx7" refType="t" refFor="ch" refForName="parTx7"/>
                  <dgm:constr type="h" for="ch" forName="desTx7" refType="h" refFor="ch" refForName="parTx7"/>
                </dgm:constrLst>
              </dgm:if>
              <dgm:else name="Name67">
                <dgm:alg type="composite">
                  <dgm:param type="ar" val="1.096"/>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userD" refType="w" fact="0.0111"/>
                  <dgm:constr type="ctrX" for="ch" forName="dot1" refType="w" fact="0.4459"/>
                  <dgm:constr type="ctrY" for="ch" forName="dot1" refType="h" fact="0.8342"/>
                  <dgm:constr type="w" for="ch" forName="dot1" refType="userD"/>
                  <dgm:constr type="h" for="ch" forName="dot1" refType="userD"/>
                  <dgm:constr type="ctrX" for="ch" forName="dot2" refType="w" fact="0.4244"/>
                  <dgm:constr type="ctrY" for="ch" forName="dot2" refType="h" fact="0.8448"/>
                  <dgm:constr type="w" for="ch" forName="dot2" refType="userD"/>
                  <dgm:constr type="h" for="ch" forName="dot2" refType="userD"/>
                  <dgm:constr type="ctrX" for="ch" forName="dot3" refType="w" fact="0.4026"/>
                  <dgm:constr type="ctrY" for="ch" forName="dot3" refType="h" fact="0.8539"/>
                  <dgm:constr type="w" for="ch" forName="dot3" refType="userD"/>
                  <dgm:constr type="h" for="ch" forName="dot3" refType="userD"/>
                  <dgm:constr type="ctrX" for="ch" forName="dot4" refType="w" fact="0.3806"/>
                  <dgm:constr type="ctrY" for="ch" forName="dot4" refType="h" fact="0.8615"/>
                  <dgm:constr type="w" for="ch" forName="dot4" refType="userD"/>
                  <dgm:constr type="h" for="ch" forName="dot4" refType="userD"/>
                  <dgm:constr type="ctrX" for="ch" forName="dot5" refType="w" fact="0.3584"/>
                  <dgm:constr type="ctrY" for="ch" forName="dot5" refType="h" fact="0.8676"/>
                  <dgm:constr type="w" for="ch" forName="dot5" refType="userD"/>
                  <dgm:constr type="h" for="ch" forName="dot5" refType="userD"/>
                  <dgm:constr type="ctrX" for="ch" forName="dot6" refType="w" fact="0.5803"/>
                  <dgm:constr type="ctrY" for="ch" forName="dot6" refType="h" fact="0.7255"/>
                  <dgm:constr type="w" for="ch" forName="dot6" refType="userD"/>
                  <dgm:constr type="h" for="ch" forName="dot6" refType="userD"/>
                  <dgm:constr type="ctrX" for="ch" forName="dot7" refType="w" fact="0.5618"/>
                  <dgm:constr type="ctrY" for="ch" forName="dot7" refType="h" fact="0.7454"/>
                  <dgm:constr type="w" for="ch" forName="dot7" refType="userD"/>
                  <dgm:constr type="h" for="ch" forName="dot7" refType="userD"/>
                  <dgm:constr type="ctrX" for="ch" forName="dot8" refType="w" fact="0.6656"/>
                  <dgm:constr type="ctrY" for="ch" forName="dot8" refType="h" fact="0.6026"/>
                  <dgm:constr type="w" for="ch" forName="dot8" refType="userD"/>
                  <dgm:constr type="h" for="ch" forName="dot8" refType="userD"/>
                  <dgm:constr type="ctrX" for="ch" forName="dot9" refType="w" fact="0.7266"/>
                  <dgm:constr type="ctrY" for="ch" forName="dot9" refType="h" fact="0.4632"/>
                  <dgm:constr type="w" for="ch" forName="dot9" refType="userD"/>
                  <dgm:constr type="h" for="ch" forName="dot9" refType="userD"/>
                  <dgm:constr type="ctrX" for="ch" forName="dot10" refType="w" fact="0.7643"/>
                  <dgm:constr type="ctrY" for="ch" forName="dot10" refType="h" fact="0.3187"/>
                  <dgm:constr type="w" for="ch" forName="dot10" refType="userD"/>
                  <dgm:constr type="h" for="ch" forName="dot10" refType="userD"/>
                  <dgm:constr type="ctrX" for="ch" forName="dot11" refType="w" fact="0.7816"/>
                  <dgm:constr type="ctrY" for="ch" forName="dot11" refType="h" fact="0.1763"/>
                  <dgm:constr type="w" for="ch" forName="dot11" refType="userD"/>
                  <dgm:constr type="h" for="ch" forName="dot11" refType="userD"/>
                  <dgm:constr type="ctrX" for="ch" forName="dotArrow1" refType="w" fact="0.7558"/>
                  <dgm:constr type="ctrY" for="ch" forName="dotArrow1" refType="h" fact="-0.0099"/>
                  <dgm:constr type="w" for="ch" forName="dotArrow1" refType="userD"/>
                  <dgm:constr type="h" for="ch" forName="dotArrow1" refType="userD"/>
                  <dgm:constr type="ctrX" for="ch" forName="dotArrow2" refType="w" fact="0.7725"/>
                  <dgm:constr type="ctrY" for="ch" forName="dotArrow2" refType="h" fact="-0.0239"/>
                  <dgm:constr type="w" for="ch" forName="dotArrow2" refType="userD"/>
                  <dgm:constr type="h" for="ch" forName="dotArrow2" refType="userD"/>
                  <dgm:constr type="ctrX" for="ch" forName="dotArrow3" refType="w" fact="0.7892"/>
                  <dgm:constr type="ctrY" for="ch" forName="dotArrow3" refType="h" fact="-0.0378"/>
                  <dgm:constr type="w" for="ch" forName="dotArrow3" refType="userD"/>
                  <dgm:constr type="h" for="ch" forName="dotArrow3" refType="userD"/>
                  <dgm:constr type="ctrX" for="ch" forName="dotArrow4" refType="w" fact="0.8058"/>
                  <dgm:constr type="ctrY" for="ch" forName="dotArrow4" refType="h" fact="-0.0239"/>
                  <dgm:constr type="w" for="ch" forName="dotArrow4" refType="userD"/>
                  <dgm:constr type="h" for="ch" forName="dotArrow4" refType="userD"/>
                  <dgm:constr type="ctrX" for="ch" forName="dotArrow5" refType="w" fact="0.8225"/>
                  <dgm:constr type="ctrY" for="ch" forName="dotArrow5" refType="h" fact="-0.0099"/>
                  <dgm:constr type="w" for="ch" forName="dotArrow5" refType="userD"/>
                  <dgm:constr type="h" for="ch" forName="dotArrow5" refType="userD"/>
                  <dgm:constr type="ctrX" for="ch" forName="dotArrow6" refType="w" fact="0.7892"/>
                  <dgm:constr type="ctrY" for="ch" forName="dotArrow6" refType="h" fact="-0.0084"/>
                  <dgm:constr type="w" for="ch" forName="dotArrow6" refType="userD"/>
                  <dgm:constr type="h" for="ch" forName="dotArrow6" refType="userD"/>
                  <dgm:constr type="ctrX" for="ch" forName="dotArrow7" refType="w" fact="0.7892"/>
                  <dgm:constr type="ctrY" for="ch" forName="dotArrow7" refType="h" fact="0.0211"/>
                  <dgm:constr type="w" for="ch" forName="dotArrow7" refType="userD"/>
                  <dgm:constr type="h" for="ch" forName="dotArrow7" refType="userD"/>
                  <dgm:constr type="l" for="ch" forName="parTx1" refType="w" fact="0.2915"/>
                  <dgm:constr type="t" for="ch" forName="parTx1" refType="h" fact="0.8845"/>
                  <dgm:constr type="w" for="ch" forName="parTx1" refType="w" fact="0.2396"/>
                  <dgm:constr type="h" for="ch" forName="parTx1" refType="h" fact="0.0704"/>
                  <dgm:constr type="ctrX" for="ch" forName="picture1" refType="w" fact="0.2806"/>
                  <dgm:constr type="ctrY" for="ch" forName="picture1" refType="h" fact="0.8769"/>
                  <dgm:constr type="w" for="ch" forName="picture1" refType="w" fact="0.1111"/>
                  <dgm:constr type="h" for="ch" forName="picture1" refType="h" fact="0.1218"/>
                  <dgm:constr type="l" for="ch" forName="parTx2" refType="w" fact="0.5172"/>
                  <dgm:constr type="t" for="ch" forName="parTx2" refType="h" fact="0.7946"/>
                  <dgm:constr type="w" for="ch" forName="parTx2" refType="w" fact="0.2396"/>
                  <dgm:constr type="h" for="ch" forName="parTx2" refType="h" fact="0.0704"/>
                  <dgm:constr type="ctrX" for="ch" forName="picture2" refType="w" fact="0.5063"/>
                  <dgm:constr type="ctrY" for="ch" forName="picture2" refType="h" fact="0.787"/>
                  <dgm:constr type="w" for="ch" forName="picture2" refType="w" fact="0.1111"/>
                  <dgm:constr type="h" for="ch" forName="picture2" refType="h" fact="0.1218"/>
                  <dgm:constr type="l" for="ch" forName="parTx3" refType="w" fact="0.6285"/>
                  <dgm:constr type="t" for="ch" forName="parTx3" refType="h" fact="0.672"/>
                  <dgm:constr type="w" for="ch" forName="parTx3" refType="w" fact="0.2396"/>
                  <dgm:constr type="h" for="ch" forName="parTx3" refType="h" fact="0.0704"/>
                  <dgm:constr type="ctrX" for="ch" forName="picture3" refType="w" fact="0.6176"/>
                  <dgm:constr type="ctrY" for="ch" forName="picture3" refType="h" fact="0.6644"/>
                  <dgm:constr type="w" for="ch" forName="picture3" refType="w" fact="0.1111"/>
                  <dgm:constr type="h" for="ch" forName="picture3" refType="h" fact="0.1218"/>
                  <dgm:constr type="l" for="ch" forName="parTx4" refType="w" fact="0.6994"/>
                  <dgm:constr type="t" for="ch" forName="parTx4" refType="h" fact="0.5369"/>
                  <dgm:constr type="w" for="ch" forName="parTx4" refType="w" fact="0.2396"/>
                  <dgm:constr type="h" for="ch" forName="parTx4" refType="h" fact="0.0704"/>
                  <dgm:constr type="ctrX" for="ch" forName="picture4" refType="w" fact="0.6885"/>
                  <dgm:constr type="ctrY" for="ch" forName="picture4" refType="h" fact="0.5294"/>
                  <dgm:constr type="w" for="ch" forName="picture4" refType="w" fact="0.1111"/>
                  <dgm:constr type="h" for="ch" forName="picture4" refType="h" fact="0.1218"/>
                  <dgm:constr type="l" for="ch" forName="parTx5" refType="w" fact="0.75"/>
                  <dgm:constr type="t" for="ch" forName="parTx5" refType="h" fact="0.394"/>
                  <dgm:constr type="w" for="ch" forName="parTx5" refType="w" fact="0.2396"/>
                  <dgm:constr type="h" for="ch" forName="parTx5" refType="h" fact="0.0704"/>
                  <dgm:constr type="ctrX" for="ch" forName="picture5" refType="w" fact="0.7391"/>
                  <dgm:constr type="ctrY" for="ch" forName="picture5" refType="h" fact="0.3864"/>
                  <dgm:constr type="w" for="ch" forName="picture5" refType="w" fact="0.1111"/>
                  <dgm:constr type="h" for="ch" forName="picture5" refType="h" fact="0.1218"/>
                  <dgm:constr type="l" for="ch" forName="parTx6" refType="w" fact="0.7788"/>
                  <dgm:constr type="t" for="ch" forName="parTx6" refType="h" fact="0.252"/>
                  <dgm:constr type="w" for="ch" forName="parTx6" refType="w" fact="0.2396"/>
                  <dgm:constr type="h" for="ch" forName="parTx6" refType="h" fact="0.0704"/>
                  <dgm:constr type="ctrX" for="ch" forName="picture6" refType="w" fact="0.7679"/>
                  <dgm:constr type="ctrY" for="ch" forName="picture6" refType="h" fact="0.2444"/>
                  <dgm:constr type="w" for="ch" forName="picture6" refType="w" fact="0.1111"/>
                  <dgm:constr type="h" for="ch" forName="picture6" refType="h" fact="0.1218"/>
                  <dgm:constr type="l" for="ch" forName="parTx7" refType="w" fact="0.7945"/>
                  <dgm:constr type="t" for="ch" forName="parTx7" refType="h" fact="0.1151"/>
                  <dgm:constr type="w" for="ch" forName="parTx7" refType="w" fact="0.2396"/>
                  <dgm:constr type="h" for="ch" forName="parTx7" refType="h" fact="0.0704"/>
                  <dgm:constr type="ctrX" for="ch" forName="picture7" refType="w" fact="0.7836"/>
                  <dgm:constr type="ctrY" for="ch" forName="picture7" refType="h" fact="0.1075"/>
                  <dgm:constr type="w" for="ch" forName="picture7" refType="w" fact="0.1111"/>
                  <dgm:constr type="h" for="ch" forName="picture7" refType="h" fact="0.1218"/>
                </dgm:constrLst>
              </dgm:else>
            </dgm:choose>
          </dgm:if>
          <dgm:else name="Name68">
            <dgm:choose name="Name69">
              <dgm:if name="Name70" axis="des" func="maxDepth" op="gt" val="1">
                <dgm:alg type="composite">
                  <dgm:param type="ar" val="1.2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primFontSz" for="ch" forName="desTx7" refType="primFontSz" refFor="ch" refForName="desTx1" op="equ"/>
                  <dgm:constr type="userD" refType="w" fact="0.0097"/>
                  <dgm:constr type="ctrX" for="ch" forName="dot1" refType="w" fact="0.6091"/>
                  <dgm:constr type="ctrY" for="ch" forName="dot1" refType="h" fact="0.8342"/>
                  <dgm:constr type="w" for="ch" forName="dot1" refType="userD"/>
                  <dgm:constr type="h" for="ch" forName="dot1" refType="userD"/>
                  <dgm:constr type="ctrX" for="ch" forName="dot2" refType="w" fact="0.6279"/>
                  <dgm:constr type="ctrY" for="ch" forName="dot2" refType="h" fact="0.8448"/>
                  <dgm:constr type="w" for="ch" forName="dot2" refType="userD"/>
                  <dgm:constr type="h" for="ch" forName="dot2" refType="userD"/>
                  <dgm:constr type="ctrX" for="ch" forName="dot3" refType="w" fact="0.647"/>
                  <dgm:constr type="ctrY" for="ch" forName="dot3" refType="h" fact="0.8539"/>
                  <dgm:constr type="w" for="ch" forName="dot3" refType="userD"/>
                  <dgm:constr type="h" for="ch" forName="dot3" refType="userD"/>
                  <dgm:constr type="ctrX" for="ch" forName="dot4" refType="w" fact="0.6663"/>
                  <dgm:constr type="ctrY" for="ch" forName="dot4" refType="h" fact="0.8615"/>
                  <dgm:constr type="w" for="ch" forName="dot4" refType="userD"/>
                  <dgm:constr type="h" for="ch" forName="dot4" refType="userD"/>
                  <dgm:constr type="ctrX" for="ch" forName="dot5" refType="w" fact="0.6858"/>
                  <dgm:constr type="ctrY" for="ch" forName="dot5" refType="h" fact="0.8676"/>
                  <dgm:constr type="w" for="ch" forName="dot5" refType="userD"/>
                  <dgm:constr type="h" for="ch" forName="dot5" refType="userD"/>
                  <dgm:constr type="ctrX" for="ch" forName="dot6" refType="w" fact="0.4912"/>
                  <dgm:constr type="ctrY" for="ch" forName="dot6" refType="h" fact="0.7255"/>
                  <dgm:constr type="w" for="ch" forName="dot6" refType="userD"/>
                  <dgm:constr type="h" for="ch" forName="dot6" refType="userD"/>
                  <dgm:constr type="ctrX" for="ch" forName="dot7" refType="w" fact="0.5074"/>
                  <dgm:constr type="ctrY" for="ch" forName="dot7" refType="h" fact="0.7454"/>
                  <dgm:constr type="w" for="ch" forName="dot7" refType="userD"/>
                  <dgm:constr type="h" for="ch" forName="dot7" refType="userD"/>
                  <dgm:constr type="ctrX" for="ch" forName="dot8" refType="w" fact="0.4164"/>
                  <dgm:constr type="ctrY" for="ch" forName="dot8" refType="h" fact="0.6026"/>
                  <dgm:constr type="w" for="ch" forName="dot8" refType="userD"/>
                  <dgm:constr type="h" for="ch" forName="dot8" refType="userD"/>
                  <dgm:constr type="ctrX" for="ch" forName="dot9" refType="w" fact="0.3629"/>
                  <dgm:constr type="ctrY" for="ch" forName="dot9" refType="h" fact="0.4632"/>
                  <dgm:constr type="w" for="ch" forName="dot9" refType="userD"/>
                  <dgm:constr type="h" for="ch" forName="dot9" refType="userD"/>
                  <dgm:constr type="ctrX" for="ch" forName="dot10" refType="w" fact="0.3299"/>
                  <dgm:constr type="ctrY" for="ch" forName="dot10" refType="h" fact="0.3187"/>
                  <dgm:constr type="w" for="ch" forName="dot10" refType="userD"/>
                  <dgm:constr type="h" for="ch" forName="dot10" refType="userD"/>
                  <dgm:constr type="ctrX" for="ch" forName="dot11" refType="w" fact="0.3147"/>
                  <dgm:constr type="ctrY" for="ch" forName="dot11" refType="h" fact="0.1763"/>
                  <dgm:constr type="w" for="ch" forName="dot11" refType="userD"/>
                  <dgm:constr type="h" for="ch" forName="dot11" refType="userD"/>
                  <dgm:constr type="ctrX" for="ch" forName="dotArrow1" refType="w" fact="0.3373"/>
                  <dgm:constr type="ctrY" for="ch" forName="dotArrow1" refType="h" fact="-0.0099"/>
                  <dgm:constr type="w" for="ch" forName="dotArrow1" refType="userD"/>
                  <dgm:constr type="h" for="ch" forName="dotArrow1" refType="userD"/>
                  <dgm:constr type="ctrX" for="ch" forName="dotArrow2" refType="w" fact="0.3227"/>
                  <dgm:constr type="ctrY" for="ch" forName="dotArrow2" refType="h" fact="-0.0239"/>
                  <dgm:constr type="w" for="ch" forName="dotArrow2" refType="userD"/>
                  <dgm:constr type="h" for="ch" forName="dotArrow2" refType="userD"/>
                  <dgm:constr type="ctrX" for="ch" forName="dotArrow3" refType="w" fact="0.3081"/>
                  <dgm:constr type="ctrY" for="ch" forName="dotArrow3" refType="h" fact="-0.0378"/>
                  <dgm:constr type="w" for="ch" forName="dotArrow3" refType="userD"/>
                  <dgm:constr type="h" for="ch" forName="dotArrow3" refType="userD"/>
                  <dgm:constr type="ctrX" for="ch" forName="dotArrow4" refType="w" fact="0.2935"/>
                  <dgm:constr type="ctrY" for="ch" forName="dotArrow4" refType="h" fact="-0.0239"/>
                  <dgm:constr type="w" for="ch" forName="dotArrow4" refType="userD"/>
                  <dgm:constr type="h" for="ch" forName="dotArrow4" refType="userD"/>
                  <dgm:constr type="ctrX" for="ch" forName="dotArrow5" refType="w" fact="0.2788"/>
                  <dgm:constr type="ctrY" for="ch" forName="dotArrow5" refType="h" fact="-0.0099"/>
                  <dgm:constr type="w" for="ch" forName="dotArrow5" refType="userD"/>
                  <dgm:constr type="h" for="ch" forName="dotArrow5" refType="userD"/>
                  <dgm:constr type="ctrX" for="ch" forName="dotArrow6" refType="w" fact="0.3081"/>
                  <dgm:constr type="ctrY" for="ch" forName="dotArrow6" refType="h" fact="-0.0084"/>
                  <dgm:constr type="w" for="ch" forName="dotArrow6" refType="userD"/>
                  <dgm:constr type="h" for="ch" forName="dotArrow6" refType="userD"/>
                  <dgm:constr type="ctrX" for="ch" forName="dotArrow7" refType="w" fact="0.3081"/>
                  <dgm:constr type="ctrY" for="ch" forName="dotArrow7" refType="h" fact="0.0211"/>
                  <dgm:constr type="w" for="ch" forName="dotArrow7" refType="userD"/>
                  <dgm:constr type="h" for="ch" forName="dotArrow7" refType="userD"/>
                  <dgm:constr type="r" for="ch" forName="parTx1" refType="w" fact="0.7444"/>
                  <dgm:constr type="t" for="ch" forName="parTx1" refType="h" fact="0.8856"/>
                  <dgm:constr type="w" for="ch" forName="parTx1" refType="w" fact="0.2101"/>
                  <dgm:constr type="h" for="ch" forName="parTx1" refType="h" fact="0.0704"/>
                  <dgm:constr type="ctrX" for="ch" forName="picture1" refType="w" fact="0.754"/>
                  <dgm:constr type="ctrY" for="ch" forName="picture1" refType="h" fact="0.8769"/>
                  <dgm:constr type="w" for="ch" forName="picture1" refType="w" fact="0.0974"/>
                  <dgm:constr type="h" for="ch" forName="picture1" refType="h" fact="0.1218"/>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5465"/>
                  <dgm:constr type="t" for="ch" forName="parTx2" refType="h" fact="0.7956"/>
                  <dgm:constr type="w" for="ch" forName="parTx2" refType="w" fact="0.2101"/>
                  <dgm:constr type="h" for="ch" forName="parTx2" refType="h" fact="0.0704"/>
                  <dgm:constr type="ctrX" for="ch" forName="picture2" refType="w" fact="0.5561"/>
                  <dgm:constr type="ctrY" for="ch" forName="picture2" refType="h" fact="0.787"/>
                  <dgm:constr type="w" for="ch" forName="picture2" refType="w" fact="0.0974"/>
                  <dgm:constr type="h" for="ch" forName="picture2" refType="h" fact="0.1218"/>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489"/>
                  <dgm:constr type="t" for="ch" forName="parTx3" refType="h" fact="0.673"/>
                  <dgm:constr type="w" for="ch" forName="parTx3" refType="w" fact="0.2101"/>
                  <dgm:constr type="h" for="ch" forName="parTx3" refType="h" fact="0.0704"/>
                  <dgm:constr type="ctrX" for="ch" forName="picture3" refType="w" fact="0.4585"/>
                  <dgm:constr type="ctrY" for="ch" forName="picture3" refType="h" fact="0.6644"/>
                  <dgm:constr type="w" for="ch" forName="picture3" refType="w" fact="0.0974"/>
                  <dgm:constr type="h" for="ch" forName="picture3" refType="h" fact="0.1218"/>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3868"/>
                  <dgm:constr type="t" for="ch" forName="parTx4" refType="h" fact="0.538"/>
                  <dgm:constr type="w" for="ch" forName="parTx4" refType="w" fact="0.2101"/>
                  <dgm:constr type="h" for="ch" forName="parTx4" refType="h" fact="0.0704"/>
                  <dgm:constr type="ctrX" for="ch" forName="picture4" refType="w" fact="0.3963"/>
                  <dgm:constr type="ctrY" for="ch" forName="picture4" refType="h" fact="0.5294"/>
                  <dgm:constr type="w" for="ch" forName="picture4" refType="w" fact="0.0974"/>
                  <dgm:constr type="h" for="ch" forName="picture4" refType="h" fact="0.1218"/>
                  <dgm:constr type="r" for="ch" forName="desTx4" refType="l" refFor="ch" refForName="parTx4"/>
                  <dgm:constr type="l" for="ch" forName="desTx4"/>
                  <dgm:constr type="t" for="ch" forName="desTx4" refType="t" refFor="ch" refForName="parTx4"/>
                  <dgm:constr type="h" for="ch" forName="desTx4" refType="h" refFor="ch" refForName="parTx4"/>
                  <dgm:constr type="r" for="ch" forName="parTx5" refType="w" fact="0.3424"/>
                  <dgm:constr type="t" for="ch" forName="parTx5" refType="h" fact="0.3951"/>
                  <dgm:constr type="w" for="ch" forName="parTx5" refType="w" fact="0.2101"/>
                  <dgm:constr type="h" for="ch" forName="parTx5" refType="h" fact="0.0704"/>
                  <dgm:constr type="ctrX" for="ch" forName="picture5" refType="w" fact="0.352"/>
                  <dgm:constr type="ctrY" for="ch" forName="picture5" refType="h" fact="0.3864"/>
                  <dgm:constr type="w" for="ch" forName="picture5" refType="w" fact="0.0974"/>
                  <dgm:constr type="h" for="ch" forName="picture5" refType="h" fact="0.1218"/>
                  <dgm:constr type="r" for="ch" forName="desTx5" refType="l" refFor="ch" refForName="parTx5"/>
                  <dgm:constr type="l" for="ch" forName="desTx5"/>
                  <dgm:constr type="t" for="ch" forName="desTx5" refType="t" refFor="ch" refForName="parTx5"/>
                  <dgm:constr type="h" for="ch" forName="desTx5" refType="h" refFor="ch" refForName="parTx5"/>
                  <dgm:constr type="r" for="ch" forName="parTx6" refType="w" fact="0.3172"/>
                  <dgm:constr type="t" for="ch" forName="parTx6" refType="h" fact="0.2531"/>
                  <dgm:constr type="w" for="ch" forName="parTx6" refType="w" fact="0.2101"/>
                  <dgm:constr type="h" for="ch" forName="parTx6" refType="h" fact="0.0704"/>
                  <dgm:constr type="ctrX" for="ch" forName="picture6" refType="w" fact="0.3267"/>
                  <dgm:constr type="ctrY" for="ch" forName="picture6" refType="h" fact="0.2444"/>
                  <dgm:constr type="w" for="ch" forName="picture6" refType="w" fact="0.0974"/>
                  <dgm:constr type="h" for="ch" forName="picture6" refType="h" fact="0.1218"/>
                  <dgm:constr type="r" for="ch" forName="desTx6" refType="l" refFor="ch" refForName="parTx6"/>
                  <dgm:constr type="l" for="ch" forName="desTx6"/>
                  <dgm:constr type="t" for="ch" forName="desTx6" refType="t" refFor="ch" refForName="parTx6"/>
                  <dgm:constr type="h" for="ch" forName="desTx6" refType="h" refFor="ch" refForName="parTx6"/>
                  <dgm:constr type="r" for="ch" forName="parTx7" refType="w" fact="0.3034"/>
                  <dgm:constr type="t" for="ch" forName="parTx7" refType="h" fact="0.1162"/>
                  <dgm:constr type="w" for="ch" forName="parTx7" refType="w" fact="0.2101"/>
                  <dgm:constr type="h" for="ch" forName="parTx7" refType="h" fact="0.0704"/>
                  <dgm:constr type="ctrX" for="ch" forName="picture7" refType="w" fact="0.3129"/>
                  <dgm:constr type="ctrY" for="ch" forName="picture7" refType="h" fact="0.1075"/>
                  <dgm:constr type="w" for="ch" forName="picture7" refType="w" fact="0.0974"/>
                  <dgm:constr type="h" for="ch" forName="picture7" refType="h" fact="0.1218"/>
                  <dgm:constr type="r" for="ch" forName="desTx7" refType="l" refFor="ch" refForName="parTx7"/>
                  <dgm:constr type="l" for="ch" forName="desTx7"/>
                  <dgm:constr type="t" for="ch" forName="desTx7" refType="t" refFor="ch" refForName="parTx7"/>
                  <dgm:constr type="h" for="ch" forName="desTx7" refType="h" refFor="ch" refForName="parTx7"/>
                </dgm:constrLst>
              </dgm:if>
              <dgm:else name="Name71">
                <dgm:alg type="composite">
                  <dgm:param type="ar" val="1.096"/>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userD" refType="w" fact="0.0111"/>
                  <dgm:constr type="ctrX" for="ch" forName="dot1" refType="w" fact="0.5541"/>
                  <dgm:constr type="ctrY" for="ch" forName="dot1" refType="h" fact="0.8342"/>
                  <dgm:constr type="w" for="ch" forName="dot1" refType="userD"/>
                  <dgm:constr type="h" for="ch" forName="dot1" refType="userD"/>
                  <dgm:constr type="ctrX" for="ch" forName="dot2" refType="w" fact="0.5756"/>
                  <dgm:constr type="ctrY" for="ch" forName="dot2" refType="h" fact="0.8448"/>
                  <dgm:constr type="w" for="ch" forName="dot2" refType="userD"/>
                  <dgm:constr type="h" for="ch" forName="dot2" refType="userD"/>
                  <dgm:constr type="ctrX" for="ch" forName="dot3" refType="w" fact="0.5974"/>
                  <dgm:constr type="ctrY" for="ch" forName="dot3" refType="h" fact="0.8539"/>
                  <dgm:constr type="w" for="ch" forName="dot3" refType="userD"/>
                  <dgm:constr type="h" for="ch" forName="dot3" refType="userD"/>
                  <dgm:constr type="ctrX" for="ch" forName="dot4" refType="w" fact="0.6194"/>
                  <dgm:constr type="ctrY" for="ch" forName="dot4" refType="h" fact="0.8615"/>
                  <dgm:constr type="w" for="ch" forName="dot4" refType="userD"/>
                  <dgm:constr type="h" for="ch" forName="dot4" refType="userD"/>
                  <dgm:constr type="ctrX" for="ch" forName="dot5" refType="w" fact="0.6416"/>
                  <dgm:constr type="ctrY" for="ch" forName="dot5" refType="h" fact="0.8676"/>
                  <dgm:constr type="w" for="ch" forName="dot5" refType="userD"/>
                  <dgm:constr type="h" for="ch" forName="dot5" refType="userD"/>
                  <dgm:constr type="ctrX" for="ch" forName="dot6" refType="w" fact="0.4197"/>
                  <dgm:constr type="ctrY" for="ch" forName="dot6" refType="h" fact="0.7255"/>
                  <dgm:constr type="w" for="ch" forName="dot6" refType="userD"/>
                  <dgm:constr type="h" for="ch" forName="dot6" refType="userD"/>
                  <dgm:constr type="ctrX" for="ch" forName="dot7" refType="w" fact="0.4382"/>
                  <dgm:constr type="ctrY" for="ch" forName="dot7" refType="h" fact="0.7454"/>
                  <dgm:constr type="w" for="ch" forName="dot7" refType="userD"/>
                  <dgm:constr type="h" for="ch" forName="dot7" refType="userD"/>
                  <dgm:constr type="ctrX" for="ch" forName="dot8" refType="w" fact="0.3344"/>
                  <dgm:constr type="ctrY" for="ch" forName="dot8" refType="h" fact="0.6026"/>
                  <dgm:constr type="w" for="ch" forName="dot8" refType="userD"/>
                  <dgm:constr type="h" for="ch" forName="dot8" refType="userD"/>
                  <dgm:constr type="ctrX" for="ch" forName="dot9" refType="w" fact="0.2734"/>
                  <dgm:constr type="ctrY" for="ch" forName="dot9" refType="h" fact="0.4632"/>
                  <dgm:constr type="w" for="ch" forName="dot9" refType="userD"/>
                  <dgm:constr type="h" for="ch" forName="dot9" refType="userD"/>
                  <dgm:constr type="ctrX" for="ch" forName="dot10" refType="w" fact="0.2357"/>
                  <dgm:constr type="ctrY" for="ch" forName="dot10" refType="h" fact="0.3187"/>
                  <dgm:constr type="w" for="ch" forName="dot10" refType="userD"/>
                  <dgm:constr type="h" for="ch" forName="dot10" refType="userD"/>
                  <dgm:constr type="ctrX" for="ch" forName="dot11" refType="w" fact="0.2184"/>
                  <dgm:constr type="ctrY" for="ch" forName="dot11" refType="h" fact="0.1763"/>
                  <dgm:constr type="w" for="ch" forName="dot11" refType="userD"/>
                  <dgm:constr type="h" for="ch" forName="dot11" refType="userD"/>
                  <dgm:constr type="ctrX" for="ch" forName="dotArrow1" refType="w" fact="0.2442"/>
                  <dgm:constr type="ctrY" for="ch" forName="dotArrow1" refType="h" fact="-0.0099"/>
                  <dgm:constr type="w" for="ch" forName="dotArrow1" refType="userD"/>
                  <dgm:constr type="h" for="ch" forName="dotArrow1" refType="userD"/>
                  <dgm:constr type="ctrX" for="ch" forName="dotArrow2" refType="w" fact="0.2275"/>
                  <dgm:constr type="ctrY" for="ch" forName="dotArrow2" refType="h" fact="-0.0239"/>
                  <dgm:constr type="w" for="ch" forName="dotArrow2" refType="userD"/>
                  <dgm:constr type="h" for="ch" forName="dotArrow2" refType="userD"/>
                  <dgm:constr type="ctrX" for="ch" forName="dotArrow3" refType="w" fact="0.2108"/>
                  <dgm:constr type="ctrY" for="ch" forName="dotArrow3" refType="h" fact="-0.0378"/>
                  <dgm:constr type="w" for="ch" forName="dotArrow3" refType="userD"/>
                  <dgm:constr type="h" for="ch" forName="dotArrow3" refType="userD"/>
                  <dgm:constr type="ctrX" for="ch" forName="dotArrow4" refType="w" fact="0.1942"/>
                  <dgm:constr type="ctrY" for="ch" forName="dotArrow4" refType="h" fact="-0.0239"/>
                  <dgm:constr type="w" for="ch" forName="dotArrow4" refType="userD"/>
                  <dgm:constr type="h" for="ch" forName="dotArrow4" refType="userD"/>
                  <dgm:constr type="ctrX" for="ch" forName="dotArrow5" refType="w" fact="0.1775"/>
                  <dgm:constr type="ctrY" for="ch" forName="dotArrow5" refType="h" fact="-0.0099"/>
                  <dgm:constr type="w" for="ch" forName="dotArrow5" refType="userD"/>
                  <dgm:constr type="h" for="ch" forName="dotArrow5" refType="userD"/>
                  <dgm:constr type="ctrX" for="ch" forName="dotArrow6" refType="w" fact="0.2108"/>
                  <dgm:constr type="ctrY" for="ch" forName="dotArrow6" refType="h" fact="-0.0084"/>
                  <dgm:constr type="w" for="ch" forName="dotArrow6" refType="userD"/>
                  <dgm:constr type="h" for="ch" forName="dotArrow6" refType="userD"/>
                  <dgm:constr type="ctrX" for="ch" forName="dotArrow7" refType="w" fact="0.2108"/>
                  <dgm:constr type="ctrY" for="ch" forName="dotArrow7" refType="h" fact="0.0211"/>
                  <dgm:constr type="w" for="ch" forName="dotArrow7" refType="userD"/>
                  <dgm:constr type="h" for="ch" forName="dotArrow7" refType="userD"/>
                  <dgm:constr type="r" for="ch" forName="parTx1" refType="w" fact="0.7085"/>
                  <dgm:constr type="t" for="ch" forName="parTx1" refType="h" fact="0.8845"/>
                  <dgm:constr type="w" for="ch" forName="parTx1" refType="w" fact="0.2396"/>
                  <dgm:constr type="h" for="ch" forName="parTx1" refType="h" fact="0.0704"/>
                  <dgm:constr type="ctrX" for="ch" forName="picture1" refType="w" fact="0.7194"/>
                  <dgm:constr type="ctrY" for="ch" forName="picture1" refType="h" fact="0.8769"/>
                  <dgm:constr type="w" for="ch" forName="picture1" refType="w" fact="0.1111"/>
                  <dgm:constr type="h" for="ch" forName="picture1" refType="h" fact="0.1218"/>
                  <dgm:constr type="r" for="ch" forName="parTx2" refType="w" fact="0.4828"/>
                  <dgm:constr type="t" for="ch" forName="parTx2" refType="h" fact="0.7946"/>
                  <dgm:constr type="w" for="ch" forName="parTx2" refType="w" fact="0.2396"/>
                  <dgm:constr type="h" for="ch" forName="parTx2" refType="h" fact="0.0704"/>
                  <dgm:constr type="ctrX" for="ch" forName="picture2" refType="w" fact="0.4937"/>
                  <dgm:constr type="ctrY" for="ch" forName="picture2" refType="h" fact="0.787"/>
                  <dgm:constr type="w" for="ch" forName="picture2" refType="w" fact="0.1111"/>
                  <dgm:constr type="h" for="ch" forName="picture2" refType="h" fact="0.1218"/>
                  <dgm:constr type="r" for="ch" forName="parTx3" refType="w" fact="0.3715"/>
                  <dgm:constr type="t" for="ch" forName="parTx3" refType="h" fact="0.672"/>
                  <dgm:constr type="w" for="ch" forName="parTx3" refType="w" fact="0.2396"/>
                  <dgm:constr type="h" for="ch" forName="parTx3" refType="h" fact="0.0704"/>
                  <dgm:constr type="ctrX" for="ch" forName="picture3" refType="w" fact="0.3824"/>
                  <dgm:constr type="ctrY" for="ch" forName="picture3" refType="h" fact="0.6644"/>
                  <dgm:constr type="w" for="ch" forName="picture3" refType="w" fact="0.1111"/>
                  <dgm:constr type="h" for="ch" forName="picture3" refType="h" fact="0.1218"/>
                  <dgm:constr type="r" for="ch" forName="parTx4" refType="w" fact="0.3006"/>
                  <dgm:constr type="t" for="ch" forName="parTx4" refType="h" fact="0.5369"/>
                  <dgm:constr type="w" for="ch" forName="parTx4" refType="w" fact="0.2396"/>
                  <dgm:constr type="h" for="ch" forName="parTx4" refType="h" fact="0.0704"/>
                  <dgm:constr type="ctrX" for="ch" forName="picture4" refType="w" fact="0.3115"/>
                  <dgm:constr type="ctrY" for="ch" forName="picture4" refType="h" fact="0.5294"/>
                  <dgm:constr type="w" for="ch" forName="picture4" refType="w" fact="0.1111"/>
                  <dgm:constr type="h" for="ch" forName="picture4" refType="h" fact="0.1218"/>
                  <dgm:constr type="r" for="ch" forName="parTx5" refType="w" fact="0.25"/>
                  <dgm:constr type="t" for="ch" forName="parTx5" refType="h" fact="0.394"/>
                  <dgm:constr type="w" for="ch" forName="parTx5" refType="w" fact="0.2396"/>
                  <dgm:constr type="h" for="ch" forName="parTx5" refType="h" fact="0.0704"/>
                  <dgm:constr type="ctrX" for="ch" forName="picture5" refType="w" fact="0.2609"/>
                  <dgm:constr type="ctrY" for="ch" forName="picture5" refType="h" fact="0.3864"/>
                  <dgm:constr type="w" for="ch" forName="picture5" refType="w" fact="0.1111"/>
                  <dgm:constr type="h" for="ch" forName="picture5" refType="h" fact="0.1218"/>
                  <dgm:constr type="r" for="ch" forName="parTx6" refType="w" fact="0.2212"/>
                  <dgm:constr type="t" for="ch" forName="parTx6" refType="h" fact="0.252"/>
                  <dgm:constr type="w" for="ch" forName="parTx6" refType="w" fact="0.2396"/>
                  <dgm:constr type="h" for="ch" forName="parTx6" refType="h" fact="0.0704"/>
                  <dgm:constr type="ctrX" for="ch" forName="picture6" refType="w" fact="0.2321"/>
                  <dgm:constr type="ctrY" for="ch" forName="picture6" refType="h" fact="0.2444"/>
                  <dgm:constr type="w" for="ch" forName="picture6" refType="w" fact="0.1111"/>
                  <dgm:constr type="h" for="ch" forName="picture6" refType="h" fact="0.1218"/>
                  <dgm:constr type="r" for="ch" forName="parTx7" refType="w" fact="0.2055"/>
                  <dgm:constr type="t" for="ch" forName="parTx7" refType="h" fact="0.1151"/>
                  <dgm:constr type="w" for="ch" forName="parTx7" refType="w" fact="0.2396"/>
                  <dgm:constr type="h" for="ch" forName="parTx7" refType="h" fact="0.0704"/>
                  <dgm:constr type="ctrX" for="ch" forName="picture7" refType="w" fact="0.2164"/>
                  <dgm:constr type="ctrY" for="ch" forName="picture7" refType="h" fact="0.1075"/>
                  <dgm:constr type="w" for="ch" forName="picture7" refType="w" fact="0.1111"/>
                  <dgm:constr type="h" for="ch" forName="picture7" refType="h" fact="0.1218"/>
                </dgm:constrLst>
              </dgm:else>
            </dgm:choose>
          </dgm:else>
        </dgm:choose>
      </dgm:else>
    </dgm:choose>
    <dgm:forEach name="wrapper" axis="self" ptType="parTrans">
      <dgm:forEach name="wrapper2" axis="self" ptType="sibTrans" st="2">
        <dgm:forEach name="imageRepeat" axis="self">
          <dgm:layoutNode name="imageRepeatNode" styleLbl="fgImgPlace1">
            <dgm:alg type="sp"/>
            <dgm:shape xmlns:r="http://schemas.openxmlformats.org/officeDocument/2006/relationships" type="ellipse" r:blip="" blipPhldr="1">
              <dgm:adjLst/>
            </dgm:shape>
            <dgm:presOf axis="self"/>
          </dgm:layoutNode>
        </dgm:forEach>
      </dgm:forEach>
    </dgm:forEach>
    <dgm:choose name="Name72">
      <dgm:if name="Name73" axis="ch" ptType="node" func="cnt" op="gte" val="2">
        <dgm:layoutNode name="dot1" styleLbl="alignNode1">
          <dgm:alg type="sp"/>
          <dgm:shape xmlns:r="http://schemas.openxmlformats.org/officeDocument/2006/relationships" type="ellipse" r:blip="">
            <dgm:adjLst/>
          </dgm:shape>
          <dgm:presOf/>
        </dgm:layoutNode>
        <dgm:layoutNode name="dot2" styleLbl="alignNode1">
          <dgm:alg type="sp"/>
          <dgm:shape xmlns:r="http://schemas.openxmlformats.org/officeDocument/2006/relationships" type="ellipse" r:blip="">
            <dgm:adjLst/>
          </dgm:shape>
          <dgm:presOf/>
        </dgm:layoutNode>
        <dgm:layoutNode name="dot3" styleLbl="alignNode1">
          <dgm:alg type="sp"/>
          <dgm:shape xmlns:r="http://schemas.openxmlformats.org/officeDocument/2006/relationships" type="ellipse" r:blip="">
            <dgm:adjLst/>
          </dgm:shape>
          <dgm:presOf/>
        </dgm:layoutNode>
      </dgm:if>
      <dgm:else name="Name74"/>
    </dgm:choose>
    <dgm:choose name="Name75">
      <dgm:if name="Name76" axis="ch" ptType="node" func="cnt" op="gte" val="3">
        <dgm:layoutNode name="dot4" styleLbl="alignNode1">
          <dgm:alg type="sp"/>
          <dgm:shape xmlns:r="http://schemas.openxmlformats.org/officeDocument/2006/relationships" type="ellipse" r:blip="">
            <dgm:adjLst/>
          </dgm:shape>
          <dgm:presOf/>
        </dgm:layoutNode>
        <dgm:layoutNode name="dot5" styleLbl="alignNode1">
          <dgm:alg type="sp"/>
          <dgm:shape xmlns:r="http://schemas.openxmlformats.org/officeDocument/2006/relationships" type="ellipse" r:blip="">
            <dgm:adjLst/>
          </dgm:shape>
          <dgm:presOf/>
        </dgm:layoutNode>
      </dgm:if>
      <dgm:else name="Name77"/>
    </dgm:choose>
    <dgm:choose name="Name78">
      <dgm:if name="Name79" axis="ch" ptType="node" func="cnt" op="gte" val="4">
        <dgm:layoutNode name="dot6" styleLbl="alignNode1">
          <dgm:alg type="sp"/>
          <dgm:shape xmlns:r="http://schemas.openxmlformats.org/officeDocument/2006/relationships" type="ellipse" r:blip="">
            <dgm:adjLst/>
          </dgm:shape>
          <dgm:presOf/>
        </dgm:layoutNode>
      </dgm:if>
      <dgm:else name="Name80"/>
    </dgm:choose>
    <dgm:choose name="Name81">
      <dgm:if name="Name82" axis="ch" ptType="node" func="cnt" op="gte" val="5">
        <dgm:layoutNode name="dot7" styleLbl="alignNode1">
          <dgm:alg type="sp"/>
          <dgm:shape xmlns:r="http://schemas.openxmlformats.org/officeDocument/2006/relationships" type="ellipse" r:blip="">
            <dgm:adjLst/>
          </dgm:shape>
          <dgm:presOf/>
        </dgm:layoutNode>
        <dgm:layoutNode name="dot8" styleLbl="alignNode1">
          <dgm:alg type="sp"/>
          <dgm:shape xmlns:r="http://schemas.openxmlformats.org/officeDocument/2006/relationships" type="ellipse" r:blip="">
            <dgm:adjLst/>
          </dgm:shape>
          <dgm:presOf/>
        </dgm:layoutNode>
      </dgm:if>
      <dgm:else name="Name83"/>
    </dgm:choose>
    <dgm:choose name="Name84">
      <dgm:if name="Name85" axis="ch" ptType="node" func="cnt" op="gte" val="6">
        <dgm:layoutNode name="dot9" styleLbl="alignNode1">
          <dgm:alg type="sp"/>
          <dgm:shape xmlns:r="http://schemas.openxmlformats.org/officeDocument/2006/relationships" type="ellipse" r:blip="">
            <dgm:adjLst/>
          </dgm:shape>
          <dgm:presOf/>
        </dgm:layoutNode>
        <dgm:layoutNode name="dot10" styleLbl="alignNode1">
          <dgm:alg type="sp"/>
          <dgm:shape xmlns:r="http://schemas.openxmlformats.org/officeDocument/2006/relationships" type="ellipse" r:blip="">
            <dgm:adjLst/>
          </dgm:shape>
          <dgm:presOf/>
        </dgm:layoutNode>
      </dgm:if>
      <dgm:else name="Name86"/>
    </dgm:choose>
    <dgm:choose name="Name87">
      <dgm:if name="Name88" axis="ch" ptType="node" func="cnt" op="gte" val="7">
        <dgm:layoutNode name="dot11" styleLbl="alignNode1">
          <dgm:alg type="sp"/>
          <dgm:shape xmlns:r="http://schemas.openxmlformats.org/officeDocument/2006/relationships" type="ellipse" r:blip="">
            <dgm:adjLst/>
          </dgm:shape>
          <dgm:presOf/>
        </dgm:layoutNode>
      </dgm:if>
      <dgm:else name="Name89"/>
    </dgm:choose>
    <dgm:choose name="Name90">
      <dgm:if name="Name91" axis="ch" ptType="node" func="cnt" op="gte" val="2">
        <dgm:layoutNode name="dotArrow1" styleLbl="alignNode1">
          <dgm:alg type="sp"/>
          <dgm:shape xmlns:r="http://schemas.openxmlformats.org/officeDocument/2006/relationships" type="ellipse" r:blip="">
            <dgm:adjLst/>
          </dgm:shape>
          <dgm:presOf/>
        </dgm:layoutNode>
        <dgm:layoutNode name="dotArrow2" styleLbl="alignNode1">
          <dgm:alg type="sp"/>
          <dgm:shape xmlns:r="http://schemas.openxmlformats.org/officeDocument/2006/relationships" type="ellipse" r:blip="">
            <dgm:adjLst/>
          </dgm:shape>
          <dgm:presOf/>
        </dgm:layoutNode>
        <dgm:layoutNode name="dotArrow3" styleLbl="alignNode1">
          <dgm:alg type="sp"/>
          <dgm:shape xmlns:r="http://schemas.openxmlformats.org/officeDocument/2006/relationships" type="ellipse" r:blip="">
            <dgm:adjLst/>
          </dgm:shape>
          <dgm:presOf/>
        </dgm:layoutNode>
        <dgm:layoutNode name="dotArrow4" styleLbl="alignNode1">
          <dgm:alg type="sp"/>
          <dgm:shape xmlns:r="http://schemas.openxmlformats.org/officeDocument/2006/relationships" type="ellipse" r:blip="">
            <dgm:adjLst/>
          </dgm:shape>
          <dgm:presOf/>
        </dgm:layoutNode>
        <dgm:layoutNode name="dotArrow5" styleLbl="alignNode1">
          <dgm:alg type="sp"/>
          <dgm:shape xmlns:r="http://schemas.openxmlformats.org/officeDocument/2006/relationships" type="ellipse" r:blip="">
            <dgm:adjLst/>
          </dgm:shape>
          <dgm:presOf/>
        </dgm:layoutNode>
        <dgm:layoutNode name="dotArrow6" styleLbl="alignNode1">
          <dgm:alg type="sp"/>
          <dgm:shape xmlns:r="http://schemas.openxmlformats.org/officeDocument/2006/relationships" type="ellipse" r:blip="">
            <dgm:adjLst/>
          </dgm:shape>
          <dgm:presOf/>
        </dgm:layoutNode>
        <dgm:layoutNode name="dotArrow7" styleLbl="alignNode1">
          <dgm:alg type="sp"/>
          <dgm:shape xmlns:r="http://schemas.openxmlformats.org/officeDocument/2006/relationships" type="ellipse" r:blip="">
            <dgm:adjLst/>
          </dgm:shape>
          <dgm:presOf/>
        </dgm:layoutNode>
      </dgm:if>
      <dgm:else name="Name92"/>
    </dgm:choose>
    <dgm:forEach name="Name93" axis="ch" ptType="node" cnt="1">
      <dgm:layoutNode name="parTx1">
        <dgm:choose name="Name94">
          <dgm:if name="Name95" func="var" arg="dir" op="equ" val="norm">
            <dgm:alg type="tx">
              <dgm:param type="parTxLTRAlign" val="l"/>
              <dgm:param type="parTxRTLAlign" val="r"/>
            </dgm:alg>
          </dgm:if>
          <dgm:else name="Name96">
            <dgm:alg type="tx">
              <dgm:param type="parTxLTRAlign" val="r"/>
              <dgm:param type="parTxRTLAlign" val="l"/>
            </dgm:alg>
          </dgm:else>
        </dgm:choose>
        <dgm:shape xmlns:r="http://schemas.openxmlformats.org/officeDocument/2006/relationships" type="roundRect" r:blip="">
          <dgm:adjLst/>
        </dgm:shape>
        <dgm:presOf axis="self" ptType="node"/>
        <dgm:choose name="Name97">
          <dgm:if name="Name98" func="var" arg="dir" op="equ" val="norm">
            <dgm:constrLst>
              <dgm:constr type="lMarg" refType="w" fact="0.6"/>
              <dgm:constr type="rMarg" refType="primFontSz" fact="0.3"/>
              <dgm:constr type="tMarg" refType="primFontSz" fact="0.3"/>
              <dgm:constr type="bMarg" refType="primFontSz" fact="0.3"/>
            </dgm:constrLst>
          </dgm:if>
          <dgm:else name="Name99">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00">
        <dgm:if name="Name101" axis="ch" ptType="node" func="cnt" op="gte" val="1">
          <dgm:layoutNode name="desTx1" styleLbl="revTx">
            <dgm:varLst>
              <dgm:bulletEnabled val="1"/>
            </dgm:varLst>
            <dgm:choose name="Name102">
              <dgm:if name="Name103" func="var" arg="dir" op="equ" val="norm">
                <dgm:choose name="Name104">
                  <dgm:if name="Name105" axis="ch" ptType="node" func="cnt" op="gte" val="2">
                    <dgm:alg type="tx">
                      <dgm:param type="parTxLTRAlign" val="l"/>
                      <dgm:param type="parTxRTLAlign" val="l"/>
                      <dgm:param type="stBulletLvl" val="1"/>
                    </dgm:alg>
                  </dgm:if>
                  <dgm:else name="Name106">
                    <dgm:alg type="tx">
                      <dgm:param type="parTxLTRAlign" val="l"/>
                      <dgm:param type="parTxRTLAlign" val="l"/>
                    </dgm:alg>
                  </dgm:else>
                </dgm:choose>
              </dgm:if>
              <dgm:else name="Name107">
                <dgm:choose name="Name108">
                  <dgm:if name="Name109" axis="ch" ptType="node" func="cnt" op="gte" val="2">
                    <dgm:alg type="tx">
                      <dgm:param type="parTxLTRAlign" val="r"/>
                      <dgm:param type="parTxRTLAlign" val="r"/>
                      <dgm:param type="shpTxLTRAlignCh" val="r"/>
                      <dgm:param type="shpTxRTLAlignCh" val="r"/>
                      <dgm:param type="stBulletLvl" val="1"/>
                    </dgm:alg>
                  </dgm:if>
                  <dgm:else name="Name110">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11"/>
      </dgm:choose>
    </dgm:forEach>
    <dgm:forEach name="Name112" axis="ch" ptType="sibTrans" hideLastTrans="0" cnt="1">
      <dgm:layoutNode name="picture1">
        <dgm:alg type="sp"/>
        <dgm:shape xmlns:r="http://schemas.openxmlformats.org/officeDocument/2006/relationships" r:blip="">
          <dgm:adjLst/>
        </dgm:shape>
        <dgm:presOf/>
        <dgm:constrLst/>
        <dgm:forEach name="Name113" ref="imageRepeat"/>
      </dgm:layoutNode>
    </dgm:forEach>
    <dgm:forEach name="Name114" axis="ch" ptType="node" st="2" cnt="1">
      <dgm:layoutNode name="parTx2">
        <dgm:choose name="Name115">
          <dgm:if name="Name116" func="var" arg="dir" op="equ" val="norm">
            <dgm:alg type="tx">
              <dgm:param type="parTxLTRAlign" val="l"/>
              <dgm:param type="parTxRTLAlign" val="r"/>
            </dgm:alg>
          </dgm:if>
          <dgm:else name="Name117">
            <dgm:alg type="tx">
              <dgm:param type="parTxLTRAlign" val="r"/>
              <dgm:param type="parTxRTLAlign" val="l"/>
            </dgm:alg>
          </dgm:else>
        </dgm:choose>
        <dgm:shape xmlns:r="http://schemas.openxmlformats.org/officeDocument/2006/relationships" type="roundRect" r:blip="">
          <dgm:adjLst/>
        </dgm:shape>
        <dgm:presOf axis="self" ptType="node"/>
        <dgm:choose name="Name118">
          <dgm:if name="Name119" func="var" arg="dir" op="equ" val="norm">
            <dgm:constrLst>
              <dgm:constr type="lMarg" refType="w" fact="0.6"/>
              <dgm:constr type="rMarg" refType="primFontSz" fact="0.3"/>
              <dgm:constr type="tMarg" refType="primFontSz" fact="0.3"/>
              <dgm:constr type="bMarg" refType="primFontSz" fact="0.3"/>
            </dgm:constrLst>
          </dgm:if>
          <dgm:else name="Name120">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21">
        <dgm:if name="Name122" axis="ch" ptType="node" func="cnt" op="gte" val="1">
          <dgm:layoutNode name="desTx2" styleLbl="revTx">
            <dgm:varLst>
              <dgm:bulletEnabled val="1"/>
            </dgm:varLst>
            <dgm:choose name="Name123">
              <dgm:if name="Name124" func="var" arg="dir" op="equ" val="norm">
                <dgm:choose name="Name125">
                  <dgm:if name="Name126" axis="ch" ptType="node" func="cnt" op="gte" val="2">
                    <dgm:alg type="tx">
                      <dgm:param type="parTxLTRAlign" val="l"/>
                      <dgm:param type="parTxRTLAlign" val="l"/>
                      <dgm:param type="stBulletLvl" val="1"/>
                    </dgm:alg>
                  </dgm:if>
                  <dgm:else name="Name127">
                    <dgm:alg type="tx">
                      <dgm:param type="parTxLTRAlign" val="l"/>
                      <dgm:param type="parTxRTLAlign" val="l"/>
                    </dgm:alg>
                  </dgm:else>
                </dgm:choose>
              </dgm:if>
              <dgm:else name="Name128">
                <dgm:choose name="Name129">
                  <dgm:if name="Name130" axis="ch" ptType="node" func="cnt" op="gte" val="2">
                    <dgm:alg type="tx">
                      <dgm:param type="parTxLTRAlign" val="r"/>
                      <dgm:param type="parTxRTLAlign" val="r"/>
                      <dgm:param type="shpTxLTRAlignCh" val="r"/>
                      <dgm:param type="shpTxRTLAlignCh" val="r"/>
                      <dgm:param type="stBulletLvl" val="1"/>
                    </dgm:alg>
                  </dgm:if>
                  <dgm:else name="Name131">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32"/>
      </dgm:choose>
    </dgm:forEach>
    <dgm:forEach name="Name133" axis="ch" ptType="sibTrans" hideLastTrans="0" st="2" cnt="1">
      <dgm:layoutNode name="picture2">
        <dgm:alg type="sp"/>
        <dgm:shape xmlns:r="http://schemas.openxmlformats.org/officeDocument/2006/relationships" r:blip="">
          <dgm:adjLst/>
        </dgm:shape>
        <dgm:presOf/>
        <dgm:constrLst/>
        <dgm:forEach name="Name134" ref="imageRepeat"/>
      </dgm:layoutNode>
    </dgm:forEach>
    <dgm:forEach name="Name135" axis="ch" ptType="node" st="3" cnt="1">
      <dgm:layoutNode name="parTx3">
        <dgm:choose name="Name136">
          <dgm:if name="Name137" func="var" arg="dir" op="equ" val="norm">
            <dgm:alg type="tx">
              <dgm:param type="parTxLTRAlign" val="l"/>
              <dgm:param type="parTxRTLAlign" val="r"/>
            </dgm:alg>
          </dgm:if>
          <dgm:else name="Name138">
            <dgm:alg type="tx">
              <dgm:param type="parTxLTRAlign" val="r"/>
              <dgm:param type="parTxRTLAlign" val="l"/>
            </dgm:alg>
          </dgm:else>
        </dgm:choose>
        <dgm:shape xmlns:r="http://schemas.openxmlformats.org/officeDocument/2006/relationships" type="roundRect" r:blip="">
          <dgm:adjLst/>
        </dgm:shape>
        <dgm:presOf axis="self" ptType="node"/>
        <dgm:choose name="Name139">
          <dgm:if name="Name140" func="var" arg="dir" op="equ" val="norm">
            <dgm:constrLst>
              <dgm:constr type="lMarg" refType="w" fact="0.6"/>
              <dgm:constr type="rMarg" refType="primFontSz" fact="0.3"/>
              <dgm:constr type="tMarg" refType="primFontSz" fact="0.3"/>
              <dgm:constr type="bMarg" refType="primFontSz" fact="0.3"/>
            </dgm:constrLst>
          </dgm:if>
          <dgm:else name="Name141">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42">
        <dgm:if name="Name143" axis="ch" ptType="node" func="cnt" op="gte" val="1">
          <dgm:layoutNode name="desTx3" styleLbl="revTx">
            <dgm:varLst>
              <dgm:bulletEnabled val="1"/>
            </dgm:varLst>
            <dgm:choose name="Name144">
              <dgm:if name="Name145" func="var" arg="dir" op="equ" val="norm">
                <dgm:choose name="Name146">
                  <dgm:if name="Name147" axis="ch" ptType="node" func="cnt" op="gte" val="2">
                    <dgm:alg type="tx">
                      <dgm:param type="parTxLTRAlign" val="l"/>
                      <dgm:param type="parTxRTLAlign" val="l"/>
                      <dgm:param type="stBulletLvl" val="1"/>
                    </dgm:alg>
                  </dgm:if>
                  <dgm:else name="Name148">
                    <dgm:alg type="tx">
                      <dgm:param type="parTxLTRAlign" val="l"/>
                      <dgm:param type="parTxRTLAlign" val="l"/>
                    </dgm:alg>
                  </dgm:else>
                </dgm:choose>
              </dgm:if>
              <dgm:else name="Name149">
                <dgm:choose name="Name150">
                  <dgm:if name="Name151" axis="ch" ptType="node" func="cnt" op="gte" val="2">
                    <dgm:alg type="tx">
                      <dgm:param type="parTxLTRAlign" val="r"/>
                      <dgm:param type="parTxRTLAlign" val="r"/>
                      <dgm:param type="shpTxLTRAlignCh" val="r"/>
                      <dgm:param type="shpTxRTLAlignCh" val="r"/>
                      <dgm:param type="stBulletLvl" val="1"/>
                    </dgm:alg>
                  </dgm:if>
                  <dgm:else name="Name152">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53"/>
      </dgm:choose>
    </dgm:forEach>
    <dgm:forEach name="Name154" axis="ch" ptType="sibTrans" hideLastTrans="0" st="3" cnt="1">
      <dgm:layoutNode name="picture3">
        <dgm:alg type="sp"/>
        <dgm:shape xmlns:r="http://schemas.openxmlformats.org/officeDocument/2006/relationships" r:blip="">
          <dgm:adjLst/>
        </dgm:shape>
        <dgm:presOf/>
        <dgm:constrLst/>
        <dgm:forEach name="Name155" ref="imageRepeat"/>
      </dgm:layoutNode>
    </dgm:forEach>
    <dgm:forEach name="Name156" axis="ch" ptType="node" st="4" cnt="1">
      <dgm:layoutNode name="parTx4">
        <dgm:choose name="Name157">
          <dgm:if name="Name158" func="var" arg="dir" op="equ" val="norm">
            <dgm:alg type="tx">
              <dgm:param type="parTxLTRAlign" val="l"/>
              <dgm:param type="parTxRTLAlign" val="r"/>
            </dgm:alg>
          </dgm:if>
          <dgm:else name="Name159">
            <dgm:alg type="tx">
              <dgm:param type="parTxLTRAlign" val="r"/>
              <dgm:param type="parTxRTLAlign" val="l"/>
            </dgm:alg>
          </dgm:else>
        </dgm:choose>
        <dgm:shape xmlns:r="http://schemas.openxmlformats.org/officeDocument/2006/relationships" type="roundRect" r:blip="">
          <dgm:adjLst/>
        </dgm:shape>
        <dgm:presOf axis="self" ptType="node"/>
        <dgm:choose name="Name160">
          <dgm:if name="Name161" func="var" arg="dir" op="equ" val="norm">
            <dgm:constrLst>
              <dgm:constr type="lMarg" refType="w" fact="0.6"/>
              <dgm:constr type="rMarg" refType="primFontSz" fact="0.3"/>
              <dgm:constr type="tMarg" refType="primFontSz" fact="0.3"/>
              <dgm:constr type="bMarg" refType="primFontSz" fact="0.3"/>
            </dgm:constrLst>
          </dgm:if>
          <dgm:else name="Name162">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63">
        <dgm:if name="Name164" axis="ch" ptType="node" func="cnt" op="gte" val="1">
          <dgm:layoutNode name="desTx4" styleLbl="revTx">
            <dgm:varLst>
              <dgm:bulletEnabled val="1"/>
            </dgm:varLst>
            <dgm:choose name="Name165">
              <dgm:if name="Name166" func="var" arg="dir" op="equ" val="norm">
                <dgm:choose name="Name167">
                  <dgm:if name="Name168" axis="ch" ptType="node" func="cnt" op="gte" val="2">
                    <dgm:alg type="tx">
                      <dgm:param type="parTxLTRAlign" val="l"/>
                      <dgm:param type="parTxRTLAlign" val="l"/>
                      <dgm:param type="stBulletLvl" val="1"/>
                    </dgm:alg>
                  </dgm:if>
                  <dgm:else name="Name169">
                    <dgm:alg type="tx">
                      <dgm:param type="parTxLTRAlign" val="l"/>
                      <dgm:param type="parTxRTLAlign" val="l"/>
                    </dgm:alg>
                  </dgm:else>
                </dgm:choose>
              </dgm:if>
              <dgm:else name="Name170">
                <dgm:choose name="Name171">
                  <dgm:if name="Name172" axis="ch" ptType="node" func="cnt" op="gte" val="2">
                    <dgm:alg type="tx">
                      <dgm:param type="parTxLTRAlign" val="r"/>
                      <dgm:param type="parTxRTLAlign" val="r"/>
                      <dgm:param type="shpTxLTRAlignCh" val="r"/>
                      <dgm:param type="shpTxRTLAlignCh" val="r"/>
                      <dgm:param type="stBulletLvl" val="1"/>
                    </dgm:alg>
                  </dgm:if>
                  <dgm:else name="Name173">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74"/>
      </dgm:choose>
    </dgm:forEach>
    <dgm:forEach name="Name175" axis="ch" ptType="sibTrans" hideLastTrans="0" st="4" cnt="1">
      <dgm:layoutNode name="picture4">
        <dgm:alg type="sp"/>
        <dgm:shape xmlns:r="http://schemas.openxmlformats.org/officeDocument/2006/relationships" r:blip="">
          <dgm:adjLst/>
        </dgm:shape>
        <dgm:presOf/>
        <dgm:constrLst/>
        <dgm:forEach name="Name176" ref="imageRepeat"/>
      </dgm:layoutNode>
    </dgm:forEach>
    <dgm:forEach name="Name177" axis="ch" ptType="node" st="5" cnt="1">
      <dgm:layoutNode name="parTx5">
        <dgm:choose name="Name178">
          <dgm:if name="Name179" func="var" arg="dir" op="equ" val="norm">
            <dgm:alg type="tx">
              <dgm:param type="parTxLTRAlign" val="l"/>
              <dgm:param type="parTxRTLAlign" val="r"/>
            </dgm:alg>
          </dgm:if>
          <dgm:else name="Name180">
            <dgm:alg type="tx">
              <dgm:param type="parTxLTRAlign" val="r"/>
              <dgm:param type="parTxRTLAlign" val="l"/>
            </dgm:alg>
          </dgm:else>
        </dgm:choose>
        <dgm:shape xmlns:r="http://schemas.openxmlformats.org/officeDocument/2006/relationships" type="roundRect" r:blip="">
          <dgm:adjLst/>
        </dgm:shape>
        <dgm:presOf axis="self" ptType="node"/>
        <dgm:choose name="Name181">
          <dgm:if name="Name182" func="var" arg="dir" op="equ" val="norm">
            <dgm:constrLst>
              <dgm:constr type="lMarg" refType="w" fact="0.6"/>
              <dgm:constr type="rMarg" refType="primFontSz" fact="0.3"/>
              <dgm:constr type="tMarg" refType="primFontSz" fact="0.3"/>
              <dgm:constr type="bMarg" refType="primFontSz" fact="0.3"/>
            </dgm:constrLst>
          </dgm:if>
          <dgm:else name="Name183">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84">
        <dgm:if name="Name185" axis="ch" ptType="node" func="cnt" op="gte" val="1">
          <dgm:layoutNode name="desTx5" styleLbl="revTx">
            <dgm:varLst>
              <dgm:bulletEnabled val="1"/>
            </dgm:varLst>
            <dgm:choose name="Name186">
              <dgm:if name="Name187" func="var" arg="dir" op="equ" val="norm">
                <dgm:choose name="Name188">
                  <dgm:if name="Name189" axis="ch" ptType="node" func="cnt" op="gte" val="2">
                    <dgm:alg type="tx">
                      <dgm:param type="parTxLTRAlign" val="l"/>
                      <dgm:param type="parTxRTLAlign" val="l"/>
                      <dgm:param type="stBulletLvl" val="1"/>
                    </dgm:alg>
                  </dgm:if>
                  <dgm:else name="Name190">
                    <dgm:alg type="tx">
                      <dgm:param type="parTxLTRAlign" val="l"/>
                      <dgm:param type="parTxRTLAlign" val="l"/>
                    </dgm:alg>
                  </dgm:else>
                </dgm:choose>
              </dgm:if>
              <dgm:else name="Name191">
                <dgm:choose name="Name192">
                  <dgm:if name="Name193" axis="ch" ptType="node" func="cnt" op="gte" val="2">
                    <dgm:alg type="tx">
                      <dgm:param type="parTxLTRAlign" val="r"/>
                      <dgm:param type="parTxRTLAlign" val="r"/>
                      <dgm:param type="shpTxLTRAlignCh" val="r"/>
                      <dgm:param type="shpTxRTLAlignCh" val="r"/>
                      <dgm:param type="stBulletLvl" val="1"/>
                    </dgm:alg>
                  </dgm:if>
                  <dgm:else name="Name194">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95"/>
      </dgm:choose>
    </dgm:forEach>
    <dgm:forEach name="Name196" axis="ch" ptType="sibTrans" hideLastTrans="0" st="5" cnt="1">
      <dgm:layoutNode name="picture5">
        <dgm:alg type="sp"/>
        <dgm:shape xmlns:r="http://schemas.openxmlformats.org/officeDocument/2006/relationships" r:blip="">
          <dgm:adjLst/>
        </dgm:shape>
        <dgm:presOf/>
        <dgm:constrLst/>
        <dgm:forEach name="Name197" ref="imageRepeat"/>
      </dgm:layoutNode>
    </dgm:forEach>
    <dgm:forEach name="Name198" axis="ch" ptType="node" st="6" cnt="1">
      <dgm:layoutNode name="parTx6">
        <dgm:choose name="Name199">
          <dgm:if name="Name200" func="var" arg="dir" op="equ" val="norm">
            <dgm:alg type="tx">
              <dgm:param type="parTxLTRAlign" val="l"/>
              <dgm:param type="parTxRTLAlign" val="r"/>
            </dgm:alg>
          </dgm:if>
          <dgm:else name="Name201">
            <dgm:alg type="tx">
              <dgm:param type="parTxLTRAlign" val="r"/>
              <dgm:param type="parTxRTLAlign" val="l"/>
            </dgm:alg>
          </dgm:else>
        </dgm:choose>
        <dgm:shape xmlns:r="http://schemas.openxmlformats.org/officeDocument/2006/relationships" type="roundRect" r:blip="">
          <dgm:adjLst/>
        </dgm:shape>
        <dgm:presOf axis="self" ptType="node"/>
        <dgm:choose name="Name202">
          <dgm:if name="Name203" func="var" arg="dir" op="equ" val="norm">
            <dgm:constrLst>
              <dgm:constr type="lMarg" refType="w" fact="0.6"/>
              <dgm:constr type="rMarg" refType="primFontSz" fact="0.3"/>
              <dgm:constr type="tMarg" refType="primFontSz" fact="0.3"/>
              <dgm:constr type="bMarg" refType="primFontSz" fact="0.3"/>
            </dgm:constrLst>
          </dgm:if>
          <dgm:else name="Name204">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205">
        <dgm:if name="Name206" axis="ch" ptType="node" func="cnt" op="gte" val="1">
          <dgm:layoutNode name="desTx6" styleLbl="revTx">
            <dgm:varLst>
              <dgm:bulletEnabled val="1"/>
            </dgm:varLst>
            <dgm:choose name="Name207">
              <dgm:if name="Name208" func="var" arg="dir" op="equ" val="norm">
                <dgm:choose name="Name209">
                  <dgm:if name="Name210" axis="ch" ptType="node" func="cnt" op="gte" val="2">
                    <dgm:alg type="tx">
                      <dgm:param type="parTxLTRAlign" val="l"/>
                      <dgm:param type="parTxRTLAlign" val="l"/>
                      <dgm:param type="stBulletLvl" val="1"/>
                    </dgm:alg>
                  </dgm:if>
                  <dgm:else name="Name211">
                    <dgm:alg type="tx">
                      <dgm:param type="parTxLTRAlign" val="l"/>
                      <dgm:param type="parTxRTLAlign" val="l"/>
                    </dgm:alg>
                  </dgm:else>
                </dgm:choose>
              </dgm:if>
              <dgm:else name="Name212">
                <dgm:choose name="Name213">
                  <dgm:if name="Name214" axis="ch" ptType="node" func="cnt" op="gte" val="2">
                    <dgm:alg type="tx">
                      <dgm:param type="parTxLTRAlign" val="r"/>
                      <dgm:param type="parTxRTLAlign" val="r"/>
                      <dgm:param type="shpTxLTRAlignCh" val="r"/>
                      <dgm:param type="shpTxRTLAlignCh" val="r"/>
                      <dgm:param type="stBulletLvl" val="1"/>
                    </dgm:alg>
                  </dgm:if>
                  <dgm:else name="Name215">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216"/>
      </dgm:choose>
    </dgm:forEach>
    <dgm:forEach name="Name217" axis="ch" ptType="sibTrans" hideLastTrans="0" st="6" cnt="1">
      <dgm:layoutNode name="picture6">
        <dgm:alg type="sp"/>
        <dgm:shape xmlns:r="http://schemas.openxmlformats.org/officeDocument/2006/relationships" r:blip="">
          <dgm:adjLst/>
        </dgm:shape>
        <dgm:presOf/>
        <dgm:constrLst/>
        <dgm:forEach name="Name218" ref="imageRepeat"/>
      </dgm:layoutNode>
    </dgm:forEach>
    <dgm:forEach name="Name219" axis="ch" ptType="node" st="7" cnt="1">
      <dgm:layoutNode name="parTx7">
        <dgm:choose name="Name220">
          <dgm:if name="Name221" func="var" arg="dir" op="equ" val="norm">
            <dgm:alg type="tx">
              <dgm:param type="parTxLTRAlign" val="l"/>
              <dgm:param type="parTxRTLAlign" val="r"/>
            </dgm:alg>
          </dgm:if>
          <dgm:else name="Name222">
            <dgm:alg type="tx">
              <dgm:param type="parTxLTRAlign" val="r"/>
              <dgm:param type="parTxRTLAlign" val="l"/>
            </dgm:alg>
          </dgm:else>
        </dgm:choose>
        <dgm:shape xmlns:r="http://schemas.openxmlformats.org/officeDocument/2006/relationships" type="roundRect" r:blip="">
          <dgm:adjLst/>
        </dgm:shape>
        <dgm:presOf axis="self" ptType="node"/>
        <dgm:choose name="Name223">
          <dgm:if name="Name224" func="var" arg="dir" op="equ" val="norm">
            <dgm:constrLst>
              <dgm:constr type="lMarg" refType="w" fact="0.6"/>
              <dgm:constr type="rMarg" refType="primFontSz" fact="0.3"/>
              <dgm:constr type="tMarg" refType="primFontSz" fact="0.3"/>
              <dgm:constr type="bMarg" refType="primFontSz" fact="0.3"/>
            </dgm:constrLst>
          </dgm:if>
          <dgm:else name="Name225">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226">
        <dgm:if name="Name227" axis="ch" ptType="node" func="cnt" op="gte" val="1">
          <dgm:layoutNode name="desTx7" styleLbl="revTx">
            <dgm:varLst>
              <dgm:bulletEnabled val="1"/>
            </dgm:varLst>
            <dgm:choose name="Name228">
              <dgm:if name="Name229" func="var" arg="dir" op="equ" val="norm">
                <dgm:choose name="Name230">
                  <dgm:if name="Name231" axis="ch" ptType="node" func="cnt" op="gte" val="2">
                    <dgm:alg type="tx">
                      <dgm:param type="parTxLTRAlign" val="l"/>
                      <dgm:param type="parTxRTLAlign" val="l"/>
                      <dgm:param type="stBulletLvl" val="1"/>
                    </dgm:alg>
                  </dgm:if>
                  <dgm:else name="Name232">
                    <dgm:alg type="tx">
                      <dgm:param type="parTxLTRAlign" val="l"/>
                      <dgm:param type="parTxRTLAlign" val="l"/>
                    </dgm:alg>
                  </dgm:else>
                </dgm:choose>
              </dgm:if>
              <dgm:else name="Name233">
                <dgm:choose name="Name234">
                  <dgm:if name="Name235" axis="ch" ptType="node" func="cnt" op="gte" val="2">
                    <dgm:alg type="tx">
                      <dgm:param type="parTxLTRAlign" val="r"/>
                      <dgm:param type="parTxRTLAlign" val="r"/>
                      <dgm:param type="shpTxLTRAlignCh" val="r"/>
                      <dgm:param type="shpTxRTLAlignCh" val="r"/>
                      <dgm:param type="stBulletLvl" val="1"/>
                    </dgm:alg>
                  </dgm:if>
                  <dgm:else name="Name236">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237"/>
      </dgm:choose>
    </dgm:forEach>
    <dgm:forEach name="Name238" axis="ch" ptType="sibTrans" hideLastTrans="0" st="7" cnt="1">
      <dgm:layoutNode name="picture7">
        <dgm:alg type="sp"/>
        <dgm:shape xmlns:r="http://schemas.openxmlformats.org/officeDocument/2006/relationships" r:blip="">
          <dgm:adjLst/>
        </dgm:shape>
        <dgm:presOf/>
        <dgm:constrLst/>
        <dgm:forEach name="Name239" ref="imageRepeat"/>
      </dgm:layoutNode>
    </dgm:forEach>
  </dgm:layoutNode>
</dgm:layoutDef>
</file>

<file path=ppt/diagrams/layout2.xml><?xml version="1.0" encoding="utf-8"?>
<dgm:layoutDef xmlns:dgm="http://schemas.openxmlformats.org/drawingml/2006/diagram" xmlns:a="http://schemas.openxmlformats.org/drawingml/2006/main" uniqueId="urn:microsoft.com/office/officeart/2008/layout/AscendingPictureAccentProcess">
  <dgm:title val=""/>
  <dgm:desc val=""/>
  <dgm:catLst>
    <dgm:cat type="process" pri="22500"/>
    <dgm:cat type="picture" pri="16000"/>
    <dgm:cat type="pictureconvert" pri="16000"/>
  </dgm:catLst>
  <dgm:samp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shape xmlns:r="http://schemas.openxmlformats.org/officeDocument/2006/relationships" r:blip="">
      <dgm:adjLst/>
    </dgm:shape>
    <dgm:choose name="Name1">
      <dgm:if name="Name2" axis="ch" ptType="node" func="cnt" op="equ" val="1">
        <dgm:choose name="Name3">
          <dgm:if name="Name4" func="var" arg="dir" op="equ" val="norm">
            <dgm:choose name="Name5">
              <dgm:if name="Name6" axis="des" func="maxDepth" op="gt" val="1">
                <dgm:alg type="composite">
                  <dgm:param type="ar" val="2.7"/>
                </dgm:alg>
                <dgm:constrLst>
                  <dgm:constr type="primFontSz" for="ch" forName="parTx1" op="equ" val="65"/>
                  <dgm:constr type="primFontSz" for="ch" forName="desTx1" op="equ" val="65"/>
                  <dgm:constr type="userD" refType="w" fact="0.0247"/>
                  <dgm:constr type="l" for="ch" forName="parTx1" refType="w" fact="0.2711"/>
                  <dgm:constr type="t" for="ch" forName="parTx1" refType="h" fact="0.9603"/>
                  <dgm:constr type="w" for="ch" forName="parTx1" refType="w" fact="0.5325"/>
                  <dgm:constr type="h" for="ch" forName="parTx1" refType="h" fact="0.3856"/>
                  <dgm:constr type="ctrX" for="ch" forName="picture1" refType="w" fact="0.2469"/>
                  <dgm:constr type="ctrY" for="ch" forName="picture1" refType="h" fact="0.9"/>
                  <dgm:constr type="w" for="ch" forName="picture1" refType="w" fact="0.2469"/>
                  <dgm:constr type="h" for="ch" forName="picture1" refType="h" fact="0.6667"/>
                  <dgm:constr type="l" for="ch" forName="desTx1" refType="r" refFor="ch" refForName="parTx1"/>
                  <dgm:constr type="r" for="ch" forName="desTx1" refType="w"/>
                  <dgm:constr type="t" for="ch" forName="desTx1" refType="t" refFor="ch" refForName="parTx1"/>
                  <dgm:constr type="h" for="ch" forName="desTx1" refType="h" refFor="ch" refForName="parTx1"/>
                </dgm:constrLst>
              </dgm:if>
              <dgm:else name="Name7">
                <dgm:alg type="composite">
                  <dgm:param type="ar" val="2"/>
                </dgm:alg>
                <dgm:constrLst>
                  <dgm:constr type="primFontSz" for="ch" forName="parTx1" op="equ" val="65"/>
                  <dgm:constr type="userD" refType="w" fact="0.0333"/>
                  <dgm:constr type="l" for="ch" forName="parTx1" refType="w" fact="0.366"/>
                  <dgm:constr type="t" for="ch" forName="parTx1" refType="h" fact="0.7113"/>
                  <dgm:constr type="w" for="ch" forName="parTx1" refType="w" fact="0.7189"/>
                  <dgm:constr type="h" for="ch" forName="parTx1" refType="h" fact="0.3856"/>
                  <dgm:constr type="ctrX" for="ch" forName="picture1" refType="w" fact="0.3333"/>
                  <dgm:constr type="ctrY" for="ch" forName="picture1" refType="h" fact="0.6667"/>
                  <dgm:constr type="w" for="ch" forName="picture1" refType="w" fact="0.3333"/>
                  <dgm:constr type="h" for="ch" forName="picture1" refType="h" fact="0.6667"/>
                </dgm:constrLst>
              </dgm:else>
            </dgm:choose>
          </dgm:if>
          <dgm:else name="Name8">
            <dgm:choose name="Name9">
              <dgm:if name="Name10" axis="des" func="maxDepth" op="gt" val="1">
                <dgm:alg type="composite">
                  <dgm:param type="ar" val="2.7"/>
                </dgm:alg>
                <dgm:constrLst>
                  <dgm:constr type="primFontSz" for="ch" forName="parTx1" op="equ" val="65"/>
                  <dgm:constr type="primFontSz" for="ch" forName="desTx1" op="equ" val="65"/>
                  <dgm:constr type="userD" refType="w" fact="0.0247"/>
                  <dgm:constr type="r" for="ch" forName="parTx1" refType="w" fact="0.7289"/>
                  <dgm:constr type="t" for="ch" forName="parTx1" refType="h" fact="0.9603"/>
                  <dgm:constr type="w" for="ch" forName="parTx1" refType="w" fact="0.5325"/>
                  <dgm:constr type="h" for="ch" forName="parTx1" refType="h" fact="0.3856"/>
                  <dgm:constr type="ctrX" for="ch" forName="picture1" refType="w" fact="0.7531"/>
                  <dgm:constr type="ctrY" for="ch" forName="picture1" refType="h" fact="0.9"/>
                  <dgm:constr type="w" for="ch" forName="picture1" refType="w" fact="0.2469"/>
                  <dgm:constr type="h" for="ch" forName="picture1" refType="h" fact="0.6667"/>
                  <dgm:constr type="r" for="ch" forName="desTx1" refType="l" refFor="ch" refForName="parTx1"/>
                  <dgm:constr type="l" for="ch" forName="desTx1"/>
                  <dgm:constr type="t" for="ch" forName="desTx1" refType="t" refFor="ch" refForName="parTx1"/>
                  <dgm:constr type="h" for="ch" forName="desTx1" refType="h" refFor="ch" refForName="parTx1"/>
                </dgm:constrLst>
              </dgm:if>
              <dgm:else name="Name11">
                <dgm:alg type="composite">
                  <dgm:param type="ar" val="2"/>
                </dgm:alg>
                <dgm:constrLst>
                  <dgm:constr type="primFontSz" for="ch" forName="parTx1" op="equ" val="65"/>
                  <dgm:constr type="userD" refType="w" fact="0.0333"/>
                  <dgm:constr type="r" for="ch" forName="parTx1" refType="w" fact="0.634"/>
                  <dgm:constr type="t" for="ch" forName="parTx1" refType="h" fact="0.7113"/>
                  <dgm:constr type="w" for="ch" forName="parTx1" refType="w" fact="0.7189"/>
                  <dgm:constr type="h" for="ch" forName="parTx1" refType="h" fact="0.3856"/>
                  <dgm:constr type="ctrX" for="ch" forName="picture1" refType="w" fact="0.6667"/>
                  <dgm:constr type="ctrY" for="ch" forName="picture1" refType="h" fact="0.6667"/>
                  <dgm:constr type="w" for="ch" forName="picture1" refType="w" fact="0.3333"/>
                  <dgm:constr type="h" for="ch" forName="picture1" refType="h" fact="0.6667"/>
                </dgm:constrLst>
              </dgm:else>
            </dgm:choose>
          </dgm:else>
        </dgm:choose>
      </dgm:if>
      <dgm:if name="Name12" axis="ch" ptType="node" func="cnt" op="equ" val="2">
        <dgm:choose name="Name13">
          <dgm:if name="Name14" func="var" arg="dir" op="equ" val="norm">
            <dgm:choose name="Name15">
              <dgm:if name="Name16" axis="des" func="maxDepth" op="gt" val="1">
                <dgm:alg type="composite">
                  <dgm:param type="ar" val="2"/>
                </dgm:alg>
                <dgm:constrLst>
                  <dgm:constr type="primFontSz" for="ch" forName="parTx1" op="equ" val="65"/>
                  <dgm:constr type="primFontSz" for="ch" forName="parTx2" refType="primFontSz" refFor="ch" refForName="parTx1" op="equ"/>
                  <dgm:constr type="primFontSz" for="ch" forName="desTx1" op="equ" val="65"/>
                  <dgm:constr type="primFontSz" for="ch" forName="desTx2" refType="primFontSz" refFor="ch" refForName="desTx1" op="equ"/>
                  <dgm:constr type="userD" refType="w" fact="0.0188"/>
                  <dgm:constr type="ctrX" for="ch" forName="dot1" refType="w" fact="0.3221"/>
                  <dgm:constr type="ctrY" for="ch" forName="dot1" refType="h" fact="0.5911"/>
                  <dgm:constr type="w" for="ch" forName="dot1" refType="userD"/>
                  <dgm:constr type="h" for="ch" forName="dot1" refType="userD"/>
                  <dgm:constr type="ctrX" for="ch" forName="dot2" refType="w" fact="0.3056"/>
                  <dgm:constr type="ctrY" for="ch" forName="dot2" refType="h" fact="0.644"/>
                  <dgm:constr type="w" for="ch" forName="dot2" refType="userD"/>
                  <dgm:constr type="h" for="ch" forName="dot2" refType="userD"/>
                  <dgm:constr type="ctrX" for="ch" forName="dot3" refType="w" fact="0.2859"/>
                  <dgm:constr type="ctrY" for="ch" forName="dot3" refType="h" fact="0.6898"/>
                  <dgm:constr type="w" for="ch" forName="dot3" refType="userD"/>
                  <dgm:constr type="h" for="ch" forName="dot3" refType="userD"/>
                  <dgm:constr type="ctrX" for="ch" forName="dotArrow1" refType="w" fact="0.3095"/>
                  <dgm:constr type="ctrY" for="ch" forName="dotArrow1" refType="h" fact="0.0587"/>
                  <dgm:constr type="w" for="ch" forName="dotArrow1" refType="userD"/>
                  <dgm:constr type="h" for="ch" forName="dotArrow1" refType="userD"/>
                  <dgm:constr type="ctrX" for="ch" forName="dotArrow2" refType="w" fact="0.3346"/>
                  <dgm:constr type="ctrY" for="ch" forName="dotArrow2" refType="h" fact="0.0287"/>
                  <dgm:constr type="w" for="ch" forName="dotArrow2" refType="userD"/>
                  <dgm:constr type="h" for="ch" forName="dotArrow2" refType="userD"/>
                  <dgm:constr type="ctrX" for="ch" forName="dotArrow3" refType="w" fact="0.3597"/>
                  <dgm:constr type="ctrY" for="ch" forName="dotArrow3" refType="h" fact="-0.0013"/>
                  <dgm:constr type="w" for="ch" forName="dotArrow3" refType="userD"/>
                  <dgm:constr type="h" for="ch" forName="dotArrow3" refType="userD"/>
                  <dgm:constr type="ctrX" for="ch" forName="dotArrow4" refType="w" fact="0.3848"/>
                  <dgm:constr type="ctrY" for="ch" forName="dotArrow4" refType="h" fact="0.0287"/>
                  <dgm:constr type="w" for="ch" forName="dotArrow4" refType="userD"/>
                  <dgm:constr type="h" for="ch" forName="dotArrow4" refType="userD"/>
                  <dgm:constr type="ctrX" for="ch" forName="dotArrow5" refType="w" fact="0.41"/>
                  <dgm:constr type="ctrY" for="ch" forName="dotArrow5" refType="h" fact="0.0587"/>
                  <dgm:constr type="w" for="ch" forName="dotArrow5" refType="userD"/>
                  <dgm:constr type="h" for="ch" forName="dotArrow5" refType="userD"/>
                  <dgm:constr type="ctrX" for="ch" forName="dotArrow6" refType="w" fact="0.3597"/>
                  <dgm:constr type="ctrY" for="ch" forName="dotArrow6" refType="h" fact="0.062"/>
                  <dgm:constr type="w" for="ch" forName="dotArrow6" refType="userD"/>
                  <dgm:constr type="h" for="ch" forName="dotArrow6" refType="userD"/>
                  <dgm:constr type="ctrX" for="ch" forName="dotArrow7" refType="w" fact="0.3597"/>
                  <dgm:constr type="ctrY" for="ch" forName="dotArrow7" refType="h" fact="0.1253"/>
                  <dgm:constr type="w" for="ch" forName="dotArrow7" refType="userD"/>
                  <dgm:constr type="h" for="ch" forName="dotArrow7" refType="userD"/>
                  <dgm:constr type="l" for="ch" forName="parTx1" refType="w" fact="0.197"/>
                  <dgm:constr type="t" for="ch" forName="parTx1" refType="h" fact="0.8169"/>
                  <dgm:constr type="w" for="ch" forName="parTx1" refType="w" fact="0.4064"/>
                  <dgm:constr type="h" for="ch" forName="parTx1" refType="h" fact="0.218"/>
                  <dgm:constr type="ctrX" for="ch" forName="picture1" refType="w" fact="0.1785"/>
                  <dgm:constr type="ctrY" for="ch" forName="picture1" refType="h" fact="0.7834"/>
                  <dgm:constr type="w" for="ch" forName="picture1" refType="w" fact="0.1884"/>
                  <dgm:constr type="h" for="ch" forName="picture1" refType="h" fact="0.3768"/>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3688"/>
                  <dgm:constr type="t" for="ch" forName="parTx2" refType="h" fact="0.3905"/>
                  <dgm:constr type="w" for="ch" forName="parTx2" refType="w" fact="0.4064"/>
                  <dgm:constr type="h" for="ch" forName="parTx2" refType="h" fact="0.218"/>
                  <dgm:constr type="ctrX" for="ch" forName="picture2" refType="w" fact="0.3503"/>
                  <dgm:constr type="ctrY" for="ch" forName="picture2" refType="h" fact="0.357"/>
                  <dgm:constr type="w" for="ch" forName="picture2" refType="w" fact="0.1884"/>
                  <dgm:constr type="h" for="ch" forName="picture2" refType="h" fact="0.3768"/>
                  <dgm:constr type="l" for="ch" forName="desTx2" refType="r" refFor="ch" refForName="parTx2"/>
                  <dgm:constr type="r" for="ch" forName="desTx2" refType="w"/>
                  <dgm:constr type="t" for="ch" forName="desTx2" refType="t" refFor="ch" refForName="parTx2"/>
                  <dgm:constr type="h" for="ch" forName="desTx2" refType="h" refFor="ch" refForName="parTx2"/>
                </dgm:constrLst>
              </dgm:if>
              <dgm:else name="Name17">
                <dgm:alg type="composite">
                  <dgm:param type="ar" val="1.5073"/>
                </dgm:alg>
                <dgm:constrLst>
                  <dgm:constr type="primFontSz" for="ch" forName="parTx1" op="equ" val="65"/>
                  <dgm:constr type="primFontSz" for="ch" forName="parTx2" refType="primFontSz" refFor="ch" refForName="parTx1" op="equ"/>
                  <dgm:constr type="userD" refType="w" fact="0.025"/>
                  <dgm:constr type="ctrX" for="ch" forName="dot1" refType="w" fact="0.4274"/>
                  <dgm:constr type="ctrY" for="ch" forName="dot1" refType="h" fact="0.5911"/>
                  <dgm:constr type="w" for="ch" forName="dot1" refType="userD"/>
                  <dgm:constr type="h" for="ch" forName="dot1" refType="userD"/>
                  <dgm:constr type="ctrX" for="ch" forName="dot2" refType="w" fact="0.4055"/>
                  <dgm:constr type="ctrY" for="ch" forName="dot2" refType="h" fact="0.644"/>
                  <dgm:constr type="w" for="ch" forName="dot2" refType="userD"/>
                  <dgm:constr type="h" for="ch" forName="dot2" refType="userD"/>
                  <dgm:constr type="ctrX" for="ch" forName="dot3" refType="w" fact="0.3794"/>
                  <dgm:constr type="ctrY" for="ch" forName="dot3" refType="h" fact="0.6898"/>
                  <dgm:constr type="w" for="ch" forName="dot3" refType="userD"/>
                  <dgm:constr type="h" for="ch" forName="dot3" refType="userD"/>
                  <dgm:constr type="ctrX" for="ch" forName="dotArrow1" refType="w" fact="0.4106"/>
                  <dgm:constr type="ctrY" for="ch" forName="dotArrow1" refType="h" fact="0.0587"/>
                  <dgm:constr type="w" for="ch" forName="dotArrow1" refType="userD"/>
                  <dgm:constr type="h" for="ch" forName="dotArrow1" refType="userD"/>
                  <dgm:constr type="ctrX" for="ch" forName="dotArrow2" refType="w" fact="0.444"/>
                  <dgm:constr type="ctrY" for="ch" forName="dotArrow2" refType="h" fact="0.0287"/>
                  <dgm:constr type="w" for="ch" forName="dotArrow2" refType="userD"/>
                  <dgm:constr type="h" for="ch" forName="dotArrow2" refType="userD"/>
                  <dgm:constr type="ctrX" for="ch" forName="dotArrow3" refType="w" fact="0.4773"/>
                  <dgm:constr type="ctrY" for="ch" forName="dotArrow3" refType="h" fact="-0.0013"/>
                  <dgm:constr type="w" for="ch" forName="dotArrow3" refType="userD"/>
                  <dgm:constr type="h" for="ch" forName="dotArrow3" refType="userD"/>
                  <dgm:constr type="ctrX" for="ch" forName="dotArrow4" refType="w" fact="0.5106"/>
                  <dgm:constr type="ctrY" for="ch" forName="dotArrow4" refType="h" fact="0.0287"/>
                  <dgm:constr type="w" for="ch" forName="dotArrow4" refType="userD"/>
                  <dgm:constr type="h" for="ch" forName="dotArrow4" refType="userD"/>
                  <dgm:constr type="ctrX" for="ch" forName="dotArrow5" refType="w" fact="0.544"/>
                  <dgm:constr type="ctrY" for="ch" forName="dotArrow5" refType="h" fact="0.0587"/>
                  <dgm:constr type="w" for="ch" forName="dotArrow5" refType="userD"/>
                  <dgm:constr type="h" for="ch" forName="dotArrow5" refType="userD"/>
                  <dgm:constr type="ctrX" for="ch" forName="dotArrow6" refType="w" fact="0.4773"/>
                  <dgm:constr type="ctrY" for="ch" forName="dotArrow6" refType="h" fact="0.062"/>
                  <dgm:constr type="w" for="ch" forName="dotArrow6" refType="userD"/>
                  <dgm:constr type="h" for="ch" forName="dotArrow6" refType="userD"/>
                  <dgm:constr type="ctrX" for="ch" forName="dotArrow7" refType="w" fact="0.4773"/>
                  <dgm:constr type="ctrY" for="ch" forName="dotArrow7" refType="h" fact="0.1253"/>
                  <dgm:constr type="w" for="ch" forName="dotArrow7" refType="userD"/>
                  <dgm:constr type="h" for="ch" forName="dotArrow7" refType="userD"/>
                  <dgm:constr type="l" for="ch" forName="parTx1" refType="w" fact="0.2614"/>
                  <dgm:constr type="t" for="ch" forName="parTx1" refType="h" fact="0.8086"/>
                  <dgm:constr type="w" for="ch" forName="parTx1" refType="w" fact="0.5392"/>
                  <dgm:constr type="h" for="ch" forName="parTx1" refType="h" fact="0.218"/>
                  <dgm:constr type="ctrX" for="ch" forName="picture1" refType="w" fact="0.2369"/>
                  <dgm:constr type="ctrY" for="ch" forName="picture1" refType="h" fact="0.7834"/>
                  <dgm:constr type="w" for="ch" forName="picture1" refType="w" fact="0.25"/>
                  <dgm:constr type="h" for="ch" forName="picture1" refType="h" fact="0.3768"/>
                  <dgm:constr type="l" for="ch" forName="parTx2" refType="w" fact="0.4893"/>
                  <dgm:constr type="t" for="ch" forName="parTx2" refType="h" fact="0.3822"/>
                  <dgm:constr type="w" for="ch" forName="parTx2" refType="w" fact="0.5392"/>
                  <dgm:constr type="h" for="ch" forName="parTx2" refType="h" fact="0.218"/>
                  <dgm:constr type="ctrX" for="ch" forName="picture2" refType="w" fact="0.4648"/>
                  <dgm:constr type="ctrY" for="ch" forName="picture2" refType="h" fact="0.357"/>
                  <dgm:constr type="w" for="ch" forName="picture2" refType="w" fact="0.25"/>
                  <dgm:constr type="h" for="ch" forName="picture2" refType="h" fact="0.3768"/>
                </dgm:constrLst>
              </dgm:else>
            </dgm:choose>
          </dgm:if>
          <dgm:else name="Name18">
            <dgm:choose name="Name19">
              <dgm:if name="Name20" axis="des" func="maxDepth" op="gt" val="1">
                <dgm:alg type="composite">
                  <dgm:param type="ar" val="2"/>
                </dgm:alg>
                <dgm:constrLst>
                  <dgm:constr type="primFontSz" for="ch" forName="parTx1" op="equ" val="65"/>
                  <dgm:constr type="primFontSz" for="ch" forName="parTx2" refType="primFontSz" refFor="ch" refForName="parTx1" op="equ"/>
                  <dgm:constr type="primFontSz" for="ch" forName="desTx1" op="equ" val="65"/>
                  <dgm:constr type="primFontSz" for="ch" forName="desTx2" refType="primFontSz" refFor="ch" refForName="desTx1" op="equ"/>
                  <dgm:constr type="userD" refType="w" fact="0.0188"/>
                  <dgm:constr type="ctrX" for="ch" forName="dot1" refType="w" fact="0.6779"/>
                  <dgm:constr type="ctrY" for="ch" forName="dot1" refType="h" fact="0.5911"/>
                  <dgm:constr type="w" for="ch" forName="dot1" refType="userD"/>
                  <dgm:constr type="h" for="ch" forName="dot1" refType="userD"/>
                  <dgm:constr type="ctrX" for="ch" forName="dot2" refType="w" fact="0.6944"/>
                  <dgm:constr type="ctrY" for="ch" forName="dot2" refType="h" fact="0.644"/>
                  <dgm:constr type="w" for="ch" forName="dot2" refType="userD"/>
                  <dgm:constr type="h" for="ch" forName="dot2" refType="userD"/>
                  <dgm:constr type="ctrX" for="ch" forName="dot3" refType="w" fact="0.7141"/>
                  <dgm:constr type="ctrY" for="ch" forName="dot3" refType="h" fact="0.6898"/>
                  <dgm:constr type="w" for="ch" forName="dot3" refType="userD"/>
                  <dgm:constr type="h" for="ch" forName="dot3" refType="userD"/>
                  <dgm:constr type="ctrX" for="ch" forName="dotArrow1" refType="w" fact="0.6905"/>
                  <dgm:constr type="ctrY" for="ch" forName="dotArrow1" refType="h" fact="0.0587"/>
                  <dgm:constr type="w" for="ch" forName="dotArrow1" refType="userD"/>
                  <dgm:constr type="h" for="ch" forName="dotArrow1" refType="userD"/>
                  <dgm:constr type="ctrX" for="ch" forName="dotArrow2" refType="w" fact="0.6654"/>
                  <dgm:constr type="ctrY" for="ch" forName="dotArrow2" refType="h" fact="0.0287"/>
                  <dgm:constr type="w" for="ch" forName="dotArrow2" refType="userD"/>
                  <dgm:constr type="h" for="ch" forName="dotArrow2" refType="userD"/>
                  <dgm:constr type="ctrX" for="ch" forName="dotArrow3" refType="w" fact="0.6403"/>
                  <dgm:constr type="ctrY" for="ch" forName="dotArrow3" refType="h" fact="-0.0013"/>
                  <dgm:constr type="w" for="ch" forName="dotArrow3" refType="userD"/>
                  <dgm:constr type="h" for="ch" forName="dotArrow3" refType="userD"/>
                  <dgm:constr type="ctrX" for="ch" forName="dotArrow4" refType="w" fact="0.6152"/>
                  <dgm:constr type="ctrY" for="ch" forName="dotArrow4" refType="h" fact="0.0287"/>
                  <dgm:constr type="w" for="ch" forName="dotArrow4" refType="userD"/>
                  <dgm:constr type="h" for="ch" forName="dotArrow4" refType="userD"/>
                  <dgm:constr type="ctrX" for="ch" forName="dotArrow5" refType="w" fact="0.59"/>
                  <dgm:constr type="ctrY" for="ch" forName="dotArrow5" refType="h" fact="0.0587"/>
                  <dgm:constr type="w" for="ch" forName="dotArrow5" refType="userD"/>
                  <dgm:constr type="h" for="ch" forName="dotArrow5" refType="userD"/>
                  <dgm:constr type="ctrX" for="ch" forName="dotArrow6" refType="w" fact="0.6403"/>
                  <dgm:constr type="ctrY" for="ch" forName="dotArrow6" refType="h" fact="0.062"/>
                  <dgm:constr type="w" for="ch" forName="dotArrow6" refType="userD"/>
                  <dgm:constr type="h" for="ch" forName="dotArrow6" refType="userD"/>
                  <dgm:constr type="ctrX" for="ch" forName="dotArrow7" refType="w" fact="0.6403"/>
                  <dgm:constr type="ctrY" for="ch" forName="dotArrow7" refType="h" fact="0.1253"/>
                  <dgm:constr type="w" for="ch" forName="dotArrow7" refType="userD"/>
                  <dgm:constr type="h" for="ch" forName="dotArrow7" refType="userD"/>
                  <dgm:constr type="r" for="ch" forName="parTx1" refType="w" fact="0.803"/>
                  <dgm:constr type="t" for="ch" forName="parTx1" refType="h" fact="0.8169"/>
                  <dgm:constr type="w" for="ch" forName="parTx1" refType="w" fact="0.4064"/>
                  <dgm:constr type="h" for="ch" forName="parTx1" refType="h" fact="0.218"/>
                  <dgm:constr type="ctrX" for="ch" forName="picture1" refType="w" fact="0.8215"/>
                  <dgm:constr type="ctrY" for="ch" forName="picture1" refType="h" fact="0.7834"/>
                  <dgm:constr type="w" for="ch" forName="picture1" refType="w" fact="0.1884"/>
                  <dgm:constr type="h" for="ch" forName="picture1" refType="h" fact="0.3768"/>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6312"/>
                  <dgm:constr type="t" for="ch" forName="parTx2" refType="h" fact="0.3905"/>
                  <dgm:constr type="w" for="ch" forName="parTx2" refType="w" fact="0.4064"/>
                  <dgm:constr type="h" for="ch" forName="parTx2" refType="h" fact="0.218"/>
                  <dgm:constr type="ctrX" for="ch" forName="picture2" refType="w" fact="0.6497"/>
                  <dgm:constr type="ctrY" for="ch" forName="picture2" refType="h" fact="0.357"/>
                  <dgm:constr type="w" for="ch" forName="picture2" refType="w" fact="0.1884"/>
                  <dgm:constr type="h" for="ch" forName="picture2" refType="h" fact="0.3768"/>
                  <dgm:constr type="r" for="ch" forName="desTx2" refType="l" refFor="ch" refForName="parTx2"/>
                  <dgm:constr type="l" for="ch" forName="desTx2"/>
                  <dgm:constr type="t" for="ch" forName="desTx2" refType="t" refFor="ch" refForName="parTx2"/>
                  <dgm:constr type="h" for="ch" forName="desTx2" refType="h" refFor="ch" refForName="parTx2"/>
                </dgm:constrLst>
              </dgm:if>
              <dgm:else name="Name21">
                <dgm:alg type="composite">
                  <dgm:param type="ar" val="1.5073"/>
                </dgm:alg>
                <dgm:constrLst>
                  <dgm:constr type="primFontSz" for="ch" forName="parTx1" op="equ" val="65"/>
                  <dgm:constr type="primFontSz" for="ch" forName="parTx2" refType="primFontSz" refFor="ch" refForName="parTx1" op="equ"/>
                  <dgm:constr type="userD" refType="w" fact="0.025"/>
                  <dgm:constr type="ctrX" for="ch" forName="dot1" refType="w" fact="0.5726"/>
                  <dgm:constr type="ctrY" for="ch" forName="dot1" refType="h" fact="0.5911"/>
                  <dgm:constr type="w" for="ch" forName="dot1" refType="userD"/>
                  <dgm:constr type="h" for="ch" forName="dot1" refType="userD"/>
                  <dgm:constr type="ctrX" for="ch" forName="dot2" refType="w" fact="0.5945"/>
                  <dgm:constr type="ctrY" for="ch" forName="dot2" refType="h" fact="0.644"/>
                  <dgm:constr type="w" for="ch" forName="dot2" refType="userD"/>
                  <dgm:constr type="h" for="ch" forName="dot2" refType="userD"/>
                  <dgm:constr type="ctrX" for="ch" forName="dot3" refType="w" fact="0.6206"/>
                  <dgm:constr type="ctrY" for="ch" forName="dot3" refType="h" fact="0.6898"/>
                  <dgm:constr type="w" for="ch" forName="dot3" refType="userD"/>
                  <dgm:constr type="h" for="ch" forName="dot3" refType="userD"/>
                  <dgm:constr type="ctrX" for="ch" forName="dotArrow1" refType="w" fact="0.5894"/>
                  <dgm:constr type="ctrY" for="ch" forName="dotArrow1" refType="h" fact="0.0587"/>
                  <dgm:constr type="w" for="ch" forName="dotArrow1" refType="userD"/>
                  <dgm:constr type="h" for="ch" forName="dotArrow1" refType="userD"/>
                  <dgm:constr type="ctrX" for="ch" forName="dotArrow2" refType="w" fact="0.556"/>
                  <dgm:constr type="ctrY" for="ch" forName="dotArrow2" refType="h" fact="0.0287"/>
                  <dgm:constr type="w" for="ch" forName="dotArrow2" refType="userD"/>
                  <dgm:constr type="h" for="ch" forName="dotArrow2" refType="userD"/>
                  <dgm:constr type="ctrX" for="ch" forName="dotArrow3" refType="w" fact="0.5227"/>
                  <dgm:constr type="ctrY" for="ch" forName="dotArrow3" refType="h" fact="-0.0013"/>
                  <dgm:constr type="w" for="ch" forName="dotArrow3" refType="userD"/>
                  <dgm:constr type="h" for="ch" forName="dotArrow3" refType="userD"/>
                  <dgm:constr type="ctrX" for="ch" forName="dotArrow4" refType="w" fact="0.4894"/>
                  <dgm:constr type="ctrY" for="ch" forName="dotArrow4" refType="h" fact="0.0287"/>
                  <dgm:constr type="w" for="ch" forName="dotArrow4" refType="userD"/>
                  <dgm:constr type="h" for="ch" forName="dotArrow4" refType="userD"/>
                  <dgm:constr type="ctrX" for="ch" forName="dotArrow5" refType="w" fact="0.456"/>
                  <dgm:constr type="ctrY" for="ch" forName="dotArrow5" refType="h" fact="0.0587"/>
                  <dgm:constr type="w" for="ch" forName="dotArrow5" refType="userD"/>
                  <dgm:constr type="h" for="ch" forName="dotArrow5" refType="userD"/>
                  <dgm:constr type="ctrX" for="ch" forName="dotArrow6" refType="w" fact="0.5227"/>
                  <dgm:constr type="ctrY" for="ch" forName="dotArrow6" refType="h" fact="0.062"/>
                  <dgm:constr type="w" for="ch" forName="dotArrow6" refType="userD"/>
                  <dgm:constr type="h" for="ch" forName="dotArrow6" refType="userD"/>
                  <dgm:constr type="ctrX" for="ch" forName="dotArrow7" refType="w" fact="0.5227"/>
                  <dgm:constr type="ctrY" for="ch" forName="dotArrow7" refType="h" fact="0.1253"/>
                  <dgm:constr type="w" for="ch" forName="dotArrow7" refType="userD"/>
                  <dgm:constr type="h" for="ch" forName="dotArrow7" refType="userD"/>
                  <dgm:constr type="r" for="ch" forName="parTx1" refType="w" fact="0.7386"/>
                  <dgm:constr type="t" for="ch" forName="parTx1" refType="h" fact="0.8086"/>
                  <dgm:constr type="w" for="ch" forName="parTx1" refType="w" fact="0.5392"/>
                  <dgm:constr type="h" for="ch" forName="parTx1" refType="h" fact="0.218"/>
                  <dgm:constr type="ctrX" for="ch" forName="picture1" refType="w" fact="0.7631"/>
                  <dgm:constr type="ctrY" for="ch" forName="picture1" refType="h" fact="0.7834"/>
                  <dgm:constr type="w" for="ch" forName="picture1" refType="w" fact="0.25"/>
                  <dgm:constr type="h" for="ch" forName="picture1" refType="h" fact="0.3768"/>
                  <dgm:constr type="r" for="ch" forName="parTx2" refType="w" fact="0.5107"/>
                  <dgm:constr type="t" for="ch" forName="parTx2" refType="h" fact="0.3822"/>
                  <dgm:constr type="w" for="ch" forName="parTx2" refType="w" fact="0.5392"/>
                  <dgm:constr type="h" for="ch" forName="parTx2" refType="h" fact="0.218"/>
                  <dgm:constr type="ctrX" for="ch" forName="picture2" refType="w" fact="0.5352"/>
                  <dgm:constr type="ctrY" for="ch" forName="picture2" refType="h" fact="0.357"/>
                  <dgm:constr type="w" for="ch" forName="picture2" refType="w" fact="0.25"/>
                  <dgm:constr type="h" for="ch" forName="picture2" refType="h" fact="0.3768"/>
                </dgm:constrLst>
              </dgm:else>
            </dgm:choose>
          </dgm:else>
        </dgm:choose>
      </dgm:if>
      <dgm:if name="Name22" axis="ch" ptType="node" func="cnt" op="equ" val="3">
        <dgm:choose name="Name23">
          <dgm:if name="Name24" func="var" arg="dir" op="equ" val="norm">
            <dgm:choose name="Name25">
              <dgm:if name="Name26" axis="des" func="maxDepth" op="gt" val="1">
                <dgm:alg type="composite">
                  <dgm:param type="ar" val="1.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userD" refType="w" fact="0.0162"/>
                  <dgm:constr type="ctrX" for="ch" forName="dot1" refType="w" fact="0.2981"/>
                  <dgm:constr type="ctrY" for="ch" forName="dot1" refType="h" fact="0.763"/>
                  <dgm:constr type="w" for="ch" forName="dot1" refType="userD"/>
                  <dgm:constr type="h" for="ch" forName="dot1" refType="userD"/>
                  <dgm:constr type="ctrX" for="ch" forName="dot2" refType="w" fact="0.2676"/>
                  <dgm:constr type="ctrY" for="ch" forName="dot2" refType="h" fact="0.7887"/>
                  <dgm:constr type="w" for="ch" forName="dot2" refType="userD"/>
                  <dgm:constr type="h" for="ch" forName="dot2" refType="userD"/>
                  <dgm:constr type="ctrX" for="ch" forName="dot3" refType="w" fact="0.2357"/>
                  <dgm:constr type="ctrY" for="ch" forName="dot3" refType="h" fact="0.809"/>
                  <dgm:constr type="w" for="ch" forName="dot3" refType="userD"/>
                  <dgm:constr type="h" for="ch" forName="dot3" refType="userD"/>
                  <dgm:constr type="ctrX" for="ch" forName="dot4" refType="w" fact="0.4445"/>
                  <dgm:constr type="ctrY" for="ch" forName="dot4" refType="h" fact="0.4655"/>
                  <dgm:constr type="w" for="ch" forName="dot4" refType="userD"/>
                  <dgm:constr type="h" for="ch" forName="dot4" refType="userD"/>
                  <dgm:constr type="ctrX" for="ch" forName="dot5" refType="w" fact="0.4323"/>
                  <dgm:constr type="ctrY" for="ch" forName="dot5" refType="h" fact="0.5178"/>
                  <dgm:constr type="w" for="ch" forName="dot5" refType="userD"/>
                  <dgm:constr type="h" for="ch" forName="dot5" refType="userD"/>
                  <dgm:constr type="ctrX" for="ch" forName="dotArrow1" refType="w" fact="0.4236"/>
                  <dgm:constr type="ctrY" for="ch" forName="dotArrow1" refType="h" fact="0.0718"/>
                  <dgm:constr type="w" for="ch" forName="dotArrow1" refType="userD"/>
                  <dgm:constr type="h" for="ch" forName="dotArrow1" refType="userD"/>
                  <dgm:constr type="ctrX" for="ch" forName="dotArrow2" refType="w" fact="0.446"/>
                  <dgm:constr type="ctrY" for="ch" forName="dotArrow2" refType="h" fact="0.0468"/>
                  <dgm:constr type="w" for="ch" forName="dotArrow2" refType="userD"/>
                  <dgm:constr type="h" for="ch" forName="dotArrow2" refType="userD"/>
                  <dgm:constr type="ctrX" for="ch" forName="dotArrow3" refType="w" fact="0.4685"/>
                  <dgm:constr type="ctrY" for="ch" forName="dotArrow3" refType="h" fact="0.0218"/>
                  <dgm:constr type="w" for="ch" forName="dotArrow3" refType="userD"/>
                  <dgm:constr type="h" for="ch" forName="dotArrow3" refType="userD"/>
                  <dgm:constr type="ctrX" for="ch" forName="dotArrow4" refType="w" fact="0.491"/>
                  <dgm:constr type="ctrY" for="ch" forName="dotArrow4" refType="h" fact="0.0468"/>
                  <dgm:constr type="w" for="ch" forName="dotArrow4" refType="userD"/>
                  <dgm:constr type="h" for="ch" forName="dotArrow4" refType="userD"/>
                  <dgm:constr type="ctrX" for="ch" forName="dotArrow5" refType="w" fact="0.5135"/>
                  <dgm:constr type="ctrY" for="ch" forName="dotArrow5" refType="h" fact="0.0718"/>
                  <dgm:constr type="w" for="ch" forName="dotArrow5" refType="userD"/>
                  <dgm:constr type="h" for="ch" forName="dotArrow5" refType="userD"/>
                  <dgm:constr type="ctrX" for="ch" forName="dotArrow6" refType="w" fact="0.4685"/>
                  <dgm:constr type="ctrY" for="ch" forName="dotArrow6" refType="h" fact="0.0745"/>
                  <dgm:constr type="w" for="ch" forName="dotArrow6" refType="userD"/>
                  <dgm:constr type="h" for="ch" forName="dotArrow6" refType="userD"/>
                  <dgm:constr type="ctrX" for="ch" forName="dotArrow7" refType="w" fact="0.4685"/>
                  <dgm:constr type="ctrY" for="ch" forName="dotArrow7" refType="h" fact="0.1273"/>
                  <dgm:constr type="w" for="ch" forName="dotArrow7" refType="userD"/>
                  <dgm:constr type="h" for="ch" forName="dotArrow7" refType="userD"/>
                  <dgm:constr type="l" for="ch" forName="parTx1" refType="w" fact="0.1487"/>
                  <dgm:constr type="t" for="ch" forName="parTx1" refType="h" fact="0.8596"/>
                  <dgm:constr type="w" for="ch" forName="parTx1" refType="w" fact="0.3491"/>
                  <dgm:constr type="h" for="ch" forName="parTx1" refType="h" fact="0.1638"/>
                  <dgm:constr type="ctrX" for="ch" forName="picture1" refType="w" fact="0.1328"/>
                  <dgm:constr type="ctrY" for="ch" forName="picture1" refType="h" fact="0.8361"/>
                  <dgm:constr type="w" for="ch" forName="picture1" refType="w" fact="0.1618"/>
                  <dgm:constr type="h" for="ch" forName="picture1" refType="h" fact="0.2832"/>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3732"/>
                  <dgm:constr type="t" for="ch" forName="parTx2" refType="h" fact="0.6469"/>
                  <dgm:constr type="w" for="ch" forName="parTx2" refType="w" fact="0.3491"/>
                  <dgm:constr type="h" for="ch" forName="parTx2" refType="h" fact="0.1638"/>
                  <dgm:constr type="ctrX" for="ch" forName="picture2" refType="w" fact="0.3573"/>
                  <dgm:constr type="ctrY" for="ch" forName="picture2" refType="h" fact="0.6234"/>
                  <dgm:constr type="w" for="ch" forName="picture2" refType="w" fact="0.1618"/>
                  <dgm:constr type="h" for="ch" forName="picture2" refType="h" fact="0.2832"/>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4763"/>
                  <dgm:constr type="t" for="ch" forName="parTx3" refType="h" fact="0.3243"/>
                  <dgm:constr type="w" for="ch" forName="parTx3" refType="w" fact="0.3491"/>
                  <dgm:constr type="h" for="ch" forName="parTx3" refType="h" fact="0.1638"/>
                  <dgm:constr type="ctrX" for="ch" forName="picture3" refType="w" fact="0.4604"/>
                  <dgm:constr type="ctrY" for="ch" forName="picture3" refType="h" fact="0.3008"/>
                  <dgm:constr type="w" for="ch" forName="picture3" refType="w" fact="0.1618"/>
                  <dgm:constr type="h" for="ch" forName="picture3" refType="h" fact="0.2832"/>
                  <dgm:constr type="l" for="ch" forName="desTx3" refType="r" refFor="ch" refForName="parTx3"/>
                  <dgm:constr type="r" for="ch" forName="desTx3" refType="w"/>
                  <dgm:constr type="t" for="ch" forName="desTx3" refType="t" refFor="ch" refForName="parTx3"/>
                  <dgm:constr type="h" for="ch" forName="desTx3" refType="h" refFor="ch" refForName="parTx3"/>
                </dgm:constrLst>
              </dgm:if>
              <dgm:else name="Name27">
                <dgm:alg type="composite">
                  <dgm:param type="ar" val="1.416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userD" refType="w" fact="0.02"/>
                  <dgm:constr type="ctrX" for="ch" forName="dot1" refType="w" fact="0.3684"/>
                  <dgm:constr type="ctrY" for="ch" forName="dot1" refType="h" fact="0.763"/>
                  <dgm:constr type="w" for="ch" forName="dot1" refType="userD"/>
                  <dgm:constr type="h" for="ch" forName="dot1" refType="userD"/>
                  <dgm:constr type="ctrX" for="ch" forName="dot2" refType="w" fact="0.3307"/>
                  <dgm:constr type="ctrY" for="ch" forName="dot2" refType="h" fact="0.7887"/>
                  <dgm:constr type="w" for="ch" forName="dot2" refType="userD"/>
                  <dgm:constr type="h" for="ch" forName="dot2" refType="userD"/>
                  <dgm:constr type="ctrX" for="ch" forName="dot3" refType="w" fact="0.2912"/>
                  <dgm:constr type="ctrY" for="ch" forName="dot3" refType="h" fact="0.809"/>
                  <dgm:constr type="w" for="ch" forName="dot3" refType="userD"/>
                  <dgm:constr type="h" for="ch" forName="dot3" refType="userD"/>
                  <dgm:constr type="ctrX" for="ch" forName="dot4" refType="w" fact="0.5494"/>
                  <dgm:constr type="ctrY" for="ch" forName="dot4" refType="h" fact="0.4655"/>
                  <dgm:constr type="w" for="ch" forName="dot4" refType="userD"/>
                  <dgm:constr type="h" for="ch" forName="dot4" refType="userD"/>
                  <dgm:constr type="ctrX" for="ch" forName="dot5" refType="w" fact="0.5342"/>
                  <dgm:constr type="ctrY" for="ch" forName="dot5" refType="h" fact="0.5178"/>
                  <dgm:constr type="w" for="ch" forName="dot5" refType="userD"/>
                  <dgm:constr type="h" for="ch" forName="dot5" refType="userD"/>
                  <dgm:constr type="ctrX" for="ch" forName="dotArrow1" refType="w" fact="0.5234"/>
                  <dgm:constr type="ctrY" for="ch" forName="dotArrow1" refType="h" fact="0.0718"/>
                  <dgm:constr type="w" for="ch" forName="dotArrow1" refType="userD"/>
                  <dgm:constr type="h" for="ch" forName="dotArrow1" refType="userD"/>
                  <dgm:constr type="ctrX" for="ch" forName="dotArrow2" refType="w" fact="0.5512"/>
                  <dgm:constr type="ctrY" for="ch" forName="dotArrow2" refType="h" fact="0.0468"/>
                  <dgm:constr type="w" for="ch" forName="dotArrow2" refType="userD"/>
                  <dgm:constr type="h" for="ch" forName="dotArrow2" refType="userD"/>
                  <dgm:constr type="ctrX" for="ch" forName="dotArrow3" refType="w" fact="0.579"/>
                  <dgm:constr type="ctrY" for="ch" forName="dotArrow3" refType="h" fact="0.0218"/>
                  <dgm:constr type="w" for="ch" forName="dotArrow3" refType="userD"/>
                  <dgm:constr type="h" for="ch" forName="dotArrow3" refType="userD"/>
                  <dgm:constr type="ctrX" for="ch" forName="dotArrow4" refType="w" fact="0.6068"/>
                  <dgm:constr type="ctrY" for="ch" forName="dotArrow4" refType="h" fact="0.0468"/>
                  <dgm:constr type="w" for="ch" forName="dotArrow4" refType="userD"/>
                  <dgm:constr type="h" for="ch" forName="dotArrow4" refType="userD"/>
                  <dgm:constr type="ctrX" for="ch" forName="dotArrow5" refType="w" fact="0.6346"/>
                  <dgm:constr type="ctrY" for="ch" forName="dotArrow5" refType="h" fact="0.0718"/>
                  <dgm:constr type="w" for="ch" forName="dotArrow5" refType="userD"/>
                  <dgm:constr type="h" for="ch" forName="dotArrow5" refType="userD"/>
                  <dgm:constr type="ctrX" for="ch" forName="dotArrow6" refType="w" fact="0.579"/>
                  <dgm:constr type="ctrY" for="ch" forName="dotArrow6" refType="h" fact="0.0745"/>
                  <dgm:constr type="w" for="ch" forName="dotArrow6" refType="userD"/>
                  <dgm:constr type="h" for="ch" forName="dotArrow6" refType="userD"/>
                  <dgm:constr type="ctrX" for="ch" forName="dotArrow7" refType="w" fact="0.579"/>
                  <dgm:constr type="ctrY" for="ch" forName="dotArrow7" refType="h" fact="0.1273"/>
                  <dgm:constr type="w" for="ch" forName="dotArrow7" refType="userD"/>
                  <dgm:constr type="h" for="ch" forName="dotArrow7" refType="userD"/>
                  <dgm:constr type="l" for="ch" forName="parTx1" refType="w" fact="0.1837"/>
                  <dgm:constr type="t" for="ch" forName="parTx1" refType="h" fact="0.8551"/>
                  <dgm:constr type="w" for="ch" forName="parTx1" refType="w" fact="0.4314"/>
                  <dgm:constr type="h" for="ch" forName="parTx1" refType="h" fact="0.1638"/>
                  <dgm:constr type="ctrX" for="ch" forName="picture1" refType="w" fact="0.1641"/>
                  <dgm:constr type="ctrY" for="ch" forName="picture1" refType="h" fact="0.8361"/>
                  <dgm:constr type="w" for="ch" forName="picture1" refType="w" fact="0.2"/>
                  <dgm:constr type="h" for="ch" forName="picture1" refType="h" fact="0.2832"/>
                  <dgm:constr type="l" for="ch" forName="parTx2" refType="w" fact="0.4612"/>
                  <dgm:constr type="t" for="ch" forName="parTx2" refType="h" fact="0.6424"/>
                  <dgm:constr type="w" for="ch" forName="parTx2" refType="w" fact="0.4314"/>
                  <dgm:constr type="h" for="ch" forName="parTx2" refType="h" fact="0.1638"/>
                  <dgm:constr type="ctrX" for="ch" forName="picture2" refType="w" fact="0.4416"/>
                  <dgm:constr type="ctrY" for="ch" forName="picture2" refType="h" fact="0.6234"/>
                  <dgm:constr type="w" for="ch" forName="picture2" refType="w" fact="0.2"/>
                  <dgm:constr type="h" for="ch" forName="picture2" refType="h" fact="0.2832"/>
                  <dgm:constr type="l" for="ch" forName="parTx3" refType="w" fact="0.5886"/>
                  <dgm:constr type="t" for="ch" forName="parTx3" refType="h" fact="0.3198"/>
                  <dgm:constr type="w" for="ch" forName="parTx3" refType="w" fact="0.4314"/>
                  <dgm:constr type="h" for="ch" forName="parTx3" refType="h" fact="0.1638"/>
                  <dgm:constr type="ctrX" for="ch" forName="picture3" refType="w" fact="0.569"/>
                  <dgm:constr type="ctrY" for="ch" forName="picture3" refType="h" fact="0.3008"/>
                  <dgm:constr type="w" for="ch" forName="picture3" refType="w" fact="0.2"/>
                  <dgm:constr type="h" for="ch" forName="picture3" refType="h" fact="0.2832"/>
                </dgm:constrLst>
              </dgm:else>
            </dgm:choose>
          </dgm:if>
          <dgm:else name="Name28">
            <dgm:choose name="Name29">
              <dgm:if name="Name30" axis="des" func="maxDepth" op="gt" val="1">
                <dgm:alg type="composite">
                  <dgm:param type="ar" val="1.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userD" refType="w" fact="0.0162"/>
                  <dgm:constr type="ctrX" for="ch" forName="dot1" refType="w" fact="0.7019"/>
                  <dgm:constr type="ctrY" for="ch" forName="dot1" refType="h" fact="0.763"/>
                  <dgm:constr type="w" for="ch" forName="dot1" refType="userD"/>
                  <dgm:constr type="h" for="ch" forName="dot1" refType="userD"/>
                  <dgm:constr type="ctrX" for="ch" forName="dot2" refType="w" fact="0.7324"/>
                  <dgm:constr type="ctrY" for="ch" forName="dot2" refType="h" fact="0.7887"/>
                  <dgm:constr type="w" for="ch" forName="dot2" refType="userD"/>
                  <dgm:constr type="h" for="ch" forName="dot2" refType="userD"/>
                  <dgm:constr type="ctrX" for="ch" forName="dot3" refType="w" fact="0.7643"/>
                  <dgm:constr type="ctrY" for="ch" forName="dot3" refType="h" fact="0.809"/>
                  <dgm:constr type="w" for="ch" forName="dot3" refType="userD"/>
                  <dgm:constr type="h" for="ch" forName="dot3" refType="userD"/>
                  <dgm:constr type="ctrX" for="ch" forName="dot4" refType="w" fact="0.5555"/>
                  <dgm:constr type="ctrY" for="ch" forName="dot4" refType="h" fact="0.4655"/>
                  <dgm:constr type="w" for="ch" forName="dot4" refType="userD"/>
                  <dgm:constr type="h" for="ch" forName="dot4" refType="userD"/>
                  <dgm:constr type="ctrX" for="ch" forName="dot5" refType="w" fact="0.5677"/>
                  <dgm:constr type="ctrY" for="ch" forName="dot5" refType="h" fact="0.5178"/>
                  <dgm:constr type="w" for="ch" forName="dot5" refType="userD"/>
                  <dgm:constr type="h" for="ch" forName="dot5" refType="userD"/>
                  <dgm:constr type="ctrX" for="ch" forName="dotArrow1" refType="w" fact="0.5764"/>
                  <dgm:constr type="ctrY" for="ch" forName="dotArrow1" refType="h" fact="0.0718"/>
                  <dgm:constr type="w" for="ch" forName="dotArrow1" refType="userD"/>
                  <dgm:constr type="h" for="ch" forName="dotArrow1" refType="userD"/>
                  <dgm:constr type="ctrX" for="ch" forName="dotArrow2" refType="w" fact="0.554"/>
                  <dgm:constr type="ctrY" for="ch" forName="dotArrow2" refType="h" fact="0.0468"/>
                  <dgm:constr type="w" for="ch" forName="dotArrow2" refType="userD"/>
                  <dgm:constr type="h" for="ch" forName="dotArrow2" refType="userD"/>
                  <dgm:constr type="ctrX" for="ch" forName="dotArrow3" refType="w" fact="0.5315"/>
                  <dgm:constr type="ctrY" for="ch" forName="dotArrow3" refType="h" fact="0.0218"/>
                  <dgm:constr type="w" for="ch" forName="dotArrow3" refType="userD"/>
                  <dgm:constr type="h" for="ch" forName="dotArrow3" refType="userD"/>
                  <dgm:constr type="ctrX" for="ch" forName="dotArrow4" refType="w" fact="0.509"/>
                  <dgm:constr type="ctrY" for="ch" forName="dotArrow4" refType="h" fact="0.0468"/>
                  <dgm:constr type="w" for="ch" forName="dotArrow4" refType="userD"/>
                  <dgm:constr type="h" for="ch" forName="dotArrow4" refType="userD"/>
                  <dgm:constr type="ctrX" for="ch" forName="dotArrow5" refType="w" fact="0.4865"/>
                  <dgm:constr type="ctrY" for="ch" forName="dotArrow5" refType="h" fact="0.0718"/>
                  <dgm:constr type="w" for="ch" forName="dotArrow5" refType="userD"/>
                  <dgm:constr type="h" for="ch" forName="dotArrow5" refType="userD"/>
                  <dgm:constr type="ctrX" for="ch" forName="dotArrow6" refType="w" fact="0.5315"/>
                  <dgm:constr type="ctrY" for="ch" forName="dotArrow6" refType="h" fact="0.0745"/>
                  <dgm:constr type="w" for="ch" forName="dotArrow6" refType="userD"/>
                  <dgm:constr type="h" for="ch" forName="dotArrow6" refType="userD"/>
                  <dgm:constr type="ctrX" for="ch" forName="dotArrow7" refType="w" fact="0.5315"/>
                  <dgm:constr type="ctrY" for="ch" forName="dotArrow7" refType="h" fact="0.1273"/>
                  <dgm:constr type="w" for="ch" forName="dotArrow7" refType="userD"/>
                  <dgm:constr type="h" for="ch" forName="dotArrow7" refType="userD"/>
                  <dgm:constr type="r" for="ch" forName="parTx1" refType="w" fact="0.8513"/>
                  <dgm:constr type="t" for="ch" forName="parTx1" refType="h" fact="0.8596"/>
                  <dgm:constr type="w" for="ch" forName="parTx1" refType="w" fact="0.3491"/>
                  <dgm:constr type="h" for="ch" forName="parTx1" refType="h" fact="0.1638"/>
                  <dgm:constr type="ctrX" for="ch" forName="picture1" refType="w" fact="0.8672"/>
                  <dgm:constr type="ctrY" for="ch" forName="picture1" refType="h" fact="0.8361"/>
                  <dgm:constr type="w" for="ch" forName="picture1" refType="w" fact="0.1618"/>
                  <dgm:constr type="h" for="ch" forName="picture1" refType="h" fact="0.2832"/>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6268"/>
                  <dgm:constr type="t" for="ch" forName="parTx2" refType="h" fact="0.6469"/>
                  <dgm:constr type="w" for="ch" forName="parTx2" refType="w" fact="0.3491"/>
                  <dgm:constr type="h" for="ch" forName="parTx2" refType="h" fact="0.1638"/>
                  <dgm:constr type="ctrX" for="ch" forName="picture2" refType="w" fact="0.6427"/>
                  <dgm:constr type="ctrY" for="ch" forName="picture2" refType="h" fact="0.6234"/>
                  <dgm:constr type="w" for="ch" forName="picture2" refType="w" fact="0.1618"/>
                  <dgm:constr type="h" for="ch" forName="picture2" refType="h" fact="0.2832"/>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5237"/>
                  <dgm:constr type="t" for="ch" forName="parTx3" refType="h" fact="0.3243"/>
                  <dgm:constr type="w" for="ch" forName="parTx3" refType="w" fact="0.3491"/>
                  <dgm:constr type="h" for="ch" forName="parTx3" refType="h" fact="0.1638"/>
                  <dgm:constr type="ctrX" for="ch" forName="picture3" refType="w" fact="0.5396"/>
                  <dgm:constr type="ctrY" for="ch" forName="picture3" refType="h" fact="0.3008"/>
                  <dgm:constr type="w" for="ch" forName="picture3" refType="w" fact="0.1618"/>
                  <dgm:constr type="h" for="ch" forName="picture3" refType="h" fact="0.2832"/>
                  <dgm:constr type="r" for="ch" forName="desTx3" refType="l" refFor="ch" refForName="parTx3"/>
                  <dgm:constr type="l" for="ch" forName="desTx3"/>
                  <dgm:constr type="t" for="ch" forName="desTx3" refType="t" refFor="ch" refForName="parTx3"/>
                  <dgm:constr type="h" for="ch" forName="desTx3" refType="h" refFor="ch" refForName="parTx3"/>
                </dgm:constrLst>
              </dgm:if>
              <dgm:else name="Name31">
                <dgm:alg type="composite">
                  <dgm:param type="ar" val="1.416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userD" refType="w" fact="0.02"/>
                  <dgm:constr type="ctrX" for="ch" forName="dot1" refType="w" fact="0.6316"/>
                  <dgm:constr type="ctrY" for="ch" forName="dot1" refType="h" fact="0.763"/>
                  <dgm:constr type="w" for="ch" forName="dot1" refType="userD"/>
                  <dgm:constr type="h" for="ch" forName="dot1" refType="userD"/>
                  <dgm:constr type="ctrX" for="ch" forName="dot2" refType="w" fact="0.6693"/>
                  <dgm:constr type="ctrY" for="ch" forName="dot2" refType="h" fact="0.7887"/>
                  <dgm:constr type="w" for="ch" forName="dot2" refType="userD"/>
                  <dgm:constr type="h" for="ch" forName="dot2" refType="userD"/>
                  <dgm:constr type="ctrX" for="ch" forName="dot3" refType="w" fact="0.7088"/>
                  <dgm:constr type="ctrY" for="ch" forName="dot3" refType="h" fact="0.809"/>
                  <dgm:constr type="w" for="ch" forName="dot3" refType="userD"/>
                  <dgm:constr type="h" for="ch" forName="dot3" refType="userD"/>
                  <dgm:constr type="ctrX" for="ch" forName="dot4" refType="w" fact="0.4506"/>
                  <dgm:constr type="ctrY" for="ch" forName="dot4" refType="h" fact="0.4655"/>
                  <dgm:constr type="w" for="ch" forName="dot4" refType="userD"/>
                  <dgm:constr type="h" for="ch" forName="dot4" refType="userD"/>
                  <dgm:constr type="ctrX" for="ch" forName="dot5" refType="w" fact="0.4658"/>
                  <dgm:constr type="ctrY" for="ch" forName="dot5" refType="h" fact="0.5178"/>
                  <dgm:constr type="w" for="ch" forName="dot5" refType="userD"/>
                  <dgm:constr type="h" for="ch" forName="dot5" refType="userD"/>
                  <dgm:constr type="ctrX" for="ch" forName="dotArrow1" refType="w" fact="0.4766"/>
                  <dgm:constr type="ctrY" for="ch" forName="dotArrow1" refType="h" fact="0.0718"/>
                  <dgm:constr type="w" for="ch" forName="dotArrow1" refType="userD"/>
                  <dgm:constr type="h" for="ch" forName="dotArrow1" refType="userD"/>
                  <dgm:constr type="ctrX" for="ch" forName="dotArrow2" refType="w" fact="0.4488"/>
                  <dgm:constr type="ctrY" for="ch" forName="dotArrow2" refType="h" fact="0.0468"/>
                  <dgm:constr type="w" for="ch" forName="dotArrow2" refType="userD"/>
                  <dgm:constr type="h" for="ch" forName="dotArrow2" refType="userD"/>
                  <dgm:constr type="ctrX" for="ch" forName="dotArrow3" refType="w" fact="0.421"/>
                  <dgm:constr type="ctrY" for="ch" forName="dotArrow3" refType="h" fact="0.0218"/>
                  <dgm:constr type="w" for="ch" forName="dotArrow3" refType="userD"/>
                  <dgm:constr type="h" for="ch" forName="dotArrow3" refType="userD"/>
                  <dgm:constr type="ctrX" for="ch" forName="dotArrow4" refType="w" fact="0.3932"/>
                  <dgm:constr type="ctrY" for="ch" forName="dotArrow4" refType="h" fact="0.0468"/>
                  <dgm:constr type="w" for="ch" forName="dotArrow4" refType="userD"/>
                  <dgm:constr type="h" for="ch" forName="dotArrow4" refType="userD"/>
                  <dgm:constr type="ctrX" for="ch" forName="dotArrow5" refType="w" fact="0.3654"/>
                  <dgm:constr type="ctrY" for="ch" forName="dotArrow5" refType="h" fact="0.0718"/>
                  <dgm:constr type="w" for="ch" forName="dotArrow5" refType="userD"/>
                  <dgm:constr type="h" for="ch" forName="dotArrow5" refType="userD"/>
                  <dgm:constr type="ctrX" for="ch" forName="dotArrow6" refType="w" fact="0.421"/>
                  <dgm:constr type="ctrY" for="ch" forName="dotArrow6" refType="h" fact="0.0745"/>
                  <dgm:constr type="w" for="ch" forName="dotArrow6" refType="userD"/>
                  <dgm:constr type="h" for="ch" forName="dotArrow6" refType="userD"/>
                  <dgm:constr type="ctrX" for="ch" forName="dotArrow7" refType="w" fact="0.421"/>
                  <dgm:constr type="ctrY" for="ch" forName="dotArrow7" refType="h" fact="0.1273"/>
                  <dgm:constr type="w" for="ch" forName="dotArrow7" refType="userD"/>
                  <dgm:constr type="h" for="ch" forName="dotArrow7" refType="userD"/>
                  <dgm:constr type="r" for="ch" forName="parTx1" refType="w" fact="0.8163"/>
                  <dgm:constr type="t" for="ch" forName="parTx1" refType="h" fact="0.8551"/>
                  <dgm:constr type="w" for="ch" forName="parTx1" refType="w" fact="0.4314"/>
                  <dgm:constr type="h" for="ch" forName="parTx1" refType="h" fact="0.1638"/>
                  <dgm:constr type="ctrX" for="ch" forName="picture1" refType="w" fact="0.8359"/>
                  <dgm:constr type="ctrY" for="ch" forName="picture1" refType="h" fact="0.8361"/>
                  <dgm:constr type="w" for="ch" forName="picture1" refType="w" fact="0.2"/>
                  <dgm:constr type="h" for="ch" forName="picture1" refType="h" fact="0.2832"/>
                  <dgm:constr type="r" for="ch" forName="parTx2" refType="w" fact="0.5388"/>
                  <dgm:constr type="t" for="ch" forName="parTx2" refType="h" fact="0.6424"/>
                  <dgm:constr type="w" for="ch" forName="parTx2" refType="w" fact="0.4314"/>
                  <dgm:constr type="h" for="ch" forName="parTx2" refType="h" fact="0.1638"/>
                  <dgm:constr type="ctrX" for="ch" forName="picture2" refType="w" fact="0.5584"/>
                  <dgm:constr type="ctrY" for="ch" forName="picture2" refType="h" fact="0.6234"/>
                  <dgm:constr type="w" for="ch" forName="picture2" refType="w" fact="0.2"/>
                  <dgm:constr type="h" for="ch" forName="picture2" refType="h" fact="0.2832"/>
                  <dgm:constr type="r" for="ch" forName="parTx3" refType="w" fact="0.4114"/>
                  <dgm:constr type="t" for="ch" forName="parTx3" refType="h" fact="0.3198"/>
                  <dgm:constr type="w" for="ch" forName="parTx3" refType="w" fact="0.4314"/>
                  <dgm:constr type="h" for="ch" forName="parTx3" refType="h" fact="0.1638"/>
                  <dgm:constr type="ctrX" for="ch" forName="picture3" refType="w" fact="0.431"/>
                  <dgm:constr type="ctrY" for="ch" forName="picture3" refType="h" fact="0.3008"/>
                  <dgm:constr type="w" for="ch" forName="picture3" refType="w" fact="0.2"/>
                  <dgm:constr type="h" for="ch" forName="picture3" refType="h" fact="0.2832"/>
                </dgm:constrLst>
              </dgm:else>
            </dgm:choose>
          </dgm:else>
        </dgm:choose>
      </dgm:if>
      <dgm:if name="Name32" axis="ch" ptType="node" func="cnt" op="equ" val="4">
        <dgm:choose name="Name33">
          <dgm:if name="Name34" func="var" arg="dir" op="equ" val="norm">
            <dgm:choose name="Name35">
              <dgm:if name="Name36" axis="des" func="maxDepth" op="gt" val="1">
                <dgm:alg type="composite">
                  <dgm:param type="ar" val="1.5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userD" refType="w" fact="0.0136"/>
                  <dgm:constr type="ctrX" for="ch" forName="dot1" refType="w" fact="0.3253"/>
                  <dgm:constr type="ctrY" for="ch" forName="dot1" refType="h" fact="0.8215"/>
                  <dgm:constr type="w" for="ch" forName="dot1" refType="userD"/>
                  <dgm:constr type="h" for="ch" forName="dot1" refType="userD"/>
                  <dgm:constr type="ctrX" for="ch" forName="dot2" refType="w" fact="0.2949"/>
                  <dgm:constr type="ctrY" for="ch" forName="dot2" refType="h" fact="0.843"/>
                  <dgm:constr type="w" for="ch" forName="dot2" refType="userD"/>
                  <dgm:constr type="h" for="ch" forName="dot2" refType="userD"/>
                  <dgm:constr type="ctrX" for="ch" forName="dot3" refType="w" fact="0.2635"/>
                  <dgm:constr type="ctrY" for="ch" forName="dot3" refType="h" fact="0.8607"/>
                  <dgm:constr type="w" for="ch" forName="dot3" refType="userD"/>
                  <dgm:constr type="h" for="ch" forName="dot3" refType="userD"/>
                  <dgm:constr type="ctrX" for="ch" forName="dot4" refType="w" fact="0.2313"/>
                  <dgm:constr type="ctrY" for="ch" forName="dot4" refType="h" fact="0.8745"/>
                  <dgm:constr type="w" for="ch" forName="dot4" refType="userD"/>
                  <dgm:constr type="h" for="ch" forName="dot4" refType="userD"/>
                  <dgm:constr type="ctrX" for="ch" forName="dot5" refType="w" fact="0.4675"/>
                  <dgm:constr type="ctrY" for="ch" forName="dot5" refType="h" fact="0.6419"/>
                  <dgm:constr type="w" for="ch" forName="dot5" refType="userD"/>
                  <dgm:constr type="h" for="ch" forName="dot5" refType="userD"/>
                  <dgm:constr type="ctrX" for="ch" forName="dot6" refType="w" fact="0.5486"/>
                  <dgm:constr type="ctrY" for="ch" forName="dot6" refType="h" fact="0.3784"/>
                  <dgm:constr type="w" for="ch" forName="dot6" refType="userD"/>
                  <dgm:constr type="h" for="ch" forName="dot6" refType="userD"/>
                  <dgm:constr type="ctrX" for="ch" forName="dotArrow1" refType="w" fact="0.5267"/>
                  <dgm:constr type="ctrY" for="ch" forName="dotArrow1" refType="h" fact="0.0496"/>
                  <dgm:constr type="w" for="ch" forName="dotArrow1" refType="userD"/>
                  <dgm:constr type="h" for="ch" forName="dotArrow1" refType="userD"/>
                  <dgm:constr type="ctrX" for="ch" forName="dotArrow2" refType="w" fact="0.5462"/>
                  <dgm:constr type="ctrY" for="ch" forName="dotArrow2" refType="h" fact="0.0282"/>
                  <dgm:constr type="w" for="ch" forName="dotArrow2" refType="userD"/>
                  <dgm:constr type="h" for="ch" forName="dotArrow2" refType="userD"/>
                  <dgm:constr type="ctrX" for="ch" forName="dotArrow3" refType="w" fact="0.5657"/>
                  <dgm:constr type="ctrY" for="ch" forName="dotArrow3" refType="h" fact="0.0068"/>
                  <dgm:constr type="w" for="ch" forName="dotArrow3" refType="userD"/>
                  <dgm:constr type="h" for="ch" forName="dotArrow3" refType="userD"/>
                  <dgm:constr type="ctrX" for="ch" forName="dotArrow4" refType="w" fact="0.5851"/>
                  <dgm:constr type="ctrY" for="ch" forName="dotArrow4" refType="h" fact="0.0282"/>
                  <dgm:constr type="w" for="ch" forName="dotArrow4" refType="userD"/>
                  <dgm:constr type="h" for="ch" forName="dotArrow4" refType="userD"/>
                  <dgm:constr type="ctrX" for="ch" forName="dotArrow5" refType="w" fact="0.6046"/>
                  <dgm:constr type="ctrY" for="ch" forName="dotArrow5" refType="h" fact="0.0496"/>
                  <dgm:constr type="w" for="ch" forName="dotArrow5" refType="userD"/>
                  <dgm:constr type="h" for="ch" forName="dotArrow5" refType="userD"/>
                  <dgm:constr type="ctrX" for="ch" forName="dotArrow6" refType="w" fact="0.5657"/>
                  <dgm:constr type="ctrY" for="ch" forName="dotArrow6" refType="h" fact="0.052"/>
                  <dgm:constr type="w" for="ch" forName="dotArrow6" refType="userD"/>
                  <dgm:constr type="h" for="ch" forName="dotArrow6" refType="userD"/>
                  <dgm:constr type="ctrX" for="ch" forName="dotArrow7" refType="w" fact="0.5657"/>
                  <dgm:constr type="ctrY" for="ch" forName="dotArrow7" refType="h" fact="0.0972"/>
                  <dgm:constr type="w" for="ch" forName="dotArrow7" refType="userD"/>
                  <dgm:constr type="h" for="ch" forName="dotArrow7" refType="userD"/>
                  <dgm:constr type="l" for="ch" forName="parTx1" refType="w" fact="0.1466"/>
                  <dgm:constr type="t" for="ch" forName="parTx1" refType="h" fact="0.9095"/>
                  <dgm:constr type="w" for="ch" forName="parTx1" refType="w" fact="0.294"/>
                  <dgm:constr type="h" for="ch" forName="parTx1" refType="h" fact="0.1222"/>
                  <dgm:constr type="ctrX" for="ch" forName="picture1" refType="w" fact="0.1333"/>
                  <dgm:constr type="ctrY" for="ch" forName="picture1" refType="h" fact="0.8922"/>
                  <dgm:constr type="w" for="ch" forName="picture1" refType="w" fact="0.1363"/>
                  <dgm:constr type="h" for="ch" forName="picture1" refType="h" fact="0.2113"/>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4105"/>
                  <dgm:constr type="t" for="ch" forName="parTx2" refType="h" fact="0.762"/>
                  <dgm:constr type="w" for="ch" forName="parTx2" refType="w" fact="0.294"/>
                  <dgm:constr type="h" for="ch" forName="parTx2" refType="h" fact="0.1222"/>
                  <dgm:constr type="ctrX" for="ch" forName="picture2" refType="w" fact="0.3972"/>
                  <dgm:constr type="ctrY" for="ch" forName="picture2" refType="h" fact="0.7447"/>
                  <dgm:constr type="w" for="ch" forName="picture2" refType="w" fact="0.1363"/>
                  <dgm:constr type="h" for="ch" forName="picture2" refType="h" fact="0.2113"/>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229"/>
                  <dgm:constr type="t" for="ch" forName="parTx3" refType="h" fact="0.5294"/>
                  <dgm:constr type="w" for="ch" forName="parTx3" refType="w" fact="0.294"/>
                  <dgm:constr type="h" for="ch" forName="parTx3" refType="h" fact="0.1222"/>
                  <dgm:constr type="ctrX" for="ch" forName="picture3" refType="w" fact="0.5095"/>
                  <dgm:constr type="ctrY" for="ch" forName="picture3" refType="h" fact="0.5121"/>
                  <dgm:constr type="w" for="ch" forName="picture3" refType="w" fact="0.1363"/>
                  <dgm:constr type="h" for="ch" forName="picture3" refType="h" fact="0.2113"/>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5722"/>
                  <dgm:constr type="t" for="ch" forName="parTx4" refType="h" fact="0.2523"/>
                  <dgm:constr type="w" for="ch" forName="parTx4" refType="w" fact="0.294"/>
                  <dgm:constr type="h" for="ch" forName="parTx4" refType="h" fact="0.1222"/>
                  <dgm:constr type="ctrX" for="ch" forName="picture4" refType="w" fact="0.5588"/>
                  <dgm:constr type="ctrY" for="ch" forName="picture4" refType="h" fact="0.235"/>
                  <dgm:constr type="w" for="ch" forName="picture4" refType="w" fact="0.1363"/>
                  <dgm:constr type="h" for="ch" forName="picture4" refType="h" fact="0.2113"/>
                  <dgm:constr type="l" for="ch" forName="desTx4" refType="r" refFor="ch" refForName="parTx4"/>
                  <dgm:constr type="r" for="ch" forName="desTx4" refType="w"/>
                  <dgm:constr type="t" for="ch" forName="desTx4" refType="t" refFor="ch" refForName="parTx4"/>
                  <dgm:constr type="h" for="ch" forName="desTx4" refType="h" refFor="ch" refForName="parTx4"/>
                </dgm:constrLst>
              </dgm:if>
              <dgm:else name="Name37">
                <dgm:alg type="composite">
                  <dgm:param type="ar" val="1.26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userD" refType="w" fact="0.0167"/>
                  <dgm:constr type="ctrX" for="ch" forName="dot1" refType="w" fact="0.3978"/>
                  <dgm:constr type="ctrY" for="ch" forName="dot1" refType="h" fact="0.8215"/>
                  <dgm:constr type="w" for="ch" forName="dot1" refType="userD"/>
                  <dgm:constr type="h" for="ch" forName="dot1" refType="userD"/>
                  <dgm:constr type="ctrX" for="ch" forName="dot2" refType="w" fact="0.3606"/>
                  <dgm:constr type="ctrY" for="ch" forName="dot2" refType="h" fact="0.843"/>
                  <dgm:constr type="w" for="ch" forName="dot2" refType="userD"/>
                  <dgm:constr type="h" for="ch" forName="dot2" refType="userD"/>
                  <dgm:constr type="ctrX" for="ch" forName="dot3" refType="w" fact="0.3223"/>
                  <dgm:constr type="ctrY" for="ch" forName="dot3" refType="h" fact="0.8607"/>
                  <dgm:constr type="w" for="ch" forName="dot3" refType="userD"/>
                  <dgm:constr type="h" for="ch" forName="dot3" refType="userD"/>
                  <dgm:constr type="ctrX" for="ch" forName="dot4" refType="w" fact="0.2829"/>
                  <dgm:constr type="ctrY" for="ch" forName="dot4" refType="h" fact="0.8745"/>
                  <dgm:constr type="w" for="ch" forName="dot4" refType="userD"/>
                  <dgm:constr type="h" for="ch" forName="dot4" refType="userD"/>
                  <dgm:constr type="ctrX" for="ch" forName="dot5" refType="w" fact="0.5717"/>
                  <dgm:constr type="ctrY" for="ch" forName="dot5" refType="h" fact="0.6419"/>
                  <dgm:constr type="w" for="ch" forName="dot5" refType="userD"/>
                  <dgm:constr type="h" for="ch" forName="dot5" refType="userD"/>
                  <dgm:constr type="ctrX" for="ch" forName="dot6" refType="w" fact="0.6709"/>
                  <dgm:constr type="ctrY" for="ch" forName="dot6" refType="h" fact="0.3784"/>
                  <dgm:constr type="w" for="ch" forName="dot6" refType="userD"/>
                  <dgm:constr type="h" for="ch" forName="dot6" refType="userD"/>
                  <dgm:constr type="ctrX" for="ch" forName="dotArrow1" refType="w" fact="0.6441"/>
                  <dgm:constr type="ctrY" for="ch" forName="dotArrow1" refType="h" fact="0.0496"/>
                  <dgm:constr type="w" for="ch" forName="dotArrow1" refType="userD"/>
                  <dgm:constr type="h" for="ch" forName="dotArrow1" refType="userD"/>
                  <dgm:constr type="ctrX" for="ch" forName="dotArrow2" refType="w" fact="0.6679"/>
                  <dgm:constr type="ctrY" for="ch" forName="dotArrow2" refType="h" fact="0.0282"/>
                  <dgm:constr type="w" for="ch" forName="dotArrow2" refType="userD"/>
                  <dgm:constr type="h" for="ch" forName="dotArrow2" refType="userD"/>
                  <dgm:constr type="ctrX" for="ch" forName="dotArrow3" refType="w" fact="0.6917"/>
                  <dgm:constr type="ctrY" for="ch" forName="dotArrow3" refType="h" fact="0.0068"/>
                  <dgm:constr type="w" for="ch" forName="dotArrow3" refType="userD"/>
                  <dgm:constr type="h" for="ch" forName="dotArrow3" refType="userD"/>
                  <dgm:constr type="ctrX" for="ch" forName="dotArrow4" refType="w" fact="0.7155"/>
                  <dgm:constr type="ctrY" for="ch" forName="dotArrow4" refType="h" fact="0.0282"/>
                  <dgm:constr type="w" for="ch" forName="dotArrow4" refType="userD"/>
                  <dgm:constr type="h" for="ch" forName="dotArrow4" refType="userD"/>
                  <dgm:constr type="ctrX" for="ch" forName="dotArrow5" refType="w" fact="0.7394"/>
                  <dgm:constr type="ctrY" for="ch" forName="dotArrow5" refType="h" fact="0.0496"/>
                  <dgm:constr type="w" for="ch" forName="dotArrow5" refType="userD"/>
                  <dgm:constr type="h" for="ch" forName="dotArrow5" refType="userD"/>
                  <dgm:constr type="ctrX" for="ch" forName="dotArrow6" refType="w" fact="0.6917"/>
                  <dgm:constr type="ctrY" for="ch" forName="dotArrow6" refType="h" fact="0.052"/>
                  <dgm:constr type="w" for="ch" forName="dotArrow6" refType="userD"/>
                  <dgm:constr type="h" for="ch" forName="dotArrow6" refType="userD"/>
                  <dgm:constr type="ctrX" for="ch" forName="dotArrow7" refType="w" fact="0.6917"/>
                  <dgm:constr type="ctrY" for="ch" forName="dotArrow7" refType="h" fact="0.0972"/>
                  <dgm:constr type="w" for="ch" forName="dotArrow7" refType="userD"/>
                  <dgm:constr type="h" for="ch" forName="dotArrow7" refType="userD"/>
                  <dgm:constr type="l" for="ch" forName="parTx1" refType="w" fact="0.1793"/>
                  <dgm:constr type="t" for="ch" forName="parTx1" refType="h" fact="0.9064"/>
                  <dgm:constr type="w" for="ch" forName="parTx1" refType="w" fact="0.3595"/>
                  <dgm:constr type="h" for="ch" forName="parTx1" refType="h" fact="0.1222"/>
                  <dgm:constr type="ctrX" for="ch" forName="picture1" refType="w" fact="0.163"/>
                  <dgm:constr type="ctrY" for="ch" forName="picture1" refType="h" fact="0.8922"/>
                  <dgm:constr type="w" for="ch" forName="picture1" refType="w" fact="0.1667"/>
                  <dgm:constr type="h" for="ch" forName="picture1" refType="h" fact="0.2113"/>
                  <dgm:constr type="l" for="ch" forName="parTx2" refType="w" fact="0.502"/>
                  <dgm:constr type="t" for="ch" forName="parTx2" refType="h" fact="0.7589"/>
                  <dgm:constr type="w" for="ch" forName="parTx2" refType="w" fact="0.3595"/>
                  <dgm:constr type="h" for="ch" forName="parTx2" refType="h" fact="0.1222"/>
                  <dgm:constr type="ctrX" for="ch" forName="picture2" refType="w" fact="0.4857"/>
                  <dgm:constr type="ctrY" for="ch" forName="picture2" refType="h" fact="0.7447"/>
                  <dgm:constr type="w" for="ch" forName="picture2" refType="w" fact="0.1667"/>
                  <dgm:constr type="h" for="ch" forName="picture2" refType="h" fact="0.2113"/>
                  <dgm:constr type="l" for="ch" forName="parTx3" refType="w" fact="0.6394"/>
                  <dgm:constr type="t" for="ch" forName="parTx3" refType="h" fact="0.5263"/>
                  <dgm:constr type="w" for="ch" forName="parTx3" refType="w" fact="0.3595"/>
                  <dgm:constr type="h" for="ch" forName="parTx3" refType="h" fact="0.1222"/>
                  <dgm:constr type="ctrX" for="ch" forName="picture3" refType="w" fact="0.6231"/>
                  <dgm:constr type="ctrY" for="ch" forName="picture3" refType="h" fact="0.5121"/>
                  <dgm:constr type="w" for="ch" forName="picture3" refType="w" fact="0.1667"/>
                  <dgm:constr type="h" for="ch" forName="picture3" refType="h" fact="0.2113"/>
                  <dgm:constr type="l" for="ch" forName="parTx4" refType="w" fact="0.6997"/>
                  <dgm:constr type="t" for="ch" forName="parTx4" refType="h" fact="0.2492"/>
                  <dgm:constr type="w" for="ch" forName="parTx4" refType="w" fact="0.3595"/>
                  <dgm:constr type="h" for="ch" forName="parTx4" refType="h" fact="0.1222"/>
                  <dgm:constr type="ctrX" for="ch" forName="picture4" refType="w" fact="0.6834"/>
                  <dgm:constr type="ctrY" for="ch" forName="picture4" refType="h" fact="0.235"/>
                  <dgm:constr type="w" for="ch" forName="picture4" refType="w" fact="0.1667"/>
                  <dgm:constr type="h" for="ch" forName="picture4" refType="h" fact="0.2113"/>
                </dgm:constrLst>
              </dgm:else>
            </dgm:choose>
          </dgm:if>
          <dgm:else name="Name38">
            <dgm:choose name="Name39">
              <dgm:if name="Name40" axis="des" func="maxDepth" op="gt" val="1">
                <dgm:alg type="composite">
                  <dgm:param type="ar" val="1.5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userD" refType="w" fact="0.0136"/>
                  <dgm:constr type="ctrX" for="ch" forName="dot1" refType="w" fact="0.6747"/>
                  <dgm:constr type="ctrY" for="ch" forName="dot1" refType="h" fact="0.8215"/>
                  <dgm:constr type="w" for="ch" forName="dot1" refType="userD"/>
                  <dgm:constr type="h" for="ch" forName="dot1" refType="userD"/>
                  <dgm:constr type="ctrX" for="ch" forName="dot2" refType="w" fact="0.7051"/>
                  <dgm:constr type="ctrY" for="ch" forName="dot2" refType="h" fact="0.843"/>
                  <dgm:constr type="w" for="ch" forName="dot2" refType="userD"/>
                  <dgm:constr type="h" for="ch" forName="dot2" refType="userD"/>
                  <dgm:constr type="ctrX" for="ch" forName="dot3" refType="w" fact="0.7365"/>
                  <dgm:constr type="ctrY" for="ch" forName="dot3" refType="h" fact="0.8607"/>
                  <dgm:constr type="w" for="ch" forName="dot3" refType="userD"/>
                  <dgm:constr type="h" for="ch" forName="dot3" refType="userD"/>
                  <dgm:constr type="ctrX" for="ch" forName="dot4" refType="w" fact="0.7687"/>
                  <dgm:constr type="ctrY" for="ch" forName="dot4" refType="h" fact="0.8745"/>
                  <dgm:constr type="w" for="ch" forName="dot4" refType="userD"/>
                  <dgm:constr type="h" for="ch" forName="dot4" refType="userD"/>
                  <dgm:constr type="ctrX" for="ch" forName="dot5" refType="w" fact="0.5325"/>
                  <dgm:constr type="ctrY" for="ch" forName="dot5" refType="h" fact="0.6419"/>
                  <dgm:constr type="w" for="ch" forName="dot5" refType="userD"/>
                  <dgm:constr type="h" for="ch" forName="dot5" refType="userD"/>
                  <dgm:constr type="ctrX" for="ch" forName="dot6" refType="w" fact="0.4514"/>
                  <dgm:constr type="ctrY" for="ch" forName="dot6" refType="h" fact="0.3784"/>
                  <dgm:constr type="w" for="ch" forName="dot6" refType="userD"/>
                  <dgm:constr type="h" for="ch" forName="dot6" refType="userD"/>
                  <dgm:constr type="ctrX" for="ch" forName="dotArrow1" refType="w" fact="0.4733"/>
                  <dgm:constr type="ctrY" for="ch" forName="dotArrow1" refType="h" fact="0.0496"/>
                  <dgm:constr type="w" for="ch" forName="dotArrow1" refType="userD"/>
                  <dgm:constr type="h" for="ch" forName="dotArrow1" refType="userD"/>
                  <dgm:constr type="ctrX" for="ch" forName="dotArrow2" refType="w" fact="0.4538"/>
                  <dgm:constr type="ctrY" for="ch" forName="dotArrow2" refType="h" fact="0.0282"/>
                  <dgm:constr type="w" for="ch" forName="dotArrow2" refType="userD"/>
                  <dgm:constr type="h" for="ch" forName="dotArrow2" refType="userD"/>
                  <dgm:constr type="ctrX" for="ch" forName="dotArrow3" refType="w" fact="0.4343"/>
                  <dgm:constr type="ctrY" for="ch" forName="dotArrow3" refType="h" fact="0.0068"/>
                  <dgm:constr type="w" for="ch" forName="dotArrow3" refType="userD"/>
                  <dgm:constr type="h" for="ch" forName="dotArrow3" refType="userD"/>
                  <dgm:constr type="ctrX" for="ch" forName="dotArrow4" refType="w" fact="0.4149"/>
                  <dgm:constr type="ctrY" for="ch" forName="dotArrow4" refType="h" fact="0.0282"/>
                  <dgm:constr type="w" for="ch" forName="dotArrow4" refType="userD"/>
                  <dgm:constr type="h" for="ch" forName="dotArrow4" refType="userD"/>
                  <dgm:constr type="ctrX" for="ch" forName="dotArrow5" refType="w" fact="0.3954"/>
                  <dgm:constr type="ctrY" for="ch" forName="dotArrow5" refType="h" fact="0.0496"/>
                  <dgm:constr type="w" for="ch" forName="dotArrow5" refType="userD"/>
                  <dgm:constr type="h" for="ch" forName="dotArrow5" refType="userD"/>
                  <dgm:constr type="ctrX" for="ch" forName="dotArrow6" refType="w" fact="0.4343"/>
                  <dgm:constr type="ctrY" for="ch" forName="dotArrow6" refType="h" fact="0.052"/>
                  <dgm:constr type="w" for="ch" forName="dotArrow6" refType="userD"/>
                  <dgm:constr type="h" for="ch" forName="dotArrow6" refType="userD"/>
                  <dgm:constr type="ctrX" for="ch" forName="dotArrow7" refType="w" fact="0.4343"/>
                  <dgm:constr type="ctrY" for="ch" forName="dotArrow7" refType="h" fact="0.0972"/>
                  <dgm:constr type="w" for="ch" forName="dotArrow7" refType="userD"/>
                  <dgm:constr type="h" for="ch" forName="dotArrow7" refType="userD"/>
                  <dgm:constr type="r" for="ch" forName="parTx1" refType="w" fact="0.8534"/>
                  <dgm:constr type="t" for="ch" forName="parTx1" refType="h" fact="0.9095"/>
                  <dgm:constr type="w" for="ch" forName="parTx1" refType="w" fact="0.294"/>
                  <dgm:constr type="h" for="ch" forName="parTx1" refType="h" fact="0.1222"/>
                  <dgm:constr type="ctrX" for="ch" forName="picture1" refType="w" fact="0.8667"/>
                  <dgm:constr type="ctrY" for="ch" forName="picture1" refType="h" fact="0.8922"/>
                  <dgm:constr type="w" for="ch" forName="picture1" refType="w" fact="0.1363"/>
                  <dgm:constr type="h" for="ch" forName="picture1" refType="h" fact="0.2113"/>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5895"/>
                  <dgm:constr type="t" for="ch" forName="parTx2" refType="h" fact="0.762"/>
                  <dgm:constr type="w" for="ch" forName="parTx2" refType="w" fact="0.294"/>
                  <dgm:constr type="h" for="ch" forName="parTx2" refType="h" fact="0.1222"/>
                  <dgm:constr type="ctrX" for="ch" forName="picture2" refType="w" fact="0.6028"/>
                  <dgm:constr type="ctrY" for="ch" forName="picture2" refType="h" fact="0.7447"/>
                  <dgm:constr type="w" for="ch" forName="picture2" refType="w" fact="0.1363"/>
                  <dgm:constr type="h" for="ch" forName="picture2" refType="h" fact="0.2113"/>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771"/>
                  <dgm:constr type="t" for="ch" forName="parTx3" refType="h" fact="0.5294"/>
                  <dgm:constr type="w" for="ch" forName="parTx3" refType="w" fact="0.294"/>
                  <dgm:constr type="h" for="ch" forName="parTx3" refType="h" fact="0.1222"/>
                  <dgm:constr type="ctrX" for="ch" forName="picture3" refType="w" fact="0.4905"/>
                  <dgm:constr type="ctrY" for="ch" forName="picture3" refType="h" fact="0.5121"/>
                  <dgm:constr type="w" for="ch" forName="picture3" refType="w" fact="0.1363"/>
                  <dgm:constr type="h" for="ch" forName="picture3" refType="h" fact="0.2113"/>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4278"/>
                  <dgm:constr type="t" for="ch" forName="parTx4" refType="h" fact="0.2523"/>
                  <dgm:constr type="w" for="ch" forName="parTx4" refType="w" fact="0.294"/>
                  <dgm:constr type="h" for="ch" forName="parTx4" refType="h" fact="0.1222"/>
                  <dgm:constr type="ctrX" for="ch" forName="picture4" refType="w" fact="0.4412"/>
                  <dgm:constr type="ctrY" for="ch" forName="picture4" refType="h" fact="0.235"/>
                  <dgm:constr type="w" for="ch" forName="picture4" refType="w" fact="0.1363"/>
                  <dgm:constr type="h" for="ch" forName="picture4" refType="h" fact="0.2113"/>
                  <dgm:constr type="r" for="ch" forName="desTx4" refType="l" refFor="ch" refForName="parTx4"/>
                  <dgm:constr type="l" for="ch" forName="desTx4"/>
                  <dgm:constr type="t" for="ch" forName="desTx4" refType="t" refFor="ch" refForName="parTx4"/>
                  <dgm:constr type="h" for="ch" forName="desTx4" refType="h" refFor="ch" refForName="parTx4"/>
                </dgm:constrLst>
              </dgm:if>
              <dgm:else name="Name41">
                <dgm:alg type="composite">
                  <dgm:param type="ar" val="1.26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userD" refType="w" fact="0.0167"/>
                  <dgm:constr type="ctrX" for="ch" forName="dot1" refType="w" fact="0.6022"/>
                  <dgm:constr type="ctrY" for="ch" forName="dot1" refType="h" fact="0.8215"/>
                  <dgm:constr type="w" for="ch" forName="dot1" refType="userD"/>
                  <dgm:constr type="h" for="ch" forName="dot1" refType="userD"/>
                  <dgm:constr type="ctrX" for="ch" forName="dot2" refType="w" fact="0.6394"/>
                  <dgm:constr type="ctrY" for="ch" forName="dot2" refType="h" fact="0.843"/>
                  <dgm:constr type="w" for="ch" forName="dot2" refType="userD"/>
                  <dgm:constr type="h" for="ch" forName="dot2" refType="userD"/>
                  <dgm:constr type="ctrX" for="ch" forName="dot3" refType="w" fact="0.6777"/>
                  <dgm:constr type="ctrY" for="ch" forName="dot3" refType="h" fact="0.8607"/>
                  <dgm:constr type="w" for="ch" forName="dot3" refType="userD"/>
                  <dgm:constr type="h" for="ch" forName="dot3" refType="userD"/>
                  <dgm:constr type="ctrX" for="ch" forName="dot4" refType="w" fact="0.7171"/>
                  <dgm:constr type="ctrY" for="ch" forName="dot4" refType="h" fact="0.8745"/>
                  <dgm:constr type="w" for="ch" forName="dot4" refType="userD"/>
                  <dgm:constr type="h" for="ch" forName="dot4" refType="userD"/>
                  <dgm:constr type="ctrX" for="ch" forName="dot5" refType="w" fact="0.4283"/>
                  <dgm:constr type="ctrY" for="ch" forName="dot5" refType="h" fact="0.6419"/>
                  <dgm:constr type="w" for="ch" forName="dot5" refType="userD"/>
                  <dgm:constr type="h" for="ch" forName="dot5" refType="userD"/>
                  <dgm:constr type="ctrX" for="ch" forName="dot6" refType="w" fact="0.3291"/>
                  <dgm:constr type="ctrY" for="ch" forName="dot6" refType="h" fact="0.3784"/>
                  <dgm:constr type="w" for="ch" forName="dot6" refType="userD"/>
                  <dgm:constr type="h" for="ch" forName="dot6" refType="userD"/>
                  <dgm:constr type="ctrX" for="ch" forName="dotArrow1" refType="w" fact="0.3559"/>
                  <dgm:constr type="ctrY" for="ch" forName="dotArrow1" refType="h" fact="0.0496"/>
                  <dgm:constr type="w" for="ch" forName="dotArrow1" refType="userD"/>
                  <dgm:constr type="h" for="ch" forName="dotArrow1" refType="userD"/>
                  <dgm:constr type="ctrX" for="ch" forName="dotArrow2" refType="w" fact="0.3321"/>
                  <dgm:constr type="ctrY" for="ch" forName="dotArrow2" refType="h" fact="0.0282"/>
                  <dgm:constr type="w" for="ch" forName="dotArrow2" refType="userD"/>
                  <dgm:constr type="h" for="ch" forName="dotArrow2" refType="userD"/>
                  <dgm:constr type="ctrX" for="ch" forName="dotArrow3" refType="w" fact="0.3083"/>
                  <dgm:constr type="ctrY" for="ch" forName="dotArrow3" refType="h" fact="0.0068"/>
                  <dgm:constr type="w" for="ch" forName="dotArrow3" refType="userD"/>
                  <dgm:constr type="h" for="ch" forName="dotArrow3" refType="userD"/>
                  <dgm:constr type="ctrX" for="ch" forName="dotArrow4" refType="w" fact="0.2845"/>
                  <dgm:constr type="ctrY" for="ch" forName="dotArrow4" refType="h" fact="0.0282"/>
                  <dgm:constr type="w" for="ch" forName="dotArrow4" refType="userD"/>
                  <dgm:constr type="h" for="ch" forName="dotArrow4" refType="userD"/>
                  <dgm:constr type="ctrX" for="ch" forName="dotArrow5" refType="w" fact="0.2606"/>
                  <dgm:constr type="ctrY" for="ch" forName="dotArrow5" refType="h" fact="0.0496"/>
                  <dgm:constr type="w" for="ch" forName="dotArrow5" refType="userD"/>
                  <dgm:constr type="h" for="ch" forName="dotArrow5" refType="userD"/>
                  <dgm:constr type="ctrX" for="ch" forName="dotArrow6" refType="w" fact="0.3083"/>
                  <dgm:constr type="ctrY" for="ch" forName="dotArrow6" refType="h" fact="0.052"/>
                  <dgm:constr type="w" for="ch" forName="dotArrow6" refType="userD"/>
                  <dgm:constr type="h" for="ch" forName="dotArrow6" refType="userD"/>
                  <dgm:constr type="ctrX" for="ch" forName="dotArrow7" refType="w" fact="0.3083"/>
                  <dgm:constr type="ctrY" for="ch" forName="dotArrow7" refType="h" fact="0.0972"/>
                  <dgm:constr type="w" for="ch" forName="dotArrow7" refType="userD"/>
                  <dgm:constr type="h" for="ch" forName="dotArrow7" refType="userD"/>
                  <dgm:constr type="r" for="ch" forName="parTx1" refType="w" fact="0.8207"/>
                  <dgm:constr type="t" for="ch" forName="parTx1" refType="h" fact="0.9064"/>
                  <dgm:constr type="w" for="ch" forName="parTx1" refType="w" fact="0.3595"/>
                  <dgm:constr type="h" for="ch" forName="parTx1" refType="h" fact="0.1222"/>
                  <dgm:constr type="ctrX" for="ch" forName="picture1" refType="w" fact="0.837"/>
                  <dgm:constr type="ctrY" for="ch" forName="picture1" refType="h" fact="0.8922"/>
                  <dgm:constr type="w" for="ch" forName="picture1" refType="w" fact="0.1667"/>
                  <dgm:constr type="h" for="ch" forName="picture1" refType="h" fact="0.2113"/>
                  <dgm:constr type="r" for="ch" forName="parTx2" refType="w" fact="0.498"/>
                  <dgm:constr type="t" for="ch" forName="parTx2" refType="h" fact="0.7589"/>
                  <dgm:constr type="w" for="ch" forName="parTx2" refType="w" fact="0.3595"/>
                  <dgm:constr type="h" for="ch" forName="parTx2" refType="h" fact="0.1222"/>
                  <dgm:constr type="ctrX" for="ch" forName="picture2" refType="w" fact="0.5143"/>
                  <dgm:constr type="ctrY" for="ch" forName="picture2" refType="h" fact="0.7447"/>
                  <dgm:constr type="w" for="ch" forName="picture2" refType="w" fact="0.1667"/>
                  <dgm:constr type="h" for="ch" forName="picture2" refType="h" fact="0.2113"/>
                  <dgm:constr type="r" for="ch" forName="parTx3" refType="w" fact="0.3606"/>
                  <dgm:constr type="t" for="ch" forName="parTx3" refType="h" fact="0.5263"/>
                  <dgm:constr type="w" for="ch" forName="parTx3" refType="w" fact="0.3595"/>
                  <dgm:constr type="h" for="ch" forName="parTx3" refType="h" fact="0.1222"/>
                  <dgm:constr type="ctrX" for="ch" forName="picture3" refType="w" fact="0.3769"/>
                  <dgm:constr type="ctrY" for="ch" forName="picture3" refType="h" fact="0.5121"/>
                  <dgm:constr type="w" for="ch" forName="picture3" refType="w" fact="0.1667"/>
                  <dgm:constr type="h" for="ch" forName="picture3" refType="h" fact="0.2113"/>
                  <dgm:constr type="r" for="ch" forName="parTx4" refType="w" fact="0.3003"/>
                  <dgm:constr type="t" for="ch" forName="parTx4" refType="h" fact="0.2492"/>
                  <dgm:constr type="w" for="ch" forName="parTx4" refType="w" fact="0.3595"/>
                  <dgm:constr type="h" for="ch" forName="parTx4" refType="h" fact="0.1222"/>
                  <dgm:constr type="ctrX" for="ch" forName="picture4" refType="w" fact="0.3166"/>
                  <dgm:constr type="ctrY" for="ch" forName="picture4" refType="h" fact="0.235"/>
                  <dgm:constr type="w" for="ch" forName="picture4" refType="w" fact="0.1667"/>
                  <dgm:constr type="h" for="ch" forName="picture4" refType="h" fact="0.2113"/>
                </dgm:constrLst>
              </dgm:else>
            </dgm:choose>
          </dgm:else>
        </dgm:choose>
      </dgm:if>
      <dgm:if name="Name42" axis="ch" ptType="node" func="cnt" op="equ" val="5">
        <dgm:choose name="Name43">
          <dgm:if name="Name44" func="var" arg="dir" op="equ" val="norm">
            <dgm:choose name="Name45">
              <dgm:if name="Name46" axis="des" func="maxDepth" op="gt" val="1">
                <dgm:alg type="composite">
                  <dgm:param type="ar" val="1.4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userD" refType="w" fact="0.0118"/>
                  <dgm:constr type="ctrX" for="ch" forName="dot1" refType="w" fact="0.3263"/>
                  <dgm:constr type="ctrY" for="ch" forName="dot1" refType="h" fact="0.8674"/>
                  <dgm:constr type="w" for="ch" forName="dot1" refType="userD"/>
                  <dgm:constr type="h" for="ch" forName="dot1" refType="userD"/>
                  <dgm:constr type="ctrX" for="ch" forName="dot2" refType="w" fact="0.3001"/>
                  <dgm:constr type="ctrY" for="ch" forName="dot2" refType="h" fact="0.8824"/>
                  <dgm:constr type="w" for="ch" forName="dot2" refType="userD"/>
                  <dgm:constr type="h" for="ch" forName="dot2" refType="userD"/>
                  <dgm:constr type="ctrX" for="ch" forName="dot3" refType="w" fact="0.2733"/>
                  <dgm:constr type="ctrY" for="ch" forName="dot3" refType="h" fact="0.8948"/>
                  <dgm:constr type="w" for="ch" forName="dot3" refType="userD"/>
                  <dgm:constr type="h" for="ch" forName="dot3" refType="userD"/>
                  <dgm:constr type="ctrX" for="ch" forName="dot4" refType="w" fact="0.2462"/>
                  <dgm:constr type="ctrY" for="ch" forName="dot4" refType="h" fact="0.9044"/>
                  <dgm:constr type="w" for="ch" forName="dot4" refType="userD"/>
                  <dgm:constr type="h" for="ch" forName="dot4" refType="userD"/>
                  <dgm:constr type="ctrX" for="ch" forName="dot5" refType="w" fact="0.4691"/>
                  <dgm:constr type="ctrY" for="ch" forName="dot5" refType="h" fact="0.7222"/>
                  <dgm:constr type="w" for="ch" forName="dot5" refType="userD"/>
                  <dgm:constr type="h" for="ch" forName="dot5" refType="userD"/>
                  <dgm:constr type="ctrX" for="ch" forName="dot6" refType="w" fact="0.4484"/>
                  <dgm:constr type="ctrY" for="ch" forName="dot6" refType="h" fact="0.7518"/>
                  <dgm:constr type="w" for="ch" forName="dot6" refType="userD"/>
                  <dgm:constr type="h" for="ch" forName="dot6" refType="userD"/>
                  <dgm:constr type="ctrX" for="ch" forName="dot7" refType="w" fact="0.5549"/>
                  <dgm:constr type="ctrY" for="ch" forName="dot7" refType="h" fact="0.5422"/>
                  <dgm:constr type="w" for="ch" forName="dot7" refType="userD"/>
                  <dgm:constr type="h" for="ch" forName="dot7" refType="userD"/>
                  <dgm:constr type="ctrX" for="ch" forName="dot8" refType="w" fact="0.601"/>
                  <dgm:constr type="ctrY" for="ch" forName="dot8" refType="h" fact="0.3229"/>
                  <dgm:constr type="w" for="ch" forName="dot8" refType="userD"/>
                  <dgm:constr type="h" for="ch" forName="dot8" refType="userD"/>
                  <dgm:constr type="ctrX" for="ch" forName="dotArrow1" refType="w" fact="0.5779"/>
                  <dgm:constr type="ctrY" for="ch" forName="dotArrow1" refType="h" fact="0.0635"/>
                  <dgm:constr type="w" for="ch" forName="dotArrow1" refType="userD"/>
                  <dgm:constr type="h" for="ch" forName="dotArrow1" refType="userD"/>
                  <dgm:constr type="ctrX" for="ch" forName="dotArrow2" refType="w" fact="0.5951"/>
                  <dgm:constr type="ctrY" for="ch" forName="dotArrow2" refType="h" fact="0.0448"/>
                  <dgm:constr type="w" for="ch" forName="dotArrow2" refType="userD"/>
                  <dgm:constr type="h" for="ch" forName="dotArrow2" refType="userD"/>
                  <dgm:constr type="ctrX" for="ch" forName="dotArrow3" refType="w" fact="0.6123"/>
                  <dgm:constr type="ctrY" for="ch" forName="dotArrow3" refType="h" fact="0.026"/>
                  <dgm:constr type="w" for="ch" forName="dotArrow3" refType="userD"/>
                  <dgm:constr type="h" for="ch" forName="dotArrow3" refType="userD"/>
                  <dgm:constr type="ctrX" for="ch" forName="dotArrow4" refType="w" fact="0.6295"/>
                  <dgm:constr type="ctrY" for="ch" forName="dotArrow4" refType="h" fact="0.0448"/>
                  <dgm:constr type="w" for="ch" forName="dotArrow4" refType="userD"/>
                  <dgm:constr type="h" for="ch" forName="dotArrow4" refType="userD"/>
                  <dgm:constr type="ctrX" for="ch" forName="dotArrow5" refType="w" fact="0.6467"/>
                  <dgm:constr type="ctrY" for="ch" forName="dotArrow5" refType="h" fact="0.0635"/>
                  <dgm:constr type="w" for="ch" forName="dotArrow5" refType="userD"/>
                  <dgm:constr type="h" for="ch" forName="dotArrow5" refType="userD"/>
                  <dgm:constr type="ctrX" for="ch" forName="dotArrow6" refType="w" fact="0.6123"/>
                  <dgm:constr type="ctrY" for="ch" forName="dotArrow6" refType="h" fact="0.0656"/>
                  <dgm:constr type="w" for="ch" forName="dotArrow6" refType="userD"/>
                  <dgm:constr type="h" for="ch" forName="dotArrow6" refType="userD"/>
                  <dgm:constr type="ctrX" for="ch" forName="dotArrow7" refType="w" fact="0.6123"/>
                  <dgm:constr type="ctrY" for="ch" forName="dotArrow7" refType="h" fact="0.1052"/>
                  <dgm:constr type="w" for="ch" forName="dotArrow7" refType="userD"/>
                  <dgm:constr type="h" for="ch" forName="dotArrow7" refType="userD"/>
                  <dgm:constr type="l" for="ch" forName="parTx1" refType="w" fact="0.1746"/>
                  <dgm:constr type="t" for="ch" forName="parTx1" refType="h" fact="0.9304"/>
                  <dgm:constr type="w" for="ch" forName="parTx1" refType="w" fact="0.2544"/>
                  <dgm:constr type="h" for="ch" forName="parTx1" refType="h" fact="0.0962"/>
                  <dgm:constr type="ctrX" for="ch" forName="picture1" refType="w" fact="0.1631"/>
                  <dgm:constr type="ctrY" for="ch" forName="picture1" refType="h" fact="0.9169"/>
                  <dgm:constr type="w" for="ch" forName="picture1" refType="w" fact="0.118"/>
                  <dgm:constr type="h" for="ch" forName="picture1" refType="h" fact="0.1663"/>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3982"/>
                  <dgm:constr type="t" for="ch" forName="parTx2" refType="h" fact="0.8167"/>
                  <dgm:constr type="w" for="ch" forName="parTx2" refType="w" fact="0.2544"/>
                  <dgm:constr type="h" for="ch" forName="parTx2" refType="h" fact="0.0962"/>
                  <dgm:constr type="ctrX" for="ch" forName="picture2" refType="w" fact="0.3866"/>
                  <dgm:constr type="ctrY" for="ch" forName="picture2" refType="h" fact="0.8032"/>
                  <dgm:constr type="w" for="ch" forName="picture2" refType="w" fact="0.118"/>
                  <dgm:constr type="h" for="ch" forName="picture2" refType="h" fact="0.1663"/>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194"/>
                  <dgm:constr type="t" for="ch" forName="parTx3" refType="h" fact="0.6524"/>
                  <dgm:constr type="w" for="ch" forName="parTx3" refType="w" fact="0.2544"/>
                  <dgm:constr type="h" for="ch" forName="parTx3" refType="h" fact="0.0962"/>
                  <dgm:constr type="ctrX" for="ch" forName="picture3" refType="w" fact="0.5078"/>
                  <dgm:constr type="ctrY" for="ch" forName="picture3" refType="h" fact="0.6389"/>
                  <dgm:constr type="w" for="ch" forName="picture3" refType="w" fact="0.118"/>
                  <dgm:constr type="h" for="ch" forName="picture3" refType="h" fact="0.1663"/>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5827"/>
                  <dgm:constr type="t" for="ch" forName="parTx4" refType="h" fact="0.4412"/>
                  <dgm:constr type="w" for="ch" forName="parTx4" refType="w" fact="0.2544"/>
                  <dgm:constr type="h" for="ch" forName="parTx4" refType="h" fact="0.0962"/>
                  <dgm:constr type="ctrX" for="ch" forName="picture4" refType="w" fact="0.5712"/>
                  <dgm:constr type="ctrY" for="ch" forName="picture4" refType="h" fact="0.4277"/>
                  <dgm:constr type="w" for="ch" forName="picture4" refType="w" fact="0.118"/>
                  <dgm:constr type="h" for="ch" forName="picture4" refType="h" fact="0.1663"/>
                  <dgm:constr type="l" for="ch" forName="desTx4" refType="r" refFor="ch" refForName="parTx4"/>
                  <dgm:constr type="r" for="ch" forName="desTx4" refType="w"/>
                  <dgm:constr type="t" for="ch" forName="desTx4" refType="t" refFor="ch" refForName="parTx4"/>
                  <dgm:constr type="h" for="ch" forName="desTx4" refType="h" refFor="ch" refForName="parTx4"/>
                  <dgm:constr type="l" for="ch" forName="parTx5" refType="w" fact="0.618"/>
                  <dgm:constr type="t" for="ch" forName="parTx5" refType="h" fact="0.2262"/>
                  <dgm:constr type="w" for="ch" forName="parTx5" refType="w" fact="0.2544"/>
                  <dgm:constr type="h" for="ch" forName="parTx5" refType="h" fact="0.0962"/>
                  <dgm:constr type="ctrX" for="ch" forName="picture5" refType="w" fact="0.6064"/>
                  <dgm:constr type="ctrY" for="ch" forName="picture5" refType="h" fact="0.2127"/>
                  <dgm:constr type="w" for="ch" forName="picture5" refType="w" fact="0.118"/>
                  <dgm:constr type="h" for="ch" forName="picture5" refType="h" fact="0.1663"/>
                  <dgm:constr type="l" for="ch" forName="desTx5" refType="r" refFor="ch" refForName="parTx5"/>
                  <dgm:constr type="r" for="ch" forName="desTx5" refType="w"/>
                  <dgm:constr type="t" for="ch" forName="desTx5" refType="t" refFor="ch" refForName="parTx5"/>
                  <dgm:constr type="h" for="ch" forName="desTx5" refType="h" refFor="ch" refForName="parTx5"/>
                </dgm:constrLst>
              </dgm:if>
              <dgm:else name="Name47">
                <dgm:alg type="composite">
                  <dgm:param type="ar" val="1.164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userD" refType="w" fact="0.0143"/>
                  <dgm:constr type="ctrX" for="ch" forName="dot1" refType="w" fact="0.3951"/>
                  <dgm:constr type="ctrY" for="ch" forName="dot1" refType="h" fact="0.8674"/>
                  <dgm:constr type="w" for="ch" forName="dot1" refType="userD"/>
                  <dgm:constr type="h" for="ch" forName="dot1" refType="userD"/>
                  <dgm:constr type="ctrX" for="ch" forName="dot2" refType="w" fact="0.3634"/>
                  <dgm:constr type="ctrY" for="ch" forName="dot2" refType="h" fact="0.8824"/>
                  <dgm:constr type="w" for="ch" forName="dot2" refType="userD"/>
                  <dgm:constr type="h" for="ch" forName="dot2" refType="userD"/>
                  <dgm:constr type="ctrX" for="ch" forName="dot3" refType="w" fact="0.331"/>
                  <dgm:constr type="ctrY" for="ch" forName="dot3" refType="h" fact="0.8948"/>
                  <dgm:constr type="w" for="ch" forName="dot3" refType="userD"/>
                  <dgm:constr type="h" for="ch" forName="dot3" refType="userD"/>
                  <dgm:constr type="ctrX" for="ch" forName="dot4" refType="w" fact="0.2981"/>
                  <dgm:constr type="ctrY" for="ch" forName="dot4" refType="h" fact="0.9044"/>
                  <dgm:constr type="w" for="ch" forName="dot4" refType="userD"/>
                  <dgm:constr type="h" for="ch" forName="dot4" refType="userD"/>
                  <dgm:constr type="ctrX" for="ch" forName="dot5" refType="w" fact="0.5681"/>
                  <dgm:constr type="ctrY" for="ch" forName="dot5" refType="h" fact="0.7222"/>
                  <dgm:constr type="w" for="ch" forName="dot5" refType="userD"/>
                  <dgm:constr type="h" for="ch" forName="dot5" refType="userD"/>
                  <dgm:constr type="ctrX" for="ch" forName="dot6" refType="w" fact="0.543"/>
                  <dgm:constr type="ctrY" for="ch" forName="dot6" refType="h" fact="0.7518"/>
                  <dgm:constr type="w" for="ch" forName="dot6" refType="userD"/>
                  <dgm:constr type="h" for="ch" forName="dot6" refType="userD"/>
                  <dgm:constr type="ctrX" for="ch" forName="dot7" refType="w" fact="0.672"/>
                  <dgm:constr type="ctrY" for="ch" forName="dot7" refType="h" fact="0.5422"/>
                  <dgm:constr type="w" for="ch" forName="dot7" refType="userD"/>
                  <dgm:constr type="h" for="ch" forName="dot7" refType="userD"/>
                  <dgm:constr type="ctrX" for="ch" forName="dot8" refType="w" fact="0.7278"/>
                  <dgm:constr type="ctrY" for="ch" forName="dot8" refType="h" fact="0.3229"/>
                  <dgm:constr type="w" for="ch" forName="dot8" refType="userD"/>
                  <dgm:constr type="h" for="ch" forName="dot8" refType="userD"/>
                  <dgm:constr type="ctrX" for="ch" forName="dotArrow1" refType="w" fact="0.6999"/>
                  <dgm:constr type="ctrY" for="ch" forName="dotArrow1" refType="h" fact="0.0635"/>
                  <dgm:constr type="w" for="ch" forName="dotArrow1" refType="userD"/>
                  <dgm:constr type="h" for="ch" forName="dotArrow1" refType="userD"/>
                  <dgm:constr type="ctrX" for="ch" forName="dotArrow2" refType="w" fact="0.7207"/>
                  <dgm:constr type="ctrY" for="ch" forName="dotArrow2" refType="h" fact="0.0448"/>
                  <dgm:constr type="w" for="ch" forName="dotArrow2" refType="userD"/>
                  <dgm:constr type="h" for="ch" forName="dotArrow2" refType="userD"/>
                  <dgm:constr type="ctrX" for="ch" forName="dotArrow3" refType="w" fact="0.7415"/>
                  <dgm:constr type="ctrY" for="ch" forName="dotArrow3" refType="h" fact="0.026"/>
                  <dgm:constr type="w" for="ch" forName="dotArrow3" refType="userD"/>
                  <dgm:constr type="h" for="ch" forName="dotArrow3" refType="userD"/>
                  <dgm:constr type="ctrX" for="ch" forName="dotArrow4" refType="w" fact="0.7624"/>
                  <dgm:constr type="ctrY" for="ch" forName="dotArrow4" refType="h" fact="0.0448"/>
                  <dgm:constr type="w" for="ch" forName="dotArrow4" refType="userD"/>
                  <dgm:constr type="h" for="ch" forName="dotArrow4" refType="userD"/>
                  <dgm:constr type="ctrX" for="ch" forName="dotArrow5" refType="w" fact="0.7832"/>
                  <dgm:constr type="ctrY" for="ch" forName="dotArrow5" refType="h" fact="0.0635"/>
                  <dgm:constr type="w" for="ch" forName="dotArrow5" refType="userD"/>
                  <dgm:constr type="h" for="ch" forName="dotArrow5" refType="userD"/>
                  <dgm:constr type="ctrX" for="ch" forName="dotArrow6" refType="w" fact="0.7415"/>
                  <dgm:constr type="ctrY" for="ch" forName="dotArrow6" refType="h" fact="0.0656"/>
                  <dgm:constr type="w" for="ch" forName="dotArrow6" refType="userD"/>
                  <dgm:constr type="h" for="ch" forName="dotArrow6" refType="userD"/>
                  <dgm:constr type="ctrX" for="ch" forName="dotArrow7" refType="w" fact="0.7415"/>
                  <dgm:constr type="ctrY" for="ch" forName="dotArrow7" refType="h" fact="0.1052"/>
                  <dgm:constr type="w" for="ch" forName="dotArrow7" refType="userD"/>
                  <dgm:constr type="h" for="ch" forName="dotArrow7" refType="userD"/>
                  <dgm:constr type="l" for="ch" forName="parTx1" refType="w" fact="0.2115"/>
                  <dgm:constr type="t" for="ch" forName="parTx1" refType="h" fact="0.928"/>
                  <dgm:constr type="w" for="ch" forName="parTx1" refType="w" fact="0.3081"/>
                  <dgm:constr type="h" for="ch" forName="parTx1" refType="h" fact="0.0962"/>
                  <dgm:constr type="ctrX" for="ch" forName="picture1" refType="w" fact="0.1975"/>
                  <dgm:constr type="ctrY" for="ch" forName="picture1" refType="h" fact="0.9169"/>
                  <dgm:constr type="w" for="ch" forName="picture1" refType="w" fact="0.1429"/>
                  <dgm:constr type="h" for="ch" forName="picture1" refType="h" fact="0.1663"/>
                  <dgm:constr type="l" for="ch" forName="parTx2" refType="w" fact="0.4822"/>
                  <dgm:constr type="t" for="ch" forName="parTx2" refType="h" fact="0.8143"/>
                  <dgm:constr type="w" for="ch" forName="parTx2" refType="w" fact="0.3081"/>
                  <dgm:constr type="h" for="ch" forName="parTx2" refType="h" fact="0.0962"/>
                  <dgm:constr type="ctrX" for="ch" forName="picture2" refType="w" fact="0.4682"/>
                  <dgm:constr type="ctrY" for="ch" forName="picture2" refType="h" fact="0.8032"/>
                  <dgm:constr type="w" for="ch" forName="picture2" refType="w" fact="0.1429"/>
                  <dgm:constr type="h" for="ch" forName="picture2" refType="h" fact="0.1663"/>
                  <dgm:constr type="l" for="ch" forName="parTx3" refType="w" fact="0.629"/>
                  <dgm:constr type="t" for="ch" forName="parTx3" refType="h" fact="0.65"/>
                  <dgm:constr type="w" for="ch" forName="parTx3" refType="w" fact="0.3081"/>
                  <dgm:constr type="h" for="ch" forName="parTx3" refType="h" fact="0.0962"/>
                  <dgm:constr type="ctrX" for="ch" forName="picture3" refType="w" fact="0.615"/>
                  <dgm:constr type="ctrY" for="ch" forName="picture3" refType="h" fact="0.6389"/>
                  <dgm:constr type="w" for="ch" forName="picture3" refType="w" fact="0.1429"/>
                  <dgm:constr type="h" for="ch" forName="picture3" refType="h" fact="0.1663"/>
                  <dgm:constr type="l" for="ch" forName="parTx4" refType="w" fact="0.7057"/>
                  <dgm:constr type="t" for="ch" forName="parTx4" refType="h" fact="0.4388"/>
                  <dgm:constr type="w" for="ch" forName="parTx4" refType="w" fact="0.3081"/>
                  <dgm:constr type="h" for="ch" forName="parTx4" refType="h" fact="0.0962"/>
                  <dgm:constr type="ctrX" for="ch" forName="picture4" refType="w" fact="0.6917"/>
                  <dgm:constr type="ctrY" for="ch" forName="picture4" refType="h" fact="0.4277"/>
                  <dgm:constr type="w" for="ch" forName="picture4" refType="w" fact="0.1429"/>
                  <dgm:constr type="h" for="ch" forName="picture4" refType="h" fact="0.1663"/>
                  <dgm:constr type="l" for="ch" forName="parTx5" refType="w" fact="0.7484"/>
                  <dgm:constr type="t" for="ch" forName="parTx5" refType="h" fact="0.2238"/>
                  <dgm:constr type="w" for="ch" forName="parTx5" refType="w" fact="0.3081"/>
                  <dgm:constr type="h" for="ch" forName="parTx5" refType="h" fact="0.0962"/>
                  <dgm:constr type="ctrX" for="ch" forName="picture5" refType="w" fact="0.7344"/>
                  <dgm:constr type="ctrY" for="ch" forName="picture5" refType="h" fact="0.2127"/>
                  <dgm:constr type="w" for="ch" forName="picture5" refType="w" fact="0.1429"/>
                  <dgm:constr type="h" for="ch" forName="picture5" refType="h" fact="0.1663"/>
                </dgm:constrLst>
              </dgm:else>
            </dgm:choose>
          </dgm:if>
          <dgm:else name="Name48">
            <dgm:choose name="Name49">
              <dgm:if name="Name50" axis="des" func="maxDepth" op="gt" val="1">
                <dgm:alg type="composite">
                  <dgm:param type="ar" val="1.4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userD" refType="w" fact="0.0118"/>
                  <dgm:constr type="ctrX" for="ch" forName="dot1" refType="w" fact="0.6737"/>
                  <dgm:constr type="ctrY" for="ch" forName="dot1" refType="h" fact="0.8674"/>
                  <dgm:constr type="w" for="ch" forName="dot1" refType="userD"/>
                  <dgm:constr type="h" for="ch" forName="dot1" refType="userD"/>
                  <dgm:constr type="ctrX" for="ch" forName="dot2" refType="w" fact="0.6999"/>
                  <dgm:constr type="ctrY" for="ch" forName="dot2" refType="h" fact="0.8824"/>
                  <dgm:constr type="w" for="ch" forName="dot2" refType="userD"/>
                  <dgm:constr type="h" for="ch" forName="dot2" refType="userD"/>
                  <dgm:constr type="ctrX" for="ch" forName="dot3" refType="w" fact="0.7267"/>
                  <dgm:constr type="ctrY" for="ch" forName="dot3" refType="h" fact="0.8948"/>
                  <dgm:constr type="w" for="ch" forName="dot3" refType="userD"/>
                  <dgm:constr type="h" for="ch" forName="dot3" refType="userD"/>
                  <dgm:constr type="ctrX" for="ch" forName="dot4" refType="w" fact="0.7538"/>
                  <dgm:constr type="ctrY" for="ch" forName="dot4" refType="h" fact="0.9044"/>
                  <dgm:constr type="w" for="ch" forName="dot4" refType="userD"/>
                  <dgm:constr type="h" for="ch" forName="dot4" refType="userD"/>
                  <dgm:constr type="ctrX" for="ch" forName="dot5" refType="w" fact="0.5309"/>
                  <dgm:constr type="ctrY" for="ch" forName="dot5" refType="h" fact="0.7222"/>
                  <dgm:constr type="w" for="ch" forName="dot5" refType="userD"/>
                  <dgm:constr type="h" for="ch" forName="dot5" refType="userD"/>
                  <dgm:constr type="ctrX" for="ch" forName="dot6" refType="w" fact="0.5516"/>
                  <dgm:constr type="ctrY" for="ch" forName="dot6" refType="h" fact="0.7518"/>
                  <dgm:constr type="w" for="ch" forName="dot6" refType="userD"/>
                  <dgm:constr type="h" for="ch" forName="dot6" refType="userD"/>
                  <dgm:constr type="ctrX" for="ch" forName="dot7" refType="w" fact="0.4451"/>
                  <dgm:constr type="ctrY" for="ch" forName="dot7" refType="h" fact="0.5422"/>
                  <dgm:constr type="w" for="ch" forName="dot7" refType="userD"/>
                  <dgm:constr type="h" for="ch" forName="dot7" refType="userD"/>
                  <dgm:constr type="ctrX" for="ch" forName="dot8" refType="w" fact="0.399"/>
                  <dgm:constr type="ctrY" for="ch" forName="dot8" refType="h" fact="0.3229"/>
                  <dgm:constr type="w" for="ch" forName="dot8" refType="userD"/>
                  <dgm:constr type="h" for="ch" forName="dot8" refType="userD"/>
                  <dgm:constr type="ctrX" for="ch" forName="dotArrow1" refType="w" fact="0.4221"/>
                  <dgm:constr type="ctrY" for="ch" forName="dotArrow1" refType="h" fact="0.0635"/>
                  <dgm:constr type="w" for="ch" forName="dotArrow1" refType="userD"/>
                  <dgm:constr type="h" for="ch" forName="dotArrow1" refType="userD"/>
                  <dgm:constr type="ctrX" for="ch" forName="dotArrow2" refType="w" fact="0.4049"/>
                  <dgm:constr type="ctrY" for="ch" forName="dotArrow2" refType="h" fact="0.0448"/>
                  <dgm:constr type="w" for="ch" forName="dotArrow2" refType="userD"/>
                  <dgm:constr type="h" for="ch" forName="dotArrow2" refType="userD"/>
                  <dgm:constr type="ctrX" for="ch" forName="dotArrow3" refType="w" fact="0.3877"/>
                  <dgm:constr type="ctrY" for="ch" forName="dotArrow3" refType="h" fact="0.026"/>
                  <dgm:constr type="w" for="ch" forName="dotArrow3" refType="userD"/>
                  <dgm:constr type="h" for="ch" forName="dotArrow3" refType="userD"/>
                  <dgm:constr type="ctrX" for="ch" forName="dotArrow4" refType="w" fact="0.3705"/>
                  <dgm:constr type="ctrY" for="ch" forName="dotArrow4" refType="h" fact="0.0448"/>
                  <dgm:constr type="w" for="ch" forName="dotArrow4" refType="userD"/>
                  <dgm:constr type="h" for="ch" forName="dotArrow4" refType="userD"/>
                  <dgm:constr type="ctrX" for="ch" forName="dotArrow5" refType="w" fact="0.3533"/>
                  <dgm:constr type="ctrY" for="ch" forName="dotArrow5" refType="h" fact="0.0635"/>
                  <dgm:constr type="w" for="ch" forName="dotArrow5" refType="userD"/>
                  <dgm:constr type="h" for="ch" forName="dotArrow5" refType="userD"/>
                  <dgm:constr type="ctrX" for="ch" forName="dotArrow6" refType="w" fact="0.3877"/>
                  <dgm:constr type="ctrY" for="ch" forName="dotArrow6" refType="h" fact="0.0656"/>
                  <dgm:constr type="w" for="ch" forName="dotArrow6" refType="userD"/>
                  <dgm:constr type="h" for="ch" forName="dotArrow6" refType="userD"/>
                  <dgm:constr type="ctrX" for="ch" forName="dotArrow7" refType="w" fact="0.3877"/>
                  <dgm:constr type="ctrY" for="ch" forName="dotArrow7" refType="h" fact="0.1052"/>
                  <dgm:constr type="w" for="ch" forName="dotArrow7" refType="userD"/>
                  <dgm:constr type="h" for="ch" forName="dotArrow7" refType="userD"/>
                  <dgm:constr type="r" for="ch" forName="parTx1" refType="w" fact="0.8254"/>
                  <dgm:constr type="t" for="ch" forName="parTx1" refType="h" fact="0.9304"/>
                  <dgm:constr type="w" for="ch" forName="parTx1" refType="w" fact="0.2544"/>
                  <dgm:constr type="h" for="ch" forName="parTx1" refType="h" fact="0.0962"/>
                  <dgm:constr type="ctrX" for="ch" forName="picture1" refType="w" fact="0.8369"/>
                  <dgm:constr type="ctrY" for="ch" forName="picture1" refType="h" fact="0.9169"/>
                  <dgm:constr type="w" for="ch" forName="picture1" refType="w" fact="0.118"/>
                  <dgm:constr type="h" for="ch" forName="picture1" refType="h" fact="0.1663"/>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6018"/>
                  <dgm:constr type="t" for="ch" forName="parTx2" refType="h" fact="0.8167"/>
                  <dgm:constr type="w" for="ch" forName="parTx2" refType="w" fact="0.2544"/>
                  <dgm:constr type="h" for="ch" forName="parTx2" refType="h" fact="0.0962"/>
                  <dgm:constr type="ctrX" for="ch" forName="picture2" refType="w" fact="0.6134"/>
                  <dgm:constr type="ctrY" for="ch" forName="picture2" refType="h" fact="0.8032"/>
                  <dgm:constr type="w" for="ch" forName="picture2" refType="w" fact="0.118"/>
                  <dgm:constr type="h" for="ch" forName="picture2" refType="h" fact="0.1663"/>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806"/>
                  <dgm:constr type="t" for="ch" forName="parTx3" refType="h" fact="0.6524"/>
                  <dgm:constr type="w" for="ch" forName="parTx3" refType="w" fact="0.2544"/>
                  <dgm:constr type="h" for="ch" forName="parTx3" refType="h" fact="0.0962"/>
                  <dgm:constr type="ctrX" for="ch" forName="picture3" refType="w" fact="0.4922"/>
                  <dgm:constr type="ctrY" for="ch" forName="picture3" refType="h" fact="0.6389"/>
                  <dgm:constr type="w" for="ch" forName="picture3" refType="w" fact="0.118"/>
                  <dgm:constr type="h" for="ch" forName="picture3" refType="h" fact="0.1663"/>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4173"/>
                  <dgm:constr type="t" for="ch" forName="parTx4" refType="h" fact="0.4412"/>
                  <dgm:constr type="w" for="ch" forName="parTx4" refType="w" fact="0.2544"/>
                  <dgm:constr type="h" for="ch" forName="parTx4" refType="h" fact="0.0962"/>
                  <dgm:constr type="ctrX" for="ch" forName="picture4" refType="w" fact="0.4288"/>
                  <dgm:constr type="ctrY" for="ch" forName="picture4" refType="h" fact="0.4277"/>
                  <dgm:constr type="w" for="ch" forName="picture4" refType="w" fact="0.118"/>
                  <dgm:constr type="h" for="ch" forName="picture4" refType="h" fact="0.1663"/>
                  <dgm:constr type="r" for="ch" forName="desTx4" refType="l" refFor="ch" refForName="parTx4"/>
                  <dgm:constr type="l" for="ch" forName="desTx4"/>
                  <dgm:constr type="t" for="ch" forName="desTx4" refType="t" refFor="ch" refForName="parTx4"/>
                  <dgm:constr type="h" for="ch" forName="desTx4" refType="h" refFor="ch" refForName="parTx4"/>
                  <dgm:constr type="r" for="ch" forName="parTx5" refType="w" fact="0.382"/>
                  <dgm:constr type="t" for="ch" forName="parTx5" refType="h" fact="0.2262"/>
                  <dgm:constr type="w" for="ch" forName="parTx5" refType="w" fact="0.2544"/>
                  <dgm:constr type="h" for="ch" forName="parTx5" refType="h" fact="0.0962"/>
                  <dgm:constr type="ctrX" for="ch" forName="picture5" refType="w" fact="0.3936"/>
                  <dgm:constr type="ctrY" for="ch" forName="picture5" refType="h" fact="0.2127"/>
                  <dgm:constr type="w" for="ch" forName="picture5" refType="w" fact="0.118"/>
                  <dgm:constr type="h" for="ch" forName="picture5" refType="h" fact="0.1663"/>
                  <dgm:constr type="r" for="ch" forName="desTx5" refType="l" refFor="ch" refForName="parTx5"/>
                  <dgm:constr type="l" for="ch" forName="desTx5"/>
                  <dgm:constr type="t" for="ch" forName="desTx5" refType="t" refFor="ch" refForName="parTx5"/>
                  <dgm:constr type="h" for="ch" forName="desTx5" refType="h" refFor="ch" refForName="parTx5"/>
                </dgm:constrLst>
              </dgm:if>
              <dgm:else name="Name51">
                <dgm:alg type="composite">
                  <dgm:param type="ar" val="1.164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userD" refType="w" fact="0.0143"/>
                  <dgm:constr type="ctrX" for="ch" forName="dot1" refType="w" fact="0.6049"/>
                  <dgm:constr type="ctrY" for="ch" forName="dot1" refType="h" fact="0.8674"/>
                  <dgm:constr type="w" for="ch" forName="dot1" refType="userD"/>
                  <dgm:constr type="h" for="ch" forName="dot1" refType="userD"/>
                  <dgm:constr type="ctrX" for="ch" forName="dot2" refType="w" fact="0.6366"/>
                  <dgm:constr type="ctrY" for="ch" forName="dot2" refType="h" fact="0.8824"/>
                  <dgm:constr type="w" for="ch" forName="dot2" refType="userD"/>
                  <dgm:constr type="h" for="ch" forName="dot2" refType="userD"/>
                  <dgm:constr type="ctrX" for="ch" forName="dot3" refType="w" fact="0.669"/>
                  <dgm:constr type="ctrY" for="ch" forName="dot3" refType="h" fact="0.8948"/>
                  <dgm:constr type="w" for="ch" forName="dot3" refType="userD"/>
                  <dgm:constr type="h" for="ch" forName="dot3" refType="userD"/>
                  <dgm:constr type="ctrX" for="ch" forName="dot4" refType="w" fact="0.7019"/>
                  <dgm:constr type="ctrY" for="ch" forName="dot4" refType="h" fact="0.9044"/>
                  <dgm:constr type="w" for="ch" forName="dot4" refType="userD"/>
                  <dgm:constr type="h" for="ch" forName="dot4" refType="userD"/>
                  <dgm:constr type="ctrX" for="ch" forName="dot5" refType="w" fact="0.4319"/>
                  <dgm:constr type="ctrY" for="ch" forName="dot5" refType="h" fact="0.7222"/>
                  <dgm:constr type="w" for="ch" forName="dot5" refType="userD"/>
                  <dgm:constr type="h" for="ch" forName="dot5" refType="userD"/>
                  <dgm:constr type="ctrX" for="ch" forName="dot6" refType="w" fact="0.457"/>
                  <dgm:constr type="ctrY" for="ch" forName="dot6" refType="h" fact="0.7518"/>
                  <dgm:constr type="w" for="ch" forName="dot6" refType="userD"/>
                  <dgm:constr type="h" for="ch" forName="dot6" refType="userD"/>
                  <dgm:constr type="ctrX" for="ch" forName="dot7" refType="w" fact="0.328"/>
                  <dgm:constr type="ctrY" for="ch" forName="dot7" refType="h" fact="0.5422"/>
                  <dgm:constr type="w" for="ch" forName="dot7" refType="userD"/>
                  <dgm:constr type="h" for="ch" forName="dot7" refType="userD"/>
                  <dgm:constr type="ctrX" for="ch" forName="dot8" refType="w" fact="0.2722"/>
                  <dgm:constr type="ctrY" for="ch" forName="dot8" refType="h" fact="0.3229"/>
                  <dgm:constr type="w" for="ch" forName="dot8" refType="userD"/>
                  <dgm:constr type="h" for="ch" forName="dot8" refType="userD"/>
                  <dgm:constr type="ctrX" for="ch" forName="dotArrow1" refType="w" fact="0.3001"/>
                  <dgm:constr type="ctrY" for="ch" forName="dotArrow1" refType="h" fact="0.0635"/>
                  <dgm:constr type="w" for="ch" forName="dotArrow1" refType="userD"/>
                  <dgm:constr type="h" for="ch" forName="dotArrow1" refType="userD"/>
                  <dgm:constr type="ctrX" for="ch" forName="dotArrow2" refType="w" fact="0.2793"/>
                  <dgm:constr type="ctrY" for="ch" forName="dotArrow2" refType="h" fact="0.0448"/>
                  <dgm:constr type="w" for="ch" forName="dotArrow2" refType="userD"/>
                  <dgm:constr type="h" for="ch" forName="dotArrow2" refType="userD"/>
                  <dgm:constr type="ctrX" for="ch" forName="dotArrow3" refType="w" fact="0.2585"/>
                  <dgm:constr type="ctrY" for="ch" forName="dotArrow3" refType="h" fact="0.026"/>
                  <dgm:constr type="w" for="ch" forName="dotArrow3" refType="userD"/>
                  <dgm:constr type="h" for="ch" forName="dotArrow3" refType="userD"/>
                  <dgm:constr type="ctrX" for="ch" forName="dotArrow4" refType="w" fact="0.2376"/>
                  <dgm:constr type="ctrY" for="ch" forName="dotArrow4" refType="h" fact="0.0448"/>
                  <dgm:constr type="w" for="ch" forName="dotArrow4" refType="userD"/>
                  <dgm:constr type="h" for="ch" forName="dotArrow4" refType="userD"/>
                  <dgm:constr type="ctrX" for="ch" forName="dotArrow5" refType="w" fact="0.2168"/>
                  <dgm:constr type="ctrY" for="ch" forName="dotArrow5" refType="h" fact="0.0635"/>
                  <dgm:constr type="w" for="ch" forName="dotArrow5" refType="userD"/>
                  <dgm:constr type="h" for="ch" forName="dotArrow5" refType="userD"/>
                  <dgm:constr type="ctrX" for="ch" forName="dotArrow6" refType="w" fact="0.2585"/>
                  <dgm:constr type="ctrY" for="ch" forName="dotArrow6" refType="h" fact="0.0656"/>
                  <dgm:constr type="w" for="ch" forName="dotArrow6" refType="userD"/>
                  <dgm:constr type="h" for="ch" forName="dotArrow6" refType="userD"/>
                  <dgm:constr type="ctrX" for="ch" forName="dotArrow7" refType="w" fact="0.2585"/>
                  <dgm:constr type="ctrY" for="ch" forName="dotArrow7" refType="h" fact="0.1052"/>
                  <dgm:constr type="w" for="ch" forName="dotArrow7" refType="userD"/>
                  <dgm:constr type="h" for="ch" forName="dotArrow7" refType="userD"/>
                  <dgm:constr type="r" for="ch" forName="parTx1" refType="w" fact="0.7885"/>
                  <dgm:constr type="t" for="ch" forName="parTx1" refType="h" fact="0.928"/>
                  <dgm:constr type="w" for="ch" forName="parTx1" refType="w" fact="0.3081"/>
                  <dgm:constr type="h" for="ch" forName="parTx1" refType="h" fact="0.0962"/>
                  <dgm:constr type="ctrX" for="ch" forName="picture1" refType="w" fact="0.8025"/>
                  <dgm:constr type="ctrY" for="ch" forName="picture1" refType="h" fact="0.9169"/>
                  <dgm:constr type="w" for="ch" forName="picture1" refType="w" fact="0.1429"/>
                  <dgm:constr type="h" for="ch" forName="picture1" refType="h" fact="0.1663"/>
                  <dgm:constr type="r" for="ch" forName="parTx2" refType="w" fact="0.5178"/>
                  <dgm:constr type="t" for="ch" forName="parTx2" refType="h" fact="0.8143"/>
                  <dgm:constr type="w" for="ch" forName="parTx2" refType="w" fact="0.3081"/>
                  <dgm:constr type="h" for="ch" forName="parTx2" refType="h" fact="0.0962"/>
                  <dgm:constr type="ctrX" for="ch" forName="picture2" refType="w" fact="0.5318"/>
                  <dgm:constr type="ctrY" for="ch" forName="picture2" refType="h" fact="0.8032"/>
                  <dgm:constr type="w" for="ch" forName="picture2" refType="w" fact="0.1429"/>
                  <dgm:constr type="h" for="ch" forName="picture2" refType="h" fact="0.1663"/>
                  <dgm:constr type="r" for="ch" forName="parTx3" refType="w" fact="0.371"/>
                  <dgm:constr type="t" for="ch" forName="parTx3" refType="h" fact="0.65"/>
                  <dgm:constr type="w" for="ch" forName="parTx3" refType="w" fact="0.3081"/>
                  <dgm:constr type="h" for="ch" forName="parTx3" refType="h" fact="0.0962"/>
                  <dgm:constr type="ctrX" for="ch" forName="picture3" refType="w" fact="0.385"/>
                  <dgm:constr type="ctrY" for="ch" forName="picture3" refType="h" fact="0.6389"/>
                  <dgm:constr type="w" for="ch" forName="picture3" refType="w" fact="0.1429"/>
                  <dgm:constr type="h" for="ch" forName="picture3" refType="h" fact="0.1663"/>
                  <dgm:constr type="r" for="ch" forName="parTx4" refType="w" fact="0.2943"/>
                  <dgm:constr type="t" for="ch" forName="parTx4" refType="h" fact="0.4388"/>
                  <dgm:constr type="w" for="ch" forName="parTx4" refType="w" fact="0.3081"/>
                  <dgm:constr type="h" for="ch" forName="parTx4" refType="h" fact="0.0962"/>
                  <dgm:constr type="ctrX" for="ch" forName="picture4" refType="w" fact="0.3083"/>
                  <dgm:constr type="ctrY" for="ch" forName="picture4" refType="h" fact="0.4277"/>
                  <dgm:constr type="w" for="ch" forName="picture4" refType="w" fact="0.1429"/>
                  <dgm:constr type="h" for="ch" forName="picture4" refType="h" fact="0.1663"/>
                  <dgm:constr type="r" for="ch" forName="parTx5" refType="w" fact="0.2516"/>
                  <dgm:constr type="t" for="ch" forName="parTx5" refType="h" fact="0.2238"/>
                  <dgm:constr type="w" for="ch" forName="parTx5" refType="w" fact="0.3081"/>
                  <dgm:constr type="h" for="ch" forName="parTx5" refType="h" fact="0.0962"/>
                  <dgm:constr type="ctrX" for="ch" forName="picture5" refType="w" fact="0.2656"/>
                  <dgm:constr type="ctrY" for="ch" forName="picture5" refType="h" fact="0.2127"/>
                  <dgm:constr type="w" for="ch" forName="picture5" refType="w" fact="0.1429"/>
                  <dgm:constr type="h" for="ch" forName="picture5" refType="h" fact="0.1663"/>
                </dgm:constrLst>
              </dgm:else>
            </dgm:choose>
          </dgm:else>
        </dgm:choose>
      </dgm:if>
      <dgm:if name="Name52" axis="ch" ptType="node" func="cnt" op="equ" val="6">
        <dgm:choose name="Name53">
          <dgm:if name="Name54" func="var" arg="dir" op="equ" val="norm">
            <dgm:choose name="Name55">
              <dgm:if name="Name56" axis="des" func="maxDepth" op="gt" val="1">
                <dgm:alg type="composite">
                  <dgm:param type="ar" val="1.3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userD" refType="w" fact="0.0105"/>
                  <dgm:constr type="ctrX" for="ch" forName="dot1" refType="w" fact="0.3608"/>
                  <dgm:constr type="ctrY" for="ch" forName="dot1" refType="h" fact="0.8839"/>
                  <dgm:constr type="w" for="ch" forName="dot1" refType="userD"/>
                  <dgm:constr type="h" for="ch" forName="dot1" refType="userD"/>
                  <dgm:constr type="ctrX" for="ch" forName="dot2" refType="w" fact="0.3384"/>
                  <dgm:constr type="ctrY" for="ch" forName="dot2" refType="h" fact="0.8967"/>
                  <dgm:constr type="w" for="ch" forName="dot2" refType="userD"/>
                  <dgm:constr type="h" for="ch" forName="dot2" refType="userD"/>
                  <dgm:constr type="ctrX" for="ch" forName="dot3" refType="w" fact="0.3155"/>
                  <dgm:constr type="ctrY" for="ch" forName="dot3" refType="h" fact="0.9076"/>
                  <dgm:constr type="w" for="ch" forName="dot3" refType="userD"/>
                  <dgm:constr type="h" for="ch" forName="dot3" refType="userD"/>
                  <dgm:constr type="ctrX" for="ch" forName="dot4" refType="w" fact="0.2923"/>
                  <dgm:constr type="ctrY" for="ch" forName="dot4" refType="h" fact="0.9165"/>
                  <dgm:constr type="w" for="ch" forName="dot4" refType="userD"/>
                  <dgm:constr type="h" for="ch" forName="dot4" refType="userD"/>
                  <dgm:constr type="ctrX" for="ch" forName="dot5" refType="w" fact="0.2688"/>
                  <dgm:constr type="ctrY" for="ch" forName="dot5" refType="h" fact="0.9234"/>
                  <dgm:constr type="w" for="ch" forName="dot5" refType="userD"/>
                  <dgm:constr type="h" for="ch" forName="dot5" refType="userD"/>
                  <dgm:constr type="ctrX" for="ch" forName="dot6" refType="w" fact="0.4883"/>
                  <dgm:constr type="ctrY" for="ch" forName="dot6" refType="h" fact="0.764"/>
                  <dgm:constr type="w" for="ch" forName="dot6" refType="userD"/>
                  <dgm:constr type="h" for="ch" forName="dot6" refType="userD"/>
                  <dgm:constr type="ctrX" for="ch" forName="dot7" refType="w" fact="0.4695"/>
                  <dgm:constr type="ctrY" for="ch" forName="dot7" refType="h" fact="0.7878"/>
                  <dgm:constr type="w" for="ch" forName="dot7" refType="userD"/>
                  <dgm:constr type="h" for="ch" forName="dot7" refType="userD"/>
                  <dgm:constr type="ctrX" for="ch" forName="dot8" refType="w" fact="0.5696"/>
                  <dgm:constr type="ctrY" for="ch" forName="dot8" refType="h" fact="0.6227"/>
                  <dgm:constr type="w" for="ch" forName="dot8" refType="userD"/>
                  <dgm:constr type="h" for="ch" forName="dot8" refType="userD"/>
                  <dgm:constr type="ctrX" for="ch" forName="dot9" refType="w" fact="0.6247"/>
                  <dgm:constr type="ctrY" for="ch" forName="dot9" refType="h" fact="0.4556"/>
                  <dgm:constr type="w" for="ch" forName="dot9" refType="userD"/>
                  <dgm:constr type="h" for="ch" forName="dot9" refType="userD"/>
                  <dgm:constr type="ctrX" for="ch" forName="dot10" refType="w" fact="0.6509"/>
                  <dgm:constr type="ctrY" for="ch" forName="dot10" refType="h" fact="0.2816"/>
                  <dgm:constr type="w" for="ch" forName="dot10" refType="userD"/>
                  <dgm:constr type="h" for="ch" forName="dot10" refType="userD"/>
                  <dgm:constr type="ctrX" for="ch" forName="dotArrow1" refType="w" fact="0.6281"/>
                  <dgm:constr type="ctrY" for="ch" forName="dotArrow1" refType="h" fact="0.0748"/>
                  <dgm:constr type="w" for="ch" forName="dotArrow1" refType="userD"/>
                  <dgm:constr type="h" for="ch" forName="dotArrow1" refType="userD"/>
                  <dgm:constr type="ctrX" for="ch" forName="dotArrow2" refType="w" fact="0.6437"/>
                  <dgm:constr type="ctrY" for="ch" forName="dotArrow2" refType="h" fact="0.0581"/>
                  <dgm:constr type="w" for="ch" forName="dotArrow2" refType="userD"/>
                  <dgm:constr type="h" for="ch" forName="dotArrow2" refType="userD"/>
                  <dgm:constr type="ctrX" for="ch" forName="dotArrow3" refType="w" fact="0.6593"/>
                  <dgm:constr type="ctrY" for="ch" forName="dotArrow3" refType="h" fact="0.0414"/>
                  <dgm:constr type="w" for="ch" forName="dotArrow3" refType="userD"/>
                  <dgm:constr type="h" for="ch" forName="dotArrow3" refType="userD"/>
                  <dgm:constr type="ctrX" for="ch" forName="dotArrow4" refType="w" fact="0.675"/>
                  <dgm:constr type="ctrY" for="ch" forName="dotArrow4" refType="h" fact="0.0581"/>
                  <dgm:constr type="w" for="ch" forName="dotArrow4" refType="userD"/>
                  <dgm:constr type="h" for="ch" forName="dotArrow4" refType="userD"/>
                  <dgm:constr type="ctrX" for="ch" forName="dotArrow5" refType="w" fact="0.6906"/>
                  <dgm:constr type="ctrY" for="ch" forName="dotArrow5" refType="h" fact="0.0748"/>
                  <dgm:constr type="w" for="ch" forName="dotArrow5" refType="userD"/>
                  <dgm:constr type="h" for="ch" forName="dotArrow5" refType="userD"/>
                  <dgm:constr type="ctrX" for="ch" forName="dotArrow6" refType="w" fact="0.6593"/>
                  <dgm:constr type="ctrY" for="ch" forName="dotArrow6" refType="h" fact="0.0766"/>
                  <dgm:constr type="w" for="ch" forName="dotArrow6" refType="userD"/>
                  <dgm:constr type="h" for="ch" forName="dotArrow6" refType="userD"/>
                  <dgm:constr type="ctrX" for="ch" forName="dotArrow7" refType="w" fact="0.6593"/>
                  <dgm:constr type="ctrY" for="ch" forName="dotArrow7" refType="h" fact="0.1118"/>
                  <dgm:constr type="w" for="ch" forName="dotArrow7" refType="userD"/>
                  <dgm:constr type="h" for="ch" forName="dotArrow7" refType="userD"/>
                  <dgm:constr type="l" for="ch" forName="parTx1" refType="w" fact="0.2091"/>
                  <dgm:constr type="t" for="ch" forName="parTx1" refType="h" fact="0.9433"/>
                  <dgm:constr type="w" for="ch" forName="parTx1" refType="w" fact="0.2275"/>
                  <dgm:constr type="h" for="ch" forName="parTx1" refType="h" fact="0.0811"/>
                  <dgm:constr type="ctrX" for="ch" forName="picture1" refType="w" fact="0.1988"/>
                  <dgm:constr type="ctrY" for="ch" forName="picture1" refType="h" fact="0.9322"/>
                  <dgm:constr type="w" for="ch" forName="picture1" refType="w" fact="0.1055"/>
                  <dgm:constr type="h" for="ch" forName="picture1" refType="h" fact="0.1403"/>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4273"/>
                  <dgm:constr type="t" for="ch" forName="parTx2" refType="h" fact="0.8468"/>
                  <dgm:constr type="w" for="ch" forName="parTx2" refType="w" fact="0.2275"/>
                  <dgm:constr type="h" for="ch" forName="parTx2" refType="h" fact="0.0811"/>
                  <dgm:constr type="ctrX" for="ch" forName="picture2" refType="w" fact="0.4169"/>
                  <dgm:constr type="ctrY" for="ch" forName="picture2" refType="h" fact="0.8357"/>
                  <dgm:constr type="w" for="ch" forName="picture2" refType="w" fact="0.1055"/>
                  <dgm:constr type="h" for="ch" forName="picture2" refType="h" fact="0.1403"/>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349"/>
                  <dgm:constr type="t" for="ch" forName="parTx3" refType="h" fact="0.7023"/>
                  <dgm:constr type="w" for="ch" forName="parTx3" refType="w" fact="0.2275"/>
                  <dgm:constr type="h" for="ch" forName="parTx3" refType="h" fact="0.0811"/>
                  <dgm:constr type="ctrX" for="ch" forName="picture3" refType="w" fact="0.5245"/>
                  <dgm:constr type="ctrY" for="ch" forName="picture3" refType="h" fact="0.6912"/>
                  <dgm:constr type="w" for="ch" forName="picture3" refType="w" fact="0.1055"/>
                  <dgm:constr type="h" for="ch" forName="picture3" refType="h" fact="0.1403"/>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5998"/>
                  <dgm:constr type="t" for="ch" forName="parTx4" refType="h" fact="0.5441"/>
                  <dgm:constr type="w" for="ch" forName="parTx4" refType="w" fact="0.2275"/>
                  <dgm:constr type="h" for="ch" forName="parTx4" refType="h" fact="0.0811"/>
                  <dgm:constr type="ctrX" for="ch" forName="picture4" refType="w" fact="0.5894"/>
                  <dgm:constr type="ctrY" for="ch" forName="picture4" refType="h" fact="0.533"/>
                  <dgm:constr type="w" for="ch" forName="picture4" refType="w" fact="0.1055"/>
                  <dgm:constr type="h" for="ch" forName="picture4" refType="h" fact="0.1403"/>
                  <dgm:constr type="l" for="ch" forName="desTx4" refType="r" refFor="ch" refForName="parTx4"/>
                  <dgm:constr type="r" for="ch" forName="desTx4" refType="w"/>
                  <dgm:constr type="t" for="ch" forName="desTx4" refType="t" refFor="ch" refForName="parTx4"/>
                  <dgm:constr type="h" for="ch" forName="desTx4" refType="h" refFor="ch" refForName="parTx4"/>
                  <dgm:constr type="l" for="ch" forName="parTx5" refType="w" fact="0.6416"/>
                  <dgm:constr type="t" for="ch" forName="parTx5" refType="h" fact="0.3737"/>
                  <dgm:constr type="w" for="ch" forName="parTx5" refType="w" fact="0.2275"/>
                  <dgm:constr type="h" for="ch" forName="parTx5" refType="h" fact="0.0811"/>
                  <dgm:constr type="ctrX" for="ch" forName="picture5" refType="w" fact="0.6313"/>
                  <dgm:constr type="ctrY" for="ch" forName="picture5" refType="h" fact="0.3626"/>
                  <dgm:constr type="w" for="ch" forName="picture5" refType="w" fact="0.1055"/>
                  <dgm:constr type="h" for="ch" forName="picture5" refType="h" fact="0.1403"/>
                  <dgm:constr type="l" for="ch" forName="desTx5" refType="r" refFor="ch" refForName="parTx5"/>
                  <dgm:constr type="r" for="ch" forName="desTx5" refType="w"/>
                  <dgm:constr type="t" for="ch" forName="desTx5" refType="t" refFor="ch" refForName="parTx5"/>
                  <dgm:constr type="h" for="ch" forName="desTx5" refType="h" refFor="ch" refForName="parTx5"/>
                  <dgm:constr type="l" for="ch" forName="parTx6" refType="w" fact="0.6644"/>
                  <dgm:constr type="t" for="ch" forName="parTx6" refType="h" fact="0.2061"/>
                  <dgm:constr type="w" for="ch" forName="parTx6" refType="w" fact="0.2275"/>
                  <dgm:constr type="h" for="ch" forName="parTx6" refType="h" fact="0.0811"/>
                  <dgm:constr type="ctrX" for="ch" forName="picture6" refType="w" fact="0.6541"/>
                  <dgm:constr type="ctrY" for="ch" forName="picture6" refType="h" fact="0.195"/>
                  <dgm:constr type="w" for="ch" forName="picture6" refType="w" fact="0.1055"/>
                  <dgm:constr type="h" for="ch" forName="picture6" refType="h" fact="0.1403"/>
                  <dgm:constr type="l" for="ch" forName="desTx6" refType="r" refFor="ch" refForName="parTx6"/>
                  <dgm:constr type="r" for="ch" forName="desTx6" refType="w"/>
                  <dgm:constr type="t" for="ch" forName="desTx6" refType="t" refFor="ch" refForName="parTx6"/>
                  <dgm:constr type="h" for="ch" forName="desTx6" refType="h" refFor="ch" refForName="parTx6"/>
                </dgm:constrLst>
              </dgm:if>
              <dgm:else name="Name57">
                <dgm:alg type="composite">
                  <dgm:param type="ar" val="1.122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userD" refType="w" fact="0.0125"/>
                  <dgm:constr type="ctrX" for="ch" forName="dot1" refType="w" fact="0.4276"/>
                  <dgm:constr type="ctrY" for="ch" forName="dot1" refType="h" fact="0.8839"/>
                  <dgm:constr type="w" for="ch" forName="dot1" refType="userD"/>
                  <dgm:constr type="h" for="ch" forName="dot1" refType="userD"/>
                  <dgm:constr type="ctrX" for="ch" forName="dot2" refType="w" fact="0.401"/>
                  <dgm:constr type="ctrY" for="ch" forName="dot2" refType="h" fact="0.8967"/>
                  <dgm:constr type="w" for="ch" forName="dot2" refType="userD"/>
                  <dgm:constr type="h" for="ch" forName="dot2" refType="userD"/>
                  <dgm:constr type="ctrX" for="ch" forName="dot3" refType="w" fact="0.3739"/>
                  <dgm:constr type="ctrY" for="ch" forName="dot3" refType="h" fact="0.9076"/>
                  <dgm:constr type="w" for="ch" forName="dot3" refType="userD"/>
                  <dgm:constr type="h" for="ch" forName="dot3" refType="userD"/>
                  <dgm:constr type="ctrX" for="ch" forName="dot4" refType="w" fact="0.3464"/>
                  <dgm:constr type="ctrY" for="ch" forName="dot4" refType="h" fact="0.9165"/>
                  <dgm:constr type="w" for="ch" forName="dot4" refType="userD"/>
                  <dgm:constr type="h" for="ch" forName="dot4" refType="userD"/>
                  <dgm:constr type="ctrX" for="ch" forName="dot5" refType="w" fact="0.3186"/>
                  <dgm:constr type="ctrY" for="ch" forName="dot5" refType="h" fact="0.9234"/>
                  <dgm:constr type="w" for="ch" forName="dot5" refType="userD"/>
                  <dgm:constr type="h" for="ch" forName="dot5" refType="userD"/>
                  <dgm:constr type="ctrX" for="ch" forName="dot6" refType="w" fact="0.5786"/>
                  <dgm:constr type="ctrY" for="ch" forName="dot6" refType="h" fact="0.764"/>
                  <dgm:constr type="w" for="ch" forName="dot6" refType="userD"/>
                  <dgm:constr type="h" for="ch" forName="dot6" refType="userD"/>
                  <dgm:constr type="ctrX" for="ch" forName="dot7" refType="w" fact="0.5564"/>
                  <dgm:constr type="ctrY" for="ch" forName="dot7" refType="h" fact="0.7878"/>
                  <dgm:constr type="w" for="ch" forName="dot7" refType="userD"/>
                  <dgm:constr type="h" for="ch" forName="dot7" refType="userD"/>
                  <dgm:constr type="ctrX" for="ch" forName="dot8" refType="w" fact="0.675"/>
                  <dgm:constr type="ctrY" for="ch" forName="dot8" refType="h" fact="0.6227"/>
                  <dgm:constr type="w" for="ch" forName="dot8" refType="userD"/>
                  <dgm:constr type="h" for="ch" forName="dot8" refType="userD"/>
                  <dgm:constr type="ctrX" for="ch" forName="dot9" refType="w" fact="0.7403"/>
                  <dgm:constr type="ctrY" for="ch" forName="dot9" refType="h" fact="0.4556"/>
                  <dgm:constr type="w" for="ch" forName="dot9" refType="userD"/>
                  <dgm:constr type="h" for="ch" forName="dot9" refType="userD"/>
                  <dgm:constr type="ctrX" for="ch" forName="dot10" refType="w" fact="0.7714"/>
                  <dgm:constr type="ctrY" for="ch" forName="dot10" refType="h" fact="0.2816"/>
                  <dgm:constr type="w" for="ch" forName="dot10" refType="userD"/>
                  <dgm:constr type="h" for="ch" forName="dot10" refType="userD"/>
                  <dgm:constr type="ctrX" for="ch" forName="dotArrow1" refType="w" fact="0.7443"/>
                  <dgm:constr type="ctrY" for="ch" forName="dotArrow1" refType="h" fact="0.0748"/>
                  <dgm:constr type="w" for="ch" forName="dotArrow1" refType="userD"/>
                  <dgm:constr type="h" for="ch" forName="dotArrow1" refType="userD"/>
                  <dgm:constr type="ctrX" for="ch" forName="dotArrow2" refType="w" fact="0.7628"/>
                  <dgm:constr type="ctrY" for="ch" forName="dotArrow2" refType="h" fact="0.0581"/>
                  <dgm:constr type="w" for="ch" forName="dotArrow2" refType="userD"/>
                  <dgm:constr type="h" for="ch" forName="dotArrow2" refType="userD"/>
                  <dgm:constr type="ctrX" for="ch" forName="dotArrow3" refType="w" fact="0.7814"/>
                  <dgm:constr type="ctrY" for="ch" forName="dotArrow3" refType="h" fact="0.0414"/>
                  <dgm:constr type="w" for="ch" forName="dotArrow3" refType="userD"/>
                  <dgm:constr type="h" for="ch" forName="dotArrow3" refType="userD"/>
                  <dgm:constr type="ctrX" for="ch" forName="dotArrow4" refType="w" fact="0.7999"/>
                  <dgm:constr type="ctrY" for="ch" forName="dotArrow4" refType="h" fact="0.0581"/>
                  <dgm:constr type="w" for="ch" forName="dotArrow4" refType="userD"/>
                  <dgm:constr type="h" for="ch" forName="dotArrow4" refType="userD"/>
                  <dgm:constr type="ctrX" for="ch" forName="dotArrow5" refType="w" fact="0.8184"/>
                  <dgm:constr type="ctrY" for="ch" forName="dotArrow5" refType="h" fact="0.0748"/>
                  <dgm:constr type="w" for="ch" forName="dotArrow5" refType="userD"/>
                  <dgm:constr type="h" for="ch" forName="dotArrow5" refType="userD"/>
                  <dgm:constr type="ctrX" for="ch" forName="dotArrow6" refType="w" fact="0.7814"/>
                  <dgm:constr type="ctrY" for="ch" forName="dotArrow6" refType="h" fact="0.0766"/>
                  <dgm:constr type="w" for="ch" forName="dotArrow6" refType="userD"/>
                  <dgm:constr type="h" for="ch" forName="dotArrow6" refType="userD"/>
                  <dgm:constr type="ctrX" for="ch" forName="dotArrow7" refType="w" fact="0.7814"/>
                  <dgm:constr type="ctrY" for="ch" forName="dotArrow7" refType="h" fact="0.1118"/>
                  <dgm:constr type="w" for="ch" forName="dotArrow7" refType="userD"/>
                  <dgm:constr type="h" for="ch" forName="dotArrow7" refType="userD"/>
                  <dgm:constr type="l" for="ch" forName="parTx1" refType="w" fact="0.2479"/>
                  <dgm:constr type="t" for="ch" forName="parTx1" refType="h" fact="0.9416"/>
                  <dgm:constr type="w" for="ch" forName="parTx1" refType="w" fact="0.2696"/>
                  <dgm:constr type="h" for="ch" forName="parTx1" refType="h" fact="0.0811"/>
                  <dgm:constr type="ctrX" for="ch" forName="picture1" refType="w" fact="0.2356"/>
                  <dgm:constr type="ctrY" for="ch" forName="picture1" refType="h" fact="0.9322"/>
                  <dgm:constr type="w" for="ch" forName="picture1" refType="w" fact="0.125"/>
                  <dgm:constr type="h" for="ch" forName="picture1" refType="h" fact="0.1403"/>
                  <dgm:constr type="l" for="ch" forName="parTx2" refType="w" fact="0.5064"/>
                  <dgm:constr type="t" for="ch" forName="parTx2" refType="h" fact="0.8451"/>
                  <dgm:constr type="w" for="ch" forName="parTx2" refType="w" fact="0.2696"/>
                  <dgm:constr type="h" for="ch" forName="parTx2" refType="h" fact="0.0811"/>
                  <dgm:constr type="ctrX" for="ch" forName="picture2" refType="w" fact="0.4941"/>
                  <dgm:constr type="ctrY" for="ch" forName="picture2" refType="h" fact="0.8357"/>
                  <dgm:constr type="w" for="ch" forName="picture2" refType="w" fact="0.125"/>
                  <dgm:constr type="h" for="ch" forName="picture2" refType="h" fact="0.1403"/>
                  <dgm:constr type="l" for="ch" forName="parTx3" refType="w" fact="0.6339"/>
                  <dgm:constr type="t" for="ch" forName="parTx3" refType="h" fact="0.7006"/>
                  <dgm:constr type="w" for="ch" forName="parTx3" refType="w" fact="0.2696"/>
                  <dgm:constr type="h" for="ch" forName="parTx3" refType="h" fact="0.0811"/>
                  <dgm:constr type="ctrX" for="ch" forName="picture3" refType="w" fact="0.6216"/>
                  <dgm:constr type="ctrY" for="ch" forName="picture3" refType="h" fact="0.6912"/>
                  <dgm:constr type="w" for="ch" forName="picture3" refType="w" fact="0.125"/>
                  <dgm:constr type="h" for="ch" forName="picture3" refType="h" fact="0.1403"/>
                  <dgm:constr type="l" for="ch" forName="parTx4" refType="w" fact="0.7108"/>
                  <dgm:constr type="t" for="ch" forName="parTx4" refType="h" fact="0.5424"/>
                  <dgm:constr type="w" for="ch" forName="parTx4" refType="w" fact="0.2696"/>
                  <dgm:constr type="h" for="ch" forName="parTx4" refType="h" fact="0.0811"/>
                  <dgm:constr type="ctrX" for="ch" forName="picture4" refType="w" fact="0.6985"/>
                  <dgm:constr type="ctrY" for="ch" forName="picture4" refType="h" fact="0.533"/>
                  <dgm:constr type="w" for="ch" forName="picture4" refType="w" fact="0.125"/>
                  <dgm:constr type="h" for="ch" forName="picture4" refType="h" fact="0.1403"/>
                  <dgm:constr type="l" for="ch" forName="parTx5" refType="w" fact="0.7604"/>
                  <dgm:constr type="t" for="ch" forName="parTx5" refType="h" fact="0.372"/>
                  <dgm:constr type="w" for="ch" forName="parTx5" refType="w" fact="0.2696"/>
                  <dgm:constr type="h" for="ch" forName="parTx5" refType="h" fact="0.0811"/>
                  <dgm:constr type="ctrX" for="ch" forName="picture5" refType="w" fact="0.7481"/>
                  <dgm:constr type="ctrY" for="ch" forName="picture5" refType="h" fact="0.3626"/>
                  <dgm:constr type="w" for="ch" forName="picture5" refType="w" fact="0.125"/>
                  <dgm:constr type="h" for="ch" forName="picture5" refType="h" fact="0.1403"/>
                  <dgm:constr type="l" for="ch" forName="parTx6" refType="w" fact="0.7874"/>
                  <dgm:constr type="t" for="ch" forName="parTx6" refType="h" fact="0.2044"/>
                  <dgm:constr type="w" for="ch" forName="parTx6" refType="w" fact="0.2696"/>
                  <dgm:constr type="h" for="ch" forName="parTx6" refType="h" fact="0.0811"/>
                  <dgm:constr type="ctrX" for="ch" forName="picture6" refType="w" fact="0.7751"/>
                  <dgm:constr type="ctrY" for="ch" forName="picture6" refType="h" fact="0.195"/>
                  <dgm:constr type="w" for="ch" forName="picture6" refType="w" fact="0.125"/>
                  <dgm:constr type="h" for="ch" forName="picture6" refType="h" fact="0.1403"/>
                </dgm:constrLst>
              </dgm:else>
            </dgm:choose>
          </dgm:if>
          <dgm:else name="Name58">
            <dgm:choose name="Name59">
              <dgm:if name="Name60" axis="des" func="maxDepth" op="gt" val="1">
                <dgm:alg type="composite">
                  <dgm:param type="ar" val="1.3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userD" refType="w" fact="0.0105"/>
                  <dgm:constr type="ctrX" for="ch" forName="dot1" refType="w" fact="0.6392"/>
                  <dgm:constr type="ctrY" for="ch" forName="dot1" refType="h" fact="0.8839"/>
                  <dgm:constr type="w" for="ch" forName="dot1" refType="userD"/>
                  <dgm:constr type="h" for="ch" forName="dot1" refType="userD"/>
                  <dgm:constr type="ctrX" for="ch" forName="dot2" refType="w" fact="0.6616"/>
                  <dgm:constr type="ctrY" for="ch" forName="dot2" refType="h" fact="0.8967"/>
                  <dgm:constr type="w" for="ch" forName="dot2" refType="userD"/>
                  <dgm:constr type="h" for="ch" forName="dot2" refType="userD"/>
                  <dgm:constr type="ctrX" for="ch" forName="dot3" refType="w" fact="0.6845"/>
                  <dgm:constr type="ctrY" for="ch" forName="dot3" refType="h" fact="0.9076"/>
                  <dgm:constr type="w" for="ch" forName="dot3" refType="userD"/>
                  <dgm:constr type="h" for="ch" forName="dot3" refType="userD"/>
                  <dgm:constr type="ctrX" for="ch" forName="dot4" refType="w" fact="0.7077"/>
                  <dgm:constr type="ctrY" for="ch" forName="dot4" refType="h" fact="0.9165"/>
                  <dgm:constr type="w" for="ch" forName="dot4" refType="userD"/>
                  <dgm:constr type="h" for="ch" forName="dot4" refType="userD"/>
                  <dgm:constr type="ctrX" for="ch" forName="dot5" refType="w" fact="0.7312"/>
                  <dgm:constr type="ctrY" for="ch" forName="dot5" refType="h" fact="0.9234"/>
                  <dgm:constr type="w" for="ch" forName="dot5" refType="userD"/>
                  <dgm:constr type="h" for="ch" forName="dot5" refType="userD"/>
                  <dgm:constr type="ctrX" for="ch" forName="dot6" refType="w" fact="0.5117"/>
                  <dgm:constr type="ctrY" for="ch" forName="dot6" refType="h" fact="0.764"/>
                  <dgm:constr type="w" for="ch" forName="dot6" refType="userD"/>
                  <dgm:constr type="h" for="ch" forName="dot6" refType="userD"/>
                  <dgm:constr type="ctrX" for="ch" forName="dot7" refType="w" fact="0.5305"/>
                  <dgm:constr type="ctrY" for="ch" forName="dot7" refType="h" fact="0.7878"/>
                  <dgm:constr type="w" for="ch" forName="dot7" refType="userD"/>
                  <dgm:constr type="h" for="ch" forName="dot7" refType="userD"/>
                  <dgm:constr type="ctrX" for="ch" forName="dot8" refType="w" fact="0.4304"/>
                  <dgm:constr type="ctrY" for="ch" forName="dot8" refType="h" fact="0.6227"/>
                  <dgm:constr type="w" for="ch" forName="dot8" refType="userD"/>
                  <dgm:constr type="h" for="ch" forName="dot8" refType="userD"/>
                  <dgm:constr type="ctrX" for="ch" forName="dot9" refType="w" fact="0.3753"/>
                  <dgm:constr type="ctrY" for="ch" forName="dot9" refType="h" fact="0.4556"/>
                  <dgm:constr type="w" for="ch" forName="dot9" refType="userD"/>
                  <dgm:constr type="h" for="ch" forName="dot9" refType="userD"/>
                  <dgm:constr type="ctrX" for="ch" forName="dot10" refType="w" fact="0.3491"/>
                  <dgm:constr type="ctrY" for="ch" forName="dot10" refType="h" fact="0.2816"/>
                  <dgm:constr type="w" for="ch" forName="dot10" refType="userD"/>
                  <dgm:constr type="h" for="ch" forName="dot10" refType="userD"/>
                  <dgm:constr type="ctrX" for="ch" forName="dotArrow1" refType="w" fact="0.3719"/>
                  <dgm:constr type="ctrY" for="ch" forName="dotArrow1" refType="h" fact="0.0748"/>
                  <dgm:constr type="w" for="ch" forName="dotArrow1" refType="userD"/>
                  <dgm:constr type="h" for="ch" forName="dotArrow1" refType="userD"/>
                  <dgm:constr type="ctrX" for="ch" forName="dotArrow2" refType="w" fact="0.3563"/>
                  <dgm:constr type="ctrY" for="ch" forName="dotArrow2" refType="h" fact="0.0581"/>
                  <dgm:constr type="w" for="ch" forName="dotArrow2" refType="userD"/>
                  <dgm:constr type="h" for="ch" forName="dotArrow2" refType="userD"/>
                  <dgm:constr type="ctrX" for="ch" forName="dotArrow3" refType="w" fact="0.3407"/>
                  <dgm:constr type="ctrY" for="ch" forName="dotArrow3" refType="h" fact="0.0414"/>
                  <dgm:constr type="w" for="ch" forName="dotArrow3" refType="userD"/>
                  <dgm:constr type="h" for="ch" forName="dotArrow3" refType="userD"/>
                  <dgm:constr type="ctrX" for="ch" forName="dotArrow4" refType="w" fact="0.325"/>
                  <dgm:constr type="ctrY" for="ch" forName="dotArrow4" refType="h" fact="0.0581"/>
                  <dgm:constr type="w" for="ch" forName="dotArrow4" refType="userD"/>
                  <dgm:constr type="h" for="ch" forName="dotArrow4" refType="userD"/>
                  <dgm:constr type="ctrX" for="ch" forName="dotArrow5" refType="w" fact="0.3094"/>
                  <dgm:constr type="ctrY" for="ch" forName="dotArrow5" refType="h" fact="0.0748"/>
                  <dgm:constr type="w" for="ch" forName="dotArrow5" refType="userD"/>
                  <dgm:constr type="h" for="ch" forName="dotArrow5" refType="userD"/>
                  <dgm:constr type="ctrX" for="ch" forName="dotArrow6" refType="w" fact="0.3407"/>
                  <dgm:constr type="ctrY" for="ch" forName="dotArrow6" refType="h" fact="0.0766"/>
                  <dgm:constr type="w" for="ch" forName="dotArrow6" refType="userD"/>
                  <dgm:constr type="h" for="ch" forName="dotArrow6" refType="userD"/>
                  <dgm:constr type="ctrX" for="ch" forName="dotArrow7" refType="w" fact="0.3407"/>
                  <dgm:constr type="ctrY" for="ch" forName="dotArrow7" refType="h" fact="0.1118"/>
                  <dgm:constr type="w" for="ch" forName="dotArrow7" refType="userD"/>
                  <dgm:constr type="h" for="ch" forName="dotArrow7" refType="userD"/>
                  <dgm:constr type="r" for="ch" forName="parTx1" refType="w" fact="0.7909"/>
                  <dgm:constr type="t" for="ch" forName="parTx1" refType="h" fact="0.9433"/>
                  <dgm:constr type="w" for="ch" forName="parTx1" refType="w" fact="0.2275"/>
                  <dgm:constr type="h" for="ch" forName="parTx1" refType="h" fact="0.0811"/>
                  <dgm:constr type="ctrX" for="ch" forName="picture1" refType="w" fact="0.8012"/>
                  <dgm:constr type="ctrY" for="ch" forName="picture1" refType="h" fact="0.9322"/>
                  <dgm:constr type="w" for="ch" forName="picture1" refType="w" fact="0.1055"/>
                  <dgm:constr type="h" for="ch" forName="picture1" refType="h" fact="0.1403"/>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5727"/>
                  <dgm:constr type="t" for="ch" forName="parTx2" refType="h" fact="0.8468"/>
                  <dgm:constr type="w" for="ch" forName="parTx2" refType="w" fact="0.2275"/>
                  <dgm:constr type="h" for="ch" forName="parTx2" refType="h" fact="0.0811"/>
                  <dgm:constr type="ctrX" for="ch" forName="picture2" refType="w" fact="0.5831"/>
                  <dgm:constr type="ctrY" for="ch" forName="picture2" refType="h" fact="0.8357"/>
                  <dgm:constr type="w" for="ch" forName="picture2" refType="w" fact="0.1055"/>
                  <dgm:constr type="h" for="ch" forName="picture2" refType="h" fact="0.1403"/>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651"/>
                  <dgm:constr type="t" for="ch" forName="parTx3" refType="h" fact="0.7023"/>
                  <dgm:constr type="w" for="ch" forName="parTx3" refType="w" fact="0.2275"/>
                  <dgm:constr type="h" for="ch" forName="parTx3" refType="h" fact="0.0811"/>
                  <dgm:constr type="ctrX" for="ch" forName="picture3" refType="w" fact="0.4755"/>
                  <dgm:constr type="ctrY" for="ch" forName="picture3" refType="h" fact="0.6912"/>
                  <dgm:constr type="w" for="ch" forName="picture3" refType="w" fact="0.1055"/>
                  <dgm:constr type="h" for="ch" forName="picture3" refType="h" fact="0.1403"/>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4002"/>
                  <dgm:constr type="t" for="ch" forName="parTx4" refType="h" fact="0.5441"/>
                  <dgm:constr type="w" for="ch" forName="parTx4" refType="w" fact="0.2275"/>
                  <dgm:constr type="h" for="ch" forName="parTx4" refType="h" fact="0.0811"/>
                  <dgm:constr type="ctrX" for="ch" forName="picture4" refType="w" fact="0.4106"/>
                  <dgm:constr type="ctrY" for="ch" forName="picture4" refType="h" fact="0.533"/>
                  <dgm:constr type="w" for="ch" forName="picture4" refType="w" fact="0.1055"/>
                  <dgm:constr type="h" for="ch" forName="picture4" refType="h" fact="0.1403"/>
                  <dgm:constr type="r" for="ch" forName="desTx4" refType="l" refFor="ch" refForName="parTx4"/>
                  <dgm:constr type="l" for="ch" forName="desTx4"/>
                  <dgm:constr type="t" for="ch" forName="desTx4" refType="t" refFor="ch" refForName="parTx4"/>
                  <dgm:constr type="h" for="ch" forName="desTx4" refType="h" refFor="ch" refForName="parTx4"/>
                  <dgm:constr type="r" for="ch" forName="parTx5" refType="w" fact="0.3584"/>
                  <dgm:constr type="t" for="ch" forName="parTx5" refType="h" fact="0.3737"/>
                  <dgm:constr type="w" for="ch" forName="parTx5" refType="w" fact="0.2275"/>
                  <dgm:constr type="h" for="ch" forName="parTx5" refType="h" fact="0.0811"/>
                  <dgm:constr type="ctrX" for="ch" forName="picture5" refType="w" fact="0.3687"/>
                  <dgm:constr type="ctrY" for="ch" forName="picture5" refType="h" fact="0.3626"/>
                  <dgm:constr type="w" for="ch" forName="picture5" refType="w" fact="0.1055"/>
                  <dgm:constr type="h" for="ch" forName="picture5" refType="h" fact="0.1403"/>
                  <dgm:constr type="r" for="ch" forName="desTx5" refType="l" refFor="ch" refForName="parTx5"/>
                  <dgm:constr type="l" for="ch" forName="desTx5"/>
                  <dgm:constr type="t" for="ch" forName="desTx5" refType="t" refFor="ch" refForName="parTx5"/>
                  <dgm:constr type="h" for="ch" forName="desTx5" refType="h" refFor="ch" refForName="parTx5"/>
                  <dgm:constr type="r" for="ch" forName="parTx6" refType="w" fact="0.3356"/>
                  <dgm:constr type="t" for="ch" forName="parTx6" refType="h" fact="0.2061"/>
                  <dgm:constr type="w" for="ch" forName="parTx6" refType="w" fact="0.2275"/>
                  <dgm:constr type="h" for="ch" forName="parTx6" refType="h" fact="0.0811"/>
                  <dgm:constr type="ctrX" for="ch" forName="picture6" refType="w" fact="0.3459"/>
                  <dgm:constr type="ctrY" for="ch" forName="picture6" refType="h" fact="0.195"/>
                  <dgm:constr type="w" for="ch" forName="picture6" refType="w" fact="0.1055"/>
                  <dgm:constr type="h" for="ch" forName="picture6" refType="h" fact="0.1403"/>
                  <dgm:constr type="r" for="ch" forName="desTx6" refType="l" refFor="ch" refForName="parTx6"/>
                  <dgm:constr type="l" for="ch" forName="desTx6"/>
                  <dgm:constr type="t" for="ch" forName="desTx6" refType="t" refFor="ch" refForName="parTx6"/>
                  <dgm:constr type="h" for="ch" forName="desTx6" refType="h" refFor="ch" refForName="parTx6"/>
                </dgm:constrLst>
              </dgm:if>
              <dgm:else name="Name61">
                <dgm:alg type="composite">
                  <dgm:param type="ar" val="1.122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userD" refType="w" fact="0.0125"/>
                  <dgm:constr type="ctrX" for="ch" forName="dot1" refType="w" fact="0.5724"/>
                  <dgm:constr type="ctrY" for="ch" forName="dot1" refType="h" fact="0.8839"/>
                  <dgm:constr type="w" for="ch" forName="dot1" refType="userD"/>
                  <dgm:constr type="h" for="ch" forName="dot1" refType="userD"/>
                  <dgm:constr type="ctrX" for="ch" forName="dot2" refType="w" fact="0.599"/>
                  <dgm:constr type="ctrY" for="ch" forName="dot2" refType="h" fact="0.8967"/>
                  <dgm:constr type="w" for="ch" forName="dot2" refType="userD"/>
                  <dgm:constr type="h" for="ch" forName="dot2" refType="userD"/>
                  <dgm:constr type="ctrX" for="ch" forName="dot3" refType="w" fact="0.6261"/>
                  <dgm:constr type="ctrY" for="ch" forName="dot3" refType="h" fact="0.9076"/>
                  <dgm:constr type="w" for="ch" forName="dot3" refType="userD"/>
                  <dgm:constr type="h" for="ch" forName="dot3" refType="userD"/>
                  <dgm:constr type="ctrX" for="ch" forName="dot4" refType="w" fact="0.6536"/>
                  <dgm:constr type="ctrY" for="ch" forName="dot4" refType="h" fact="0.9165"/>
                  <dgm:constr type="w" for="ch" forName="dot4" refType="userD"/>
                  <dgm:constr type="h" for="ch" forName="dot4" refType="userD"/>
                  <dgm:constr type="ctrX" for="ch" forName="dot5" refType="w" fact="0.6814"/>
                  <dgm:constr type="ctrY" for="ch" forName="dot5" refType="h" fact="0.9234"/>
                  <dgm:constr type="w" for="ch" forName="dot5" refType="userD"/>
                  <dgm:constr type="h" for="ch" forName="dot5" refType="userD"/>
                  <dgm:constr type="ctrX" for="ch" forName="dot6" refType="w" fact="0.4214"/>
                  <dgm:constr type="ctrY" for="ch" forName="dot6" refType="h" fact="0.764"/>
                  <dgm:constr type="w" for="ch" forName="dot6" refType="userD"/>
                  <dgm:constr type="h" for="ch" forName="dot6" refType="userD"/>
                  <dgm:constr type="ctrX" for="ch" forName="dot7" refType="w" fact="0.4436"/>
                  <dgm:constr type="ctrY" for="ch" forName="dot7" refType="h" fact="0.7878"/>
                  <dgm:constr type="w" for="ch" forName="dot7" refType="userD"/>
                  <dgm:constr type="h" for="ch" forName="dot7" refType="userD"/>
                  <dgm:constr type="ctrX" for="ch" forName="dot8" refType="w" fact="0.325"/>
                  <dgm:constr type="ctrY" for="ch" forName="dot8" refType="h" fact="0.6227"/>
                  <dgm:constr type="w" for="ch" forName="dot8" refType="userD"/>
                  <dgm:constr type="h" for="ch" forName="dot8" refType="userD"/>
                  <dgm:constr type="ctrX" for="ch" forName="dot9" refType="w" fact="0.2597"/>
                  <dgm:constr type="ctrY" for="ch" forName="dot9" refType="h" fact="0.4556"/>
                  <dgm:constr type="w" for="ch" forName="dot9" refType="userD"/>
                  <dgm:constr type="h" for="ch" forName="dot9" refType="userD"/>
                  <dgm:constr type="ctrX" for="ch" forName="dot10" refType="w" fact="0.2286"/>
                  <dgm:constr type="ctrY" for="ch" forName="dot10" refType="h" fact="0.2816"/>
                  <dgm:constr type="w" for="ch" forName="dot10" refType="userD"/>
                  <dgm:constr type="h" for="ch" forName="dot10" refType="userD"/>
                  <dgm:constr type="ctrX" for="ch" forName="dotArrow1" refType="w" fact="0.2557"/>
                  <dgm:constr type="ctrY" for="ch" forName="dotArrow1" refType="h" fact="0.0748"/>
                  <dgm:constr type="w" for="ch" forName="dotArrow1" refType="userD"/>
                  <dgm:constr type="h" for="ch" forName="dotArrow1" refType="userD"/>
                  <dgm:constr type="ctrX" for="ch" forName="dotArrow2" refType="w" fact="0.2372"/>
                  <dgm:constr type="ctrY" for="ch" forName="dotArrow2" refType="h" fact="0.0581"/>
                  <dgm:constr type="w" for="ch" forName="dotArrow2" refType="userD"/>
                  <dgm:constr type="h" for="ch" forName="dotArrow2" refType="userD"/>
                  <dgm:constr type="ctrX" for="ch" forName="dotArrow3" refType="w" fact="0.2187"/>
                  <dgm:constr type="ctrY" for="ch" forName="dotArrow3" refType="h" fact="0.0414"/>
                  <dgm:constr type="w" for="ch" forName="dotArrow3" refType="userD"/>
                  <dgm:constr type="h" for="ch" forName="dotArrow3" refType="userD"/>
                  <dgm:constr type="ctrX" for="ch" forName="dotArrow4" refType="w" fact="0.2001"/>
                  <dgm:constr type="ctrY" for="ch" forName="dotArrow4" refType="h" fact="0.0581"/>
                  <dgm:constr type="w" for="ch" forName="dotArrow4" refType="userD"/>
                  <dgm:constr type="h" for="ch" forName="dotArrow4" refType="userD"/>
                  <dgm:constr type="ctrX" for="ch" forName="dotArrow5" refType="w" fact="0.1816"/>
                  <dgm:constr type="ctrY" for="ch" forName="dotArrow5" refType="h" fact="0.0748"/>
                  <dgm:constr type="w" for="ch" forName="dotArrow5" refType="userD"/>
                  <dgm:constr type="h" for="ch" forName="dotArrow5" refType="userD"/>
                  <dgm:constr type="ctrX" for="ch" forName="dotArrow6" refType="w" fact="0.2187"/>
                  <dgm:constr type="ctrY" for="ch" forName="dotArrow6" refType="h" fact="0.0766"/>
                  <dgm:constr type="w" for="ch" forName="dotArrow6" refType="userD"/>
                  <dgm:constr type="h" for="ch" forName="dotArrow6" refType="userD"/>
                  <dgm:constr type="ctrX" for="ch" forName="dotArrow7" refType="w" fact="0.2187"/>
                  <dgm:constr type="ctrY" for="ch" forName="dotArrow7" refType="h" fact="0.1118"/>
                  <dgm:constr type="w" for="ch" forName="dotArrow7" refType="userD"/>
                  <dgm:constr type="h" for="ch" forName="dotArrow7" refType="userD"/>
                  <dgm:constr type="r" for="ch" forName="parTx1" refType="w" fact="0.7522"/>
                  <dgm:constr type="t" for="ch" forName="parTx1" refType="h" fact="0.9416"/>
                  <dgm:constr type="w" for="ch" forName="parTx1" refType="w" fact="0.2696"/>
                  <dgm:constr type="h" for="ch" forName="parTx1" refType="h" fact="0.0811"/>
                  <dgm:constr type="ctrX" for="ch" forName="picture1" refType="w" fact="0.7644"/>
                  <dgm:constr type="ctrY" for="ch" forName="picture1" refType="h" fact="0.9322"/>
                  <dgm:constr type="w" for="ch" forName="picture1" refType="w" fact="0.125"/>
                  <dgm:constr type="h" for="ch" forName="picture1" refType="h" fact="0.1403"/>
                  <dgm:constr type="r" for="ch" forName="parTx2" refType="w" fact="0.4937"/>
                  <dgm:constr type="t" for="ch" forName="parTx2" refType="h" fact="0.8451"/>
                  <dgm:constr type="w" for="ch" forName="parTx2" refType="w" fact="0.2696"/>
                  <dgm:constr type="h" for="ch" forName="parTx2" refType="h" fact="0.0811"/>
                  <dgm:constr type="ctrX" for="ch" forName="picture2" refType="w" fact="0.5059"/>
                  <dgm:constr type="ctrY" for="ch" forName="picture2" refType="h" fact="0.8357"/>
                  <dgm:constr type="w" for="ch" forName="picture2" refType="w" fact="0.125"/>
                  <dgm:constr type="h" for="ch" forName="picture2" refType="h" fact="0.1403"/>
                  <dgm:constr type="r" for="ch" forName="parTx3" refType="w" fact="0.3662"/>
                  <dgm:constr type="t" for="ch" forName="parTx3" refType="h" fact="0.7006"/>
                  <dgm:constr type="w" for="ch" forName="parTx3" refType="w" fact="0.2696"/>
                  <dgm:constr type="h" for="ch" forName="parTx3" refType="h" fact="0.0811"/>
                  <dgm:constr type="ctrX" for="ch" forName="picture3" refType="w" fact="0.3784"/>
                  <dgm:constr type="ctrY" for="ch" forName="picture3" refType="h" fact="0.6912"/>
                  <dgm:constr type="w" for="ch" forName="picture3" refType="w" fact="0.125"/>
                  <dgm:constr type="h" for="ch" forName="picture3" refType="h" fact="0.1403"/>
                  <dgm:constr type="r" for="ch" forName="parTx4" refType="w" fact="0.2893"/>
                  <dgm:constr type="t" for="ch" forName="parTx4" refType="h" fact="0.5424"/>
                  <dgm:constr type="w" for="ch" forName="parTx4" refType="w" fact="0.2696"/>
                  <dgm:constr type="h" for="ch" forName="parTx4" refType="h" fact="0.0811"/>
                  <dgm:constr type="ctrX" for="ch" forName="picture4" refType="w" fact="0.3015"/>
                  <dgm:constr type="ctrY" for="ch" forName="picture4" refType="h" fact="0.533"/>
                  <dgm:constr type="w" for="ch" forName="picture4" refType="w" fact="0.125"/>
                  <dgm:constr type="h" for="ch" forName="picture4" refType="h" fact="0.1403"/>
                  <dgm:constr type="r" for="ch" forName="parTx5" refType="w" fact="0.2397"/>
                  <dgm:constr type="t" for="ch" forName="parTx5" refType="h" fact="0.372"/>
                  <dgm:constr type="w" for="ch" forName="parTx5" refType="w" fact="0.2696"/>
                  <dgm:constr type="h" for="ch" forName="parTx5" refType="h" fact="0.0811"/>
                  <dgm:constr type="ctrX" for="ch" forName="picture5" refType="w" fact="0.2519"/>
                  <dgm:constr type="ctrY" for="ch" forName="picture5" refType="h" fact="0.3626"/>
                  <dgm:constr type="w" for="ch" forName="picture5" refType="w" fact="0.125"/>
                  <dgm:constr type="h" for="ch" forName="picture5" refType="h" fact="0.1403"/>
                  <dgm:constr type="r" for="ch" forName="parTx6" refType="w" fact="0.2127"/>
                  <dgm:constr type="t" for="ch" forName="parTx6" refType="h" fact="0.2044"/>
                  <dgm:constr type="w" for="ch" forName="parTx6" refType="w" fact="0.2696"/>
                  <dgm:constr type="h" for="ch" forName="parTx6" refType="h" fact="0.0811"/>
                  <dgm:constr type="ctrX" for="ch" forName="picture6" refType="w" fact="0.2249"/>
                  <dgm:constr type="ctrY" for="ch" forName="picture6" refType="h" fact="0.195"/>
                  <dgm:constr type="w" for="ch" forName="picture6" refType="w" fact="0.125"/>
                  <dgm:constr type="h" for="ch" forName="picture6" refType="h" fact="0.1403"/>
                </dgm:constrLst>
              </dgm:else>
            </dgm:choose>
          </dgm:else>
        </dgm:choose>
      </dgm:if>
      <dgm:else name="Name62">
        <dgm:choose name="Name63">
          <dgm:if name="Name64" func="var" arg="dir" op="equ" val="norm">
            <dgm:choose name="Name65">
              <dgm:if name="Name66" axis="des" func="maxDepth" op="gt" val="1">
                <dgm:alg type="composite">
                  <dgm:param type="ar" val="1.2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primFontSz" for="ch" forName="desTx7" refType="primFontSz" refFor="ch" refForName="desTx1" op="equ"/>
                  <dgm:constr type="userD" refType="w" fact="0.0097"/>
                  <dgm:constr type="ctrX" for="ch" forName="dot1" refType="w" fact="0.3909"/>
                  <dgm:constr type="ctrY" for="ch" forName="dot1" refType="h" fact="0.8342"/>
                  <dgm:constr type="w" for="ch" forName="dot1" refType="userD"/>
                  <dgm:constr type="h" for="ch" forName="dot1" refType="userD"/>
                  <dgm:constr type="ctrX" for="ch" forName="dot2" refType="w" fact="0.3721"/>
                  <dgm:constr type="ctrY" for="ch" forName="dot2" refType="h" fact="0.8448"/>
                  <dgm:constr type="w" for="ch" forName="dot2" refType="userD"/>
                  <dgm:constr type="h" for="ch" forName="dot2" refType="userD"/>
                  <dgm:constr type="ctrX" for="ch" forName="dot3" refType="w" fact="0.353"/>
                  <dgm:constr type="ctrY" for="ch" forName="dot3" refType="h" fact="0.8539"/>
                  <dgm:constr type="w" for="ch" forName="dot3" refType="userD"/>
                  <dgm:constr type="h" for="ch" forName="dot3" refType="userD"/>
                  <dgm:constr type="ctrX" for="ch" forName="dot4" refType="w" fact="0.3337"/>
                  <dgm:constr type="ctrY" for="ch" forName="dot4" refType="h" fact="0.8615"/>
                  <dgm:constr type="w" for="ch" forName="dot4" refType="userD"/>
                  <dgm:constr type="h" for="ch" forName="dot4" refType="userD"/>
                  <dgm:constr type="ctrX" for="ch" forName="dot5" refType="w" fact="0.3142"/>
                  <dgm:constr type="ctrY" for="ch" forName="dot5" refType="h" fact="0.8676"/>
                  <dgm:constr type="w" for="ch" forName="dot5" refType="userD"/>
                  <dgm:constr type="h" for="ch" forName="dot5" refType="userD"/>
                  <dgm:constr type="ctrX" for="ch" forName="dot6" refType="w" fact="0.5088"/>
                  <dgm:constr type="ctrY" for="ch" forName="dot6" refType="h" fact="0.7255"/>
                  <dgm:constr type="w" for="ch" forName="dot6" refType="userD"/>
                  <dgm:constr type="h" for="ch" forName="dot6" refType="userD"/>
                  <dgm:constr type="ctrX" for="ch" forName="dot7" refType="w" fact="0.4926"/>
                  <dgm:constr type="ctrY" for="ch" forName="dot7" refType="h" fact="0.7454"/>
                  <dgm:constr type="w" for="ch" forName="dot7" refType="userD"/>
                  <dgm:constr type="h" for="ch" forName="dot7" refType="userD"/>
                  <dgm:constr type="ctrX" for="ch" forName="dot8" refType="w" fact="0.5836"/>
                  <dgm:constr type="ctrY" for="ch" forName="dot8" refType="h" fact="0.6026"/>
                  <dgm:constr type="w" for="ch" forName="dot8" refType="userD"/>
                  <dgm:constr type="h" for="ch" forName="dot8" refType="userD"/>
                  <dgm:constr type="ctrX" for="ch" forName="dot9" refType="w" fact="0.6371"/>
                  <dgm:constr type="ctrY" for="ch" forName="dot9" refType="h" fact="0.4632"/>
                  <dgm:constr type="w" for="ch" forName="dot9" refType="userD"/>
                  <dgm:constr type="h" for="ch" forName="dot9" refType="userD"/>
                  <dgm:constr type="ctrX" for="ch" forName="dot10" refType="w" fact="0.6701"/>
                  <dgm:constr type="ctrY" for="ch" forName="dot10" refType="h" fact="0.3187"/>
                  <dgm:constr type="w" for="ch" forName="dot10" refType="userD"/>
                  <dgm:constr type="h" for="ch" forName="dot10" refType="userD"/>
                  <dgm:constr type="ctrX" for="ch" forName="dot11" refType="w" fact="0.6853"/>
                  <dgm:constr type="ctrY" for="ch" forName="dot11" refType="h" fact="0.1763"/>
                  <dgm:constr type="w" for="ch" forName="dot11" refType="userD"/>
                  <dgm:constr type="h" for="ch" forName="dot11" refType="userD"/>
                  <dgm:constr type="ctrX" for="ch" forName="dotArrow1" refType="w" fact="0.6627"/>
                  <dgm:constr type="ctrY" for="ch" forName="dotArrow1" refType="h" fact="-0.0099"/>
                  <dgm:constr type="w" for="ch" forName="dotArrow1" refType="userD"/>
                  <dgm:constr type="h" for="ch" forName="dotArrow1" refType="userD"/>
                  <dgm:constr type="ctrX" for="ch" forName="dotArrow2" refType="w" fact="0.6773"/>
                  <dgm:constr type="ctrY" for="ch" forName="dotArrow2" refType="h" fact="-0.0239"/>
                  <dgm:constr type="w" for="ch" forName="dotArrow2" refType="userD"/>
                  <dgm:constr type="h" for="ch" forName="dotArrow2" refType="userD"/>
                  <dgm:constr type="ctrX" for="ch" forName="dotArrow3" refType="w" fact="0.6919"/>
                  <dgm:constr type="ctrY" for="ch" forName="dotArrow3" refType="h" fact="-0.0378"/>
                  <dgm:constr type="w" for="ch" forName="dotArrow3" refType="userD"/>
                  <dgm:constr type="h" for="ch" forName="dotArrow3" refType="userD"/>
                  <dgm:constr type="ctrX" for="ch" forName="dotArrow4" refType="w" fact="0.7065"/>
                  <dgm:constr type="ctrY" for="ch" forName="dotArrow4" refType="h" fact="-0.0239"/>
                  <dgm:constr type="w" for="ch" forName="dotArrow4" refType="userD"/>
                  <dgm:constr type="h" for="ch" forName="dotArrow4" refType="userD"/>
                  <dgm:constr type="ctrX" for="ch" forName="dotArrow5" refType="w" fact="0.7212"/>
                  <dgm:constr type="ctrY" for="ch" forName="dotArrow5" refType="h" fact="-0.0099"/>
                  <dgm:constr type="w" for="ch" forName="dotArrow5" refType="userD"/>
                  <dgm:constr type="h" for="ch" forName="dotArrow5" refType="userD"/>
                  <dgm:constr type="ctrX" for="ch" forName="dotArrow6" refType="w" fact="0.6919"/>
                  <dgm:constr type="ctrY" for="ch" forName="dotArrow6" refType="h" fact="-0.0084"/>
                  <dgm:constr type="w" for="ch" forName="dotArrow6" refType="userD"/>
                  <dgm:constr type="h" for="ch" forName="dotArrow6" refType="userD"/>
                  <dgm:constr type="ctrX" for="ch" forName="dotArrow7" refType="w" fact="0.6919"/>
                  <dgm:constr type="ctrY" for="ch" forName="dotArrow7" refType="h" fact="0.0211"/>
                  <dgm:constr type="w" for="ch" forName="dotArrow7" refType="userD"/>
                  <dgm:constr type="h" for="ch" forName="dotArrow7" refType="userD"/>
                  <dgm:constr type="l" for="ch" forName="parTx1" refType="w" fact="0.2556"/>
                  <dgm:constr type="t" for="ch" forName="parTx1" refType="h" fact="0.8856"/>
                  <dgm:constr type="w" for="ch" forName="parTx1" refType="w" fact="0.2101"/>
                  <dgm:constr type="h" for="ch" forName="parTx1" refType="h" fact="0.0704"/>
                  <dgm:constr type="ctrX" for="ch" forName="picture1" refType="w" fact="0.246"/>
                  <dgm:constr type="ctrY" for="ch" forName="picture1" refType="h" fact="0.8769"/>
                  <dgm:constr type="w" for="ch" forName="picture1" refType="w" fact="0.0974"/>
                  <dgm:constr type="h" for="ch" forName="picture1" refType="h" fact="0.1218"/>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4535"/>
                  <dgm:constr type="t" for="ch" forName="parTx2" refType="h" fact="0.7956"/>
                  <dgm:constr type="w" for="ch" forName="parTx2" refType="w" fact="0.2101"/>
                  <dgm:constr type="h" for="ch" forName="parTx2" refType="h" fact="0.0704"/>
                  <dgm:constr type="ctrX" for="ch" forName="picture2" refType="w" fact="0.4439"/>
                  <dgm:constr type="ctrY" for="ch" forName="picture2" refType="h" fact="0.787"/>
                  <dgm:constr type="w" for="ch" forName="picture2" refType="w" fact="0.0974"/>
                  <dgm:constr type="h" for="ch" forName="picture2" refType="h" fact="0.1218"/>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511"/>
                  <dgm:constr type="t" for="ch" forName="parTx3" refType="h" fact="0.673"/>
                  <dgm:constr type="w" for="ch" forName="parTx3" refType="w" fact="0.2101"/>
                  <dgm:constr type="h" for="ch" forName="parTx3" refType="h" fact="0.0704"/>
                  <dgm:constr type="ctrX" for="ch" forName="picture3" refType="w" fact="0.5415"/>
                  <dgm:constr type="ctrY" for="ch" forName="picture3" refType="h" fact="0.6644"/>
                  <dgm:constr type="w" for="ch" forName="picture3" refType="w" fact="0.0974"/>
                  <dgm:constr type="h" for="ch" forName="picture3" refType="h" fact="0.1218"/>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6132"/>
                  <dgm:constr type="t" for="ch" forName="parTx4" refType="h" fact="0.538"/>
                  <dgm:constr type="w" for="ch" forName="parTx4" refType="w" fact="0.2101"/>
                  <dgm:constr type="h" for="ch" forName="parTx4" refType="h" fact="0.0704"/>
                  <dgm:constr type="ctrX" for="ch" forName="picture4" refType="w" fact="0.6037"/>
                  <dgm:constr type="ctrY" for="ch" forName="picture4" refType="h" fact="0.5294"/>
                  <dgm:constr type="w" for="ch" forName="picture4" refType="w" fact="0.0974"/>
                  <dgm:constr type="h" for="ch" forName="picture4" refType="h" fact="0.1218"/>
                  <dgm:constr type="l" for="ch" forName="desTx4" refType="r" refFor="ch" refForName="parTx4"/>
                  <dgm:constr type="r" for="ch" forName="desTx4" refType="w"/>
                  <dgm:constr type="t" for="ch" forName="desTx4" refType="t" refFor="ch" refForName="parTx4"/>
                  <dgm:constr type="h" for="ch" forName="desTx4" refType="h" refFor="ch" refForName="parTx4"/>
                  <dgm:constr type="l" for="ch" forName="parTx5" refType="w" fact="0.6576"/>
                  <dgm:constr type="t" for="ch" forName="parTx5" refType="h" fact="0.3951"/>
                  <dgm:constr type="w" for="ch" forName="parTx5" refType="w" fact="0.2101"/>
                  <dgm:constr type="h" for="ch" forName="parTx5" refType="h" fact="0.0704"/>
                  <dgm:constr type="ctrX" for="ch" forName="picture5" refType="w" fact="0.648"/>
                  <dgm:constr type="ctrY" for="ch" forName="picture5" refType="h" fact="0.3864"/>
                  <dgm:constr type="w" for="ch" forName="picture5" refType="w" fact="0.0974"/>
                  <dgm:constr type="h" for="ch" forName="picture5" refType="h" fact="0.1218"/>
                  <dgm:constr type="l" for="ch" forName="desTx5" refType="r" refFor="ch" refForName="parTx5"/>
                  <dgm:constr type="r" for="ch" forName="desTx5" refType="w"/>
                  <dgm:constr type="t" for="ch" forName="desTx5" refType="t" refFor="ch" refForName="parTx5"/>
                  <dgm:constr type="h" for="ch" forName="desTx5" refType="h" refFor="ch" refForName="parTx5"/>
                  <dgm:constr type="l" for="ch" forName="parTx6" refType="w" fact="0.6828"/>
                  <dgm:constr type="t" for="ch" forName="parTx6" refType="h" fact="0.2531"/>
                  <dgm:constr type="w" for="ch" forName="parTx6" refType="w" fact="0.2101"/>
                  <dgm:constr type="h" for="ch" forName="parTx6" refType="h" fact="0.0704"/>
                  <dgm:constr type="ctrX" for="ch" forName="picture6" refType="w" fact="0.6733"/>
                  <dgm:constr type="ctrY" for="ch" forName="picture6" refType="h" fact="0.2444"/>
                  <dgm:constr type="w" for="ch" forName="picture6" refType="w" fact="0.0974"/>
                  <dgm:constr type="h" for="ch" forName="picture6" refType="h" fact="0.1218"/>
                  <dgm:constr type="l" for="ch" forName="desTx6" refType="r" refFor="ch" refForName="parTx6"/>
                  <dgm:constr type="r" for="ch" forName="desTx6" refType="w"/>
                  <dgm:constr type="t" for="ch" forName="desTx6" refType="t" refFor="ch" refForName="parTx6"/>
                  <dgm:constr type="h" for="ch" forName="desTx6" refType="h" refFor="ch" refForName="parTx6"/>
                  <dgm:constr type="l" for="ch" forName="parTx7" refType="w" fact="0.6966"/>
                  <dgm:constr type="t" for="ch" forName="parTx7" refType="h" fact="0.1162"/>
                  <dgm:constr type="w" for="ch" forName="parTx7" refType="w" fact="0.2101"/>
                  <dgm:constr type="h" for="ch" forName="parTx7" refType="h" fact="0.0704"/>
                  <dgm:constr type="ctrX" for="ch" forName="picture7" refType="w" fact="0.6871"/>
                  <dgm:constr type="ctrY" for="ch" forName="picture7" refType="h" fact="0.1075"/>
                  <dgm:constr type="w" for="ch" forName="picture7" refType="w" fact="0.0974"/>
                  <dgm:constr type="h" for="ch" forName="picture7" refType="h" fact="0.1218"/>
                  <dgm:constr type="l" for="ch" forName="desTx7" refType="r" refFor="ch" refForName="parTx7"/>
                  <dgm:constr type="r" for="ch" forName="desTx7" refType="w"/>
                  <dgm:constr type="t" for="ch" forName="desTx7" refType="t" refFor="ch" refForName="parTx7"/>
                  <dgm:constr type="h" for="ch" forName="desTx7" refType="h" refFor="ch" refForName="parTx7"/>
                </dgm:constrLst>
              </dgm:if>
              <dgm:else name="Name67">
                <dgm:alg type="composite">
                  <dgm:param type="ar" val="1.096"/>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userD" refType="w" fact="0.0111"/>
                  <dgm:constr type="ctrX" for="ch" forName="dot1" refType="w" fact="0.4459"/>
                  <dgm:constr type="ctrY" for="ch" forName="dot1" refType="h" fact="0.8342"/>
                  <dgm:constr type="w" for="ch" forName="dot1" refType="userD"/>
                  <dgm:constr type="h" for="ch" forName="dot1" refType="userD"/>
                  <dgm:constr type="ctrX" for="ch" forName="dot2" refType="w" fact="0.4244"/>
                  <dgm:constr type="ctrY" for="ch" forName="dot2" refType="h" fact="0.8448"/>
                  <dgm:constr type="w" for="ch" forName="dot2" refType="userD"/>
                  <dgm:constr type="h" for="ch" forName="dot2" refType="userD"/>
                  <dgm:constr type="ctrX" for="ch" forName="dot3" refType="w" fact="0.4026"/>
                  <dgm:constr type="ctrY" for="ch" forName="dot3" refType="h" fact="0.8539"/>
                  <dgm:constr type="w" for="ch" forName="dot3" refType="userD"/>
                  <dgm:constr type="h" for="ch" forName="dot3" refType="userD"/>
                  <dgm:constr type="ctrX" for="ch" forName="dot4" refType="w" fact="0.3806"/>
                  <dgm:constr type="ctrY" for="ch" forName="dot4" refType="h" fact="0.8615"/>
                  <dgm:constr type="w" for="ch" forName="dot4" refType="userD"/>
                  <dgm:constr type="h" for="ch" forName="dot4" refType="userD"/>
                  <dgm:constr type="ctrX" for="ch" forName="dot5" refType="w" fact="0.3584"/>
                  <dgm:constr type="ctrY" for="ch" forName="dot5" refType="h" fact="0.8676"/>
                  <dgm:constr type="w" for="ch" forName="dot5" refType="userD"/>
                  <dgm:constr type="h" for="ch" forName="dot5" refType="userD"/>
                  <dgm:constr type="ctrX" for="ch" forName="dot6" refType="w" fact="0.5803"/>
                  <dgm:constr type="ctrY" for="ch" forName="dot6" refType="h" fact="0.7255"/>
                  <dgm:constr type="w" for="ch" forName="dot6" refType="userD"/>
                  <dgm:constr type="h" for="ch" forName="dot6" refType="userD"/>
                  <dgm:constr type="ctrX" for="ch" forName="dot7" refType="w" fact="0.5618"/>
                  <dgm:constr type="ctrY" for="ch" forName="dot7" refType="h" fact="0.7454"/>
                  <dgm:constr type="w" for="ch" forName="dot7" refType="userD"/>
                  <dgm:constr type="h" for="ch" forName="dot7" refType="userD"/>
                  <dgm:constr type="ctrX" for="ch" forName="dot8" refType="w" fact="0.6656"/>
                  <dgm:constr type="ctrY" for="ch" forName="dot8" refType="h" fact="0.6026"/>
                  <dgm:constr type="w" for="ch" forName="dot8" refType="userD"/>
                  <dgm:constr type="h" for="ch" forName="dot8" refType="userD"/>
                  <dgm:constr type="ctrX" for="ch" forName="dot9" refType="w" fact="0.7266"/>
                  <dgm:constr type="ctrY" for="ch" forName="dot9" refType="h" fact="0.4632"/>
                  <dgm:constr type="w" for="ch" forName="dot9" refType="userD"/>
                  <dgm:constr type="h" for="ch" forName="dot9" refType="userD"/>
                  <dgm:constr type="ctrX" for="ch" forName="dot10" refType="w" fact="0.7643"/>
                  <dgm:constr type="ctrY" for="ch" forName="dot10" refType="h" fact="0.3187"/>
                  <dgm:constr type="w" for="ch" forName="dot10" refType="userD"/>
                  <dgm:constr type="h" for="ch" forName="dot10" refType="userD"/>
                  <dgm:constr type="ctrX" for="ch" forName="dot11" refType="w" fact="0.7816"/>
                  <dgm:constr type="ctrY" for="ch" forName="dot11" refType="h" fact="0.1763"/>
                  <dgm:constr type="w" for="ch" forName="dot11" refType="userD"/>
                  <dgm:constr type="h" for="ch" forName="dot11" refType="userD"/>
                  <dgm:constr type="ctrX" for="ch" forName="dotArrow1" refType="w" fact="0.7558"/>
                  <dgm:constr type="ctrY" for="ch" forName="dotArrow1" refType="h" fact="-0.0099"/>
                  <dgm:constr type="w" for="ch" forName="dotArrow1" refType="userD"/>
                  <dgm:constr type="h" for="ch" forName="dotArrow1" refType="userD"/>
                  <dgm:constr type="ctrX" for="ch" forName="dotArrow2" refType="w" fact="0.7725"/>
                  <dgm:constr type="ctrY" for="ch" forName="dotArrow2" refType="h" fact="-0.0239"/>
                  <dgm:constr type="w" for="ch" forName="dotArrow2" refType="userD"/>
                  <dgm:constr type="h" for="ch" forName="dotArrow2" refType="userD"/>
                  <dgm:constr type="ctrX" for="ch" forName="dotArrow3" refType="w" fact="0.7892"/>
                  <dgm:constr type="ctrY" for="ch" forName="dotArrow3" refType="h" fact="-0.0378"/>
                  <dgm:constr type="w" for="ch" forName="dotArrow3" refType="userD"/>
                  <dgm:constr type="h" for="ch" forName="dotArrow3" refType="userD"/>
                  <dgm:constr type="ctrX" for="ch" forName="dotArrow4" refType="w" fact="0.8058"/>
                  <dgm:constr type="ctrY" for="ch" forName="dotArrow4" refType="h" fact="-0.0239"/>
                  <dgm:constr type="w" for="ch" forName="dotArrow4" refType="userD"/>
                  <dgm:constr type="h" for="ch" forName="dotArrow4" refType="userD"/>
                  <dgm:constr type="ctrX" for="ch" forName="dotArrow5" refType="w" fact="0.8225"/>
                  <dgm:constr type="ctrY" for="ch" forName="dotArrow5" refType="h" fact="-0.0099"/>
                  <dgm:constr type="w" for="ch" forName="dotArrow5" refType="userD"/>
                  <dgm:constr type="h" for="ch" forName="dotArrow5" refType="userD"/>
                  <dgm:constr type="ctrX" for="ch" forName="dotArrow6" refType="w" fact="0.7892"/>
                  <dgm:constr type="ctrY" for="ch" forName="dotArrow6" refType="h" fact="-0.0084"/>
                  <dgm:constr type="w" for="ch" forName="dotArrow6" refType="userD"/>
                  <dgm:constr type="h" for="ch" forName="dotArrow6" refType="userD"/>
                  <dgm:constr type="ctrX" for="ch" forName="dotArrow7" refType="w" fact="0.7892"/>
                  <dgm:constr type="ctrY" for="ch" forName="dotArrow7" refType="h" fact="0.0211"/>
                  <dgm:constr type="w" for="ch" forName="dotArrow7" refType="userD"/>
                  <dgm:constr type="h" for="ch" forName="dotArrow7" refType="userD"/>
                  <dgm:constr type="l" for="ch" forName="parTx1" refType="w" fact="0.2915"/>
                  <dgm:constr type="t" for="ch" forName="parTx1" refType="h" fact="0.8845"/>
                  <dgm:constr type="w" for="ch" forName="parTx1" refType="w" fact="0.2396"/>
                  <dgm:constr type="h" for="ch" forName="parTx1" refType="h" fact="0.0704"/>
                  <dgm:constr type="ctrX" for="ch" forName="picture1" refType="w" fact="0.2806"/>
                  <dgm:constr type="ctrY" for="ch" forName="picture1" refType="h" fact="0.8769"/>
                  <dgm:constr type="w" for="ch" forName="picture1" refType="w" fact="0.1111"/>
                  <dgm:constr type="h" for="ch" forName="picture1" refType="h" fact="0.1218"/>
                  <dgm:constr type="l" for="ch" forName="parTx2" refType="w" fact="0.5172"/>
                  <dgm:constr type="t" for="ch" forName="parTx2" refType="h" fact="0.7946"/>
                  <dgm:constr type="w" for="ch" forName="parTx2" refType="w" fact="0.2396"/>
                  <dgm:constr type="h" for="ch" forName="parTx2" refType="h" fact="0.0704"/>
                  <dgm:constr type="ctrX" for="ch" forName="picture2" refType="w" fact="0.5063"/>
                  <dgm:constr type="ctrY" for="ch" forName="picture2" refType="h" fact="0.787"/>
                  <dgm:constr type="w" for="ch" forName="picture2" refType="w" fact="0.1111"/>
                  <dgm:constr type="h" for="ch" forName="picture2" refType="h" fact="0.1218"/>
                  <dgm:constr type="l" for="ch" forName="parTx3" refType="w" fact="0.6285"/>
                  <dgm:constr type="t" for="ch" forName="parTx3" refType="h" fact="0.672"/>
                  <dgm:constr type="w" for="ch" forName="parTx3" refType="w" fact="0.2396"/>
                  <dgm:constr type="h" for="ch" forName="parTx3" refType="h" fact="0.0704"/>
                  <dgm:constr type="ctrX" for="ch" forName="picture3" refType="w" fact="0.6176"/>
                  <dgm:constr type="ctrY" for="ch" forName="picture3" refType="h" fact="0.6644"/>
                  <dgm:constr type="w" for="ch" forName="picture3" refType="w" fact="0.1111"/>
                  <dgm:constr type="h" for="ch" forName="picture3" refType="h" fact="0.1218"/>
                  <dgm:constr type="l" for="ch" forName="parTx4" refType="w" fact="0.6994"/>
                  <dgm:constr type="t" for="ch" forName="parTx4" refType="h" fact="0.5369"/>
                  <dgm:constr type="w" for="ch" forName="parTx4" refType="w" fact="0.2396"/>
                  <dgm:constr type="h" for="ch" forName="parTx4" refType="h" fact="0.0704"/>
                  <dgm:constr type="ctrX" for="ch" forName="picture4" refType="w" fact="0.6885"/>
                  <dgm:constr type="ctrY" for="ch" forName="picture4" refType="h" fact="0.5294"/>
                  <dgm:constr type="w" for="ch" forName="picture4" refType="w" fact="0.1111"/>
                  <dgm:constr type="h" for="ch" forName="picture4" refType="h" fact="0.1218"/>
                  <dgm:constr type="l" for="ch" forName="parTx5" refType="w" fact="0.75"/>
                  <dgm:constr type="t" for="ch" forName="parTx5" refType="h" fact="0.394"/>
                  <dgm:constr type="w" for="ch" forName="parTx5" refType="w" fact="0.2396"/>
                  <dgm:constr type="h" for="ch" forName="parTx5" refType="h" fact="0.0704"/>
                  <dgm:constr type="ctrX" for="ch" forName="picture5" refType="w" fact="0.7391"/>
                  <dgm:constr type="ctrY" for="ch" forName="picture5" refType="h" fact="0.3864"/>
                  <dgm:constr type="w" for="ch" forName="picture5" refType="w" fact="0.1111"/>
                  <dgm:constr type="h" for="ch" forName="picture5" refType="h" fact="0.1218"/>
                  <dgm:constr type="l" for="ch" forName="parTx6" refType="w" fact="0.7788"/>
                  <dgm:constr type="t" for="ch" forName="parTx6" refType="h" fact="0.252"/>
                  <dgm:constr type="w" for="ch" forName="parTx6" refType="w" fact="0.2396"/>
                  <dgm:constr type="h" for="ch" forName="parTx6" refType="h" fact="0.0704"/>
                  <dgm:constr type="ctrX" for="ch" forName="picture6" refType="w" fact="0.7679"/>
                  <dgm:constr type="ctrY" for="ch" forName="picture6" refType="h" fact="0.2444"/>
                  <dgm:constr type="w" for="ch" forName="picture6" refType="w" fact="0.1111"/>
                  <dgm:constr type="h" for="ch" forName="picture6" refType="h" fact="0.1218"/>
                  <dgm:constr type="l" for="ch" forName="parTx7" refType="w" fact="0.7945"/>
                  <dgm:constr type="t" for="ch" forName="parTx7" refType="h" fact="0.1151"/>
                  <dgm:constr type="w" for="ch" forName="parTx7" refType="w" fact="0.2396"/>
                  <dgm:constr type="h" for="ch" forName="parTx7" refType="h" fact="0.0704"/>
                  <dgm:constr type="ctrX" for="ch" forName="picture7" refType="w" fact="0.7836"/>
                  <dgm:constr type="ctrY" for="ch" forName="picture7" refType="h" fact="0.1075"/>
                  <dgm:constr type="w" for="ch" forName="picture7" refType="w" fact="0.1111"/>
                  <dgm:constr type="h" for="ch" forName="picture7" refType="h" fact="0.1218"/>
                </dgm:constrLst>
              </dgm:else>
            </dgm:choose>
          </dgm:if>
          <dgm:else name="Name68">
            <dgm:choose name="Name69">
              <dgm:if name="Name70" axis="des" func="maxDepth" op="gt" val="1">
                <dgm:alg type="composite">
                  <dgm:param type="ar" val="1.2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primFontSz" for="ch" forName="desTx7" refType="primFontSz" refFor="ch" refForName="desTx1" op="equ"/>
                  <dgm:constr type="userD" refType="w" fact="0.0097"/>
                  <dgm:constr type="ctrX" for="ch" forName="dot1" refType="w" fact="0.6091"/>
                  <dgm:constr type="ctrY" for="ch" forName="dot1" refType="h" fact="0.8342"/>
                  <dgm:constr type="w" for="ch" forName="dot1" refType="userD"/>
                  <dgm:constr type="h" for="ch" forName="dot1" refType="userD"/>
                  <dgm:constr type="ctrX" for="ch" forName="dot2" refType="w" fact="0.6279"/>
                  <dgm:constr type="ctrY" for="ch" forName="dot2" refType="h" fact="0.8448"/>
                  <dgm:constr type="w" for="ch" forName="dot2" refType="userD"/>
                  <dgm:constr type="h" for="ch" forName="dot2" refType="userD"/>
                  <dgm:constr type="ctrX" for="ch" forName="dot3" refType="w" fact="0.647"/>
                  <dgm:constr type="ctrY" for="ch" forName="dot3" refType="h" fact="0.8539"/>
                  <dgm:constr type="w" for="ch" forName="dot3" refType="userD"/>
                  <dgm:constr type="h" for="ch" forName="dot3" refType="userD"/>
                  <dgm:constr type="ctrX" for="ch" forName="dot4" refType="w" fact="0.6663"/>
                  <dgm:constr type="ctrY" for="ch" forName="dot4" refType="h" fact="0.8615"/>
                  <dgm:constr type="w" for="ch" forName="dot4" refType="userD"/>
                  <dgm:constr type="h" for="ch" forName="dot4" refType="userD"/>
                  <dgm:constr type="ctrX" for="ch" forName="dot5" refType="w" fact="0.6858"/>
                  <dgm:constr type="ctrY" for="ch" forName="dot5" refType="h" fact="0.8676"/>
                  <dgm:constr type="w" for="ch" forName="dot5" refType="userD"/>
                  <dgm:constr type="h" for="ch" forName="dot5" refType="userD"/>
                  <dgm:constr type="ctrX" for="ch" forName="dot6" refType="w" fact="0.4912"/>
                  <dgm:constr type="ctrY" for="ch" forName="dot6" refType="h" fact="0.7255"/>
                  <dgm:constr type="w" for="ch" forName="dot6" refType="userD"/>
                  <dgm:constr type="h" for="ch" forName="dot6" refType="userD"/>
                  <dgm:constr type="ctrX" for="ch" forName="dot7" refType="w" fact="0.5074"/>
                  <dgm:constr type="ctrY" for="ch" forName="dot7" refType="h" fact="0.7454"/>
                  <dgm:constr type="w" for="ch" forName="dot7" refType="userD"/>
                  <dgm:constr type="h" for="ch" forName="dot7" refType="userD"/>
                  <dgm:constr type="ctrX" for="ch" forName="dot8" refType="w" fact="0.4164"/>
                  <dgm:constr type="ctrY" for="ch" forName="dot8" refType="h" fact="0.6026"/>
                  <dgm:constr type="w" for="ch" forName="dot8" refType="userD"/>
                  <dgm:constr type="h" for="ch" forName="dot8" refType="userD"/>
                  <dgm:constr type="ctrX" for="ch" forName="dot9" refType="w" fact="0.3629"/>
                  <dgm:constr type="ctrY" for="ch" forName="dot9" refType="h" fact="0.4632"/>
                  <dgm:constr type="w" for="ch" forName="dot9" refType="userD"/>
                  <dgm:constr type="h" for="ch" forName="dot9" refType="userD"/>
                  <dgm:constr type="ctrX" for="ch" forName="dot10" refType="w" fact="0.3299"/>
                  <dgm:constr type="ctrY" for="ch" forName="dot10" refType="h" fact="0.3187"/>
                  <dgm:constr type="w" for="ch" forName="dot10" refType="userD"/>
                  <dgm:constr type="h" for="ch" forName="dot10" refType="userD"/>
                  <dgm:constr type="ctrX" for="ch" forName="dot11" refType="w" fact="0.3147"/>
                  <dgm:constr type="ctrY" for="ch" forName="dot11" refType="h" fact="0.1763"/>
                  <dgm:constr type="w" for="ch" forName="dot11" refType="userD"/>
                  <dgm:constr type="h" for="ch" forName="dot11" refType="userD"/>
                  <dgm:constr type="ctrX" for="ch" forName="dotArrow1" refType="w" fact="0.3373"/>
                  <dgm:constr type="ctrY" for="ch" forName="dotArrow1" refType="h" fact="-0.0099"/>
                  <dgm:constr type="w" for="ch" forName="dotArrow1" refType="userD"/>
                  <dgm:constr type="h" for="ch" forName="dotArrow1" refType="userD"/>
                  <dgm:constr type="ctrX" for="ch" forName="dotArrow2" refType="w" fact="0.3227"/>
                  <dgm:constr type="ctrY" for="ch" forName="dotArrow2" refType="h" fact="-0.0239"/>
                  <dgm:constr type="w" for="ch" forName="dotArrow2" refType="userD"/>
                  <dgm:constr type="h" for="ch" forName="dotArrow2" refType="userD"/>
                  <dgm:constr type="ctrX" for="ch" forName="dotArrow3" refType="w" fact="0.3081"/>
                  <dgm:constr type="ctrY" for="ch" forName="dotArrow3" refType="h" fact="-0.0378"/>
                  <dgm:constr type="w" for="ch" forName="dotArrow3" refType="userD"/>
                  <dgm:constr type="h" for="ch" forName="dotArrow3" refType="userD"/>
                  <dgm:constr type="ctrX" for="ch" forName="dotArrow4" refType="w" fact="0.2935"/>
                  <dgm:constr type="ctrY" for="ch" forName="dotArrow4" refType="h" fact="-0.0239"/>
                  <dgm:constr type="w" for="ch" forName="dotArrow4" refType="userD"/>
                  <dgm:constr type="h" for="ch" forName="dotArrow4" refType="userD"/>
                  <dgm:constr type="ctrX" for="ch" forName="dotArrow5" refType="w" fact="0.2788"/>
                  <dgm:constr type="ctrY" for="ch" forName="dotArrow5" refType="h" fact="-0.0099"/>
                  <dgm:constr type="w" for="ch" forName="dotArrow5" refType="userD"/>
                  <dgm:constr type="h" for="ch" forName="dotArrow5" refType="userD"/>
                  <dgm:constr type="ctrX" for="ch" forName="dotArrow6" refType="w" fact="0.3081"/>
                  <dgm:constr type="ctrY" for="ch" forName="dotArrow6" refType="h" fact="-0.0084"/>
                  <dgm:constr type="w" for="ch" forName="dotArrow6" refType="userD"/>
                  <dgm:constr type="h" for="ch" forName="dotArrow6" refType="userD"/>
                  <dgm:constr type="ctrX" for="ch" forName="dotArrow7" refType="w" fact="0.3081"/>
                  <dgm:constr type="ctrY" for="ch" forName="dotArrow7" refType="h" fact="0.0211"/>
                  <dgm:constr type="w" for="ch" forName="dotArrow7" refType="userD"/>
                  <dgm:constr type="h" for="ch" forName="dotArrow7" refType="userD"/>
                  <dgm:constr type="r" for="ch" forName="parTx1" refType="w" fact="0.7444"/>
                  <dgm:constr type="t" for="ch" forName="parTx1" refType="h" fact="0.8856"/>
                  <dgm:constr type="w" for="ch" forName="parTx1" refType="w" fact="0.2101"/>
                  <dgm:constr type="h" for="ch" forName="parTx1" refType="h" fact="0.0704"/>
                  <dgm:constr type="ctrX" for="ch" forName="picture1" refType="w" fact="0.754"/>
                  <dgm:constr type="ctrY" for="ch" forName="picture1" refType="h" fact="0.8769"/>
                  <dgm:constr type="w" for="ch" forName="picture1" refType="w" fact="0.0974"/>
                  <dgm:constr type="h" for="ch" forName="picture1" refType="h" fact="0.1218"/>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5465"/>
                  <dgm:constr type="t" for="ch" forName="parTx2" refType="h" fact="0.7956"/>
                  <dgm:constr type="w" for="ch" forName="parTx2" refType="w" fact="0.2101"/>
                  <dgm:constr type="h" for="ch" forName="parTx2" refType="h" fact="0.0704"/>
                  <dgm:constr type="ctrX" for="ch" forName="picture2" refType="w" fact="0.5561"/>
                  <dgm:constr type="ctrY" for="ch" forName="picture2" refType="h" fact="0.787"/>
                  <dgm:constr type="w" for="ch" forName="picture2" refType="w" fact="0.0974"/>
                  <dgm:constr type="h" for="ch" forName="picture2" refType="h" fact="0.1218"/>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489"/>
                  <dgm:constr type="t" for="ch" forName="parTx3" refType="h" fact="0.673"/>
                  <dgm:constr type="w" for="ch" forName="parTx3" refType="w" fact="0.2101"/>
                  <dgm:constr type="h" for="ch" forName="parTx3" refType="h" fact="0.0704"/>
                  <dgm:constr type="ctrX" for="ch" forName="picture3" refType="w" fact="0.4585"/>
                  <dgm:constr type="ctrY" for="ch" forName="picture3" refType="h" fact="0.6644"/>
                  <dgm:constr type="w" for="ch" forName="picture3" refType="w" fact="0.0974"/>
                  <dgm:constr type="h" for="ch" forName="picture3" refType="h" fact="0.1218"/>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3868"/>
                  <dgm:constr type="t" for="ch" forName="parTx4" refType="h" fact="0.538"/>
                  <dgm:constr type="w" for="ch" forName="parTx4" refType="w" fact="0.2101"/>
                  <dgm:constr type="h" for="ch" forName="parTx4" refType="h" fact="0.0704"/>
                  <dgm:constr type="ctrX" for="ch" forName="picture4" refType="w" fact="0.3963"/>
                  <dgm:constr type="ctrY" for="ch" forName="picture4" refType="h" fact="0.5294"/>
                  <dgm:constr type="w" for="ch" forName="picture4" refType="w" fact="0.0974"/>
                  <dgm:constr type="h" for="ch" forName="picture4" refType="h" fact="0.1218"/>
                  <dgm:constr type="r" for="ch" forName="desTx4" refType="l" refFor="ch" refForName="parTx4"/>
                  <dgm:constr type="l" for="ch" forName="desTx4"/>
                  <dgm:constr type="t" for="ch" forName="desTx4" refType="t" refFor="ch" refForName="parTx4"/>
                  <dgm:constr type="h" for="ch" forName="desTx4" refType="h" refFor="ch" refForName="parTx4"/>
                  <dgm:constr type="r" for="ch" forName="parTx5" refType="w" fact="0.3424"/>
                  <dgm:constr type="t" for="ch" forName="parTx5" refType="h" fact="0.3951"/>
                  <dgm:constr type="w" for="ch" forName="parTx5" refType="w" fact="0.2101"/>
                  <dgm:constr type="h" for="ch" forName="parTx5" refType="h" fact="0.0704"/>
                  <dgm:constr type="ctrX" for="ch" forName="picture5" refType="w" fact="0.352"/>
                  <dgm:constr type="ctrY" for="ch" forName="picture5" refType="h" fact="0.3864"/>
                  <dgm:constr type="w" for="ch" forName="picture5" refType="w" fact="0.0974"/>
                  <dgm:constr type="h" for="ch" forName="picture5" refType="h" fact="0.1218"/>
                  <dgm:constr type="r" for="ch" forName="desTx5" refType="l" refFor="ch" refForName="parTx5"/>
                  <dgm:constr type="l" for="ch" forName="desTx5"/>
                  <dgm:constr type="t" for="ch" forName="desTx5" refType="t" refFor="ch" refForName="parTx5"/>
                  <dgm:constr type="h" for="ch" forName="desTx5" refType="h" refFor="ch" refForName="parTx5"/>
                  <dgm:constr type="r" for="ch" forName="parTx6" refType="w" fact="0.3172"/>
                  <dgm:constr type="t" for="ch" forName="parTx6" refType="h" fact="0.2531"/>
                  <dgm:constr type="w" for="ch" forName="parTx6" refType="w" fact="0.2101"/>
                  <dgm:constr type="h" for="ch" forName="parTx6" refType="h" fact="0.0704"/>
                  <dgm:constr type="ctrX" for="ch" forName="picture6" refType="w" fact="0.3267"/>
                  <dgm:constr type="ctrY" for="ch" forName="picture6" refType="h" fact="0.2444"/>
                  <dgm:constr type="w" for="ch" forName="picture6" refType="w" fact="0.0974"/>
                  <dgm:constr type="h" for="ch" forName="picture6" refType="h" fact="0.1218"/>
                  <dgm:constr type="r" for="ch" forName="desTx6" refType="l" refFor="ch" refForName="parTx6"/>
                  <dgm:constr type="l" for="ch" forName="desTx6"/>
                  <dgm:constr type="t" for="ch" forName="desTx6" refType="t" refFor="ch" refForName="parTx6"/>
                  <dgm:constr type="h" for="ch" forName="desTx6" refType="h" refFor="ch" refForName="parTx6"/>
                  <dgm:constr type="r" for="ch" forName="parTx7" refType="w" fact="0.3034"/>
                  <dgm:constr type="t" for="ch" forName="parTx7" refType="h" fact="0.1162"/>
                  <dgm:constr type="w" for="ch" forName="parTx7" refType="w" fact="0.2101"/>
                  <dgm:constr type="h" for="ch" forName="parTx7" refType="h" fact="0.0704"/>
                  <dgm:constr type="ctrX" for="ch" forName="picture7" refType="w" fact="0.3129"/>
                  <dgm:constr type="ctrY" for="ch" forName="picture7" refType="h" fact="0.1075"/>
                  <dgm:constr type="w" for="ch" forName="picture7" refType="w" fact="0.0974"/>
                  <dgm:constr type="h" for="ch" forName="picture7" refType="h" fact="0.1218"/>
                  <dgm:constr type="r" for="ch" forName="desTx7" refType="l" refFor="ch" refForName="parTx7"/>
                  <dgm:constr type="l" for="ch" forName="desTx7"/>
                  <dgm:constr type="t" for="ch" forName="desTx7" refType="t" refFor="ch" refForName="parTx7"/>
                  <dgm:constr type="h" for="ch" forName="desTx7" refType="h" refFor="ch" refForName="parTx7"/>
                </dgm:constrLst>
              </dgm:if>
              <dgm:else name="Name71">
                <dgm:alg type="composite">
                  <dgm:param type="ar" val="1.096"/>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userD" refType="w" fact="0.0111"/>
                  <dgm:constr type="ctrX" for="ch" forName="dot1" refType="w" fact="0.5541"/>
                  <dgm:constr type="ctrY" for="ch" forName="dot1" refType="h" fact="0.8342"/>
                  <dgm:constr type="w" for="ch" forName="dot1" refType="userD"/>
                  <dgm:constr type="h" for="ch" forName="dot1" refType="userD"/>
                  <dgm:constr type="ctrX" for="ch" forName="dot2" refType="w" fact="0.5756"/>
                  <dgm:constr type="ctrY" for="ch" forName="dot2" refType="h" fact="0.8448"/>
                  <dgm:constr type="w" for="ch" forName="dot2" refType="userD"/>
                  <dgm:constr type="h" for="ch" forName="dot2" refType="userD"/>
                  <dgm:constr type="ctrX" for="ch" forName="dot3" refType="w" fact="0.5974"/>
                  <dgm:constr type="ctrY" for="ch" forName="dot3" refType="h" fact="0.8539"/>
                  <dgm:constr type="w" for="ch" forName="dot3" refType="userD"/>
                  <dgm:constr type="h" for="ch" forName="dot3" refType="userD"/>
                  <dgm:constr type="ctrX" for="ch" forName="dot4" refType="w" fact="0.6194"/>
                  <dgm:constr type="ctrY" for="ch" forName="dot4" refType="h" fact="0.8615"/>
                  <dgm:constr type="w" for="ch" forName="dot4" refType="userD"/>
                  <dgm:constr type="h" for="ch" forName="dot4" refType="userD"/>
                  <dgm:constr type="ctrX" for="ch" forName="dot5" refType="w" fact="0.6416"/>
                  <dgm:constr type="ctrY" for="ch" forName="dot5" refType="h" fact="0.8676"/>
                  <dgm:constr type="w" for="ch" forName="dot5" refType="userD"/>
                  <dgm:constr type="h" for="ch" forName="dot5" refType="userD"/>
                  <dgm:constr type="ctrX" for="ch" forName="dot6" refType="w" fact="0.4197"/>
                  <dgm:constr type="ctrY" for="ch" forName="dot6" refType="h" fact="0.7255"/>
                  <dgm:constr type="w" for="ch" forName="dot6" refType="userD"/>
                  <dgm:constr type="h" for="ch" forName="dot6" refType="userD"/>
                  <dgm:constr type="ctrX" for="ch" forName="dot7" refType="w" fact="0.4382"/>
                  <dgm:constr type="ctrY" for="ch" forName="dot7" refType="h" fact="0.7454"/>
                  <dgm:constr type="w" for="ch" forName="dot7" refType="userD"/>
                  <dgm:constr type="h" for="ch" forName="dot7" refType="userD"/>
                  <dgm:constr type="ctrX" for="ch" forName="dot8" refType="w" fact="0.3344"/>
                  <dgm:constr type="ctrY" for="ch" forName="dot8" refType="h" fact="0.6026"/>
                  <dgm:constr type="w" for="ch" forName="dot8" refType="userD"/>
                  <dgm:constr type="h" for="ch" forName="dot8" refType="userD"/>
                  <dgm:constr type="ctrX" for="ch" forName="dot9" refType="w" fact="0.2734"/>
                  <dgm:constr type="ctrY" for="ch" forName="dot9" refType="h" fact="0.4632"/>
                  <dgm:constr type="w" for="ch" forName="dot9" refType="userD"/>
                  <dgm:constr type="h" for="ch" forName="dot9" refType="userD"/>
                  <dgm:constr type="ctrX" for="ch" forName="dot10" refType="w" fact="0.2357"/>
                  <dgm:constr type="ctrY" for="ch" forName="dot10" refType="h" fact="0.3187"/>
                  <dgm:constr type="w" for="ch" forName="dot10" refType="userD"/>
                  <dgm:constr type="h" for="ch" forName="dot10" refType="userD"/>
                  <dgm:constr type="ctrX" for="ch" forName="dot11" refType="w" fact="0.2184"/>
                  <dgm:constr type="ctrY" for="ch" forName="dot11" refType="h" fact="0.1763"/>
                  <dgm:constr type="w" for="ch" forName="dot11" refType="userD"/>
                  <dgm:constr type="h" for="ch" forName="dot11" refType="userD"/>
                  <dgm:constr type="ctrX" for="ch" forName="dotArrow1" refType="w" fact="0.2442"/>
                  <dgm:constr type="ctrY" for="ch" forName="dotArrow1" refType="h" fact="-0.0099"/>
                  <dgm:constr type="w" for="ch" forName="dotArrow1" refType="userD"/>
                  <dgm:constr type="h" for="ch" forName="dotArrow1" refType="userD"/>
                  <dgm:constr type="ctrX" for="ch" forName="dotArrow2" refType="w" fact="0.2275"/>
                  <dgm:constr type="ctrY" for="ch" forName="dotArrow2" refType="h" fact="-0.0239"/>
                  <dgm:constr type="w" for="ch" forName="dotArrow2" refType="userD"/>
                  <dgm:constr type="h" for="ch" forName="dotArrow2" refType="userD"/>
                  <dgm:constr type="ctrX" for="ch" forName="dotArrow3" refType="w" fact="0.2108"/>
                  <dgm:constr type="ctrY" for="ch" forName="dotArrow3" refType="h" fact="-0.0378"/>
                  <dgm:constr type="w" for="ch" forName="dotArrow3" refType="userD"/>
                  <dgm:constr type="h" for="ch" forName="dotArrow3" refType="userD"/>
                  <dgm:constr type="ctrX" for="ch" forName="dotArrow4" refType="w" fact="0.1942"/>
                  <dgm:constr type="ctrY" for="ch" forName="dotArrow4" refType="h" fact="-0.0239"/>
                  <dgm:constr type="w" for="ch" forName="dotArrow4" refType="userD"/>
                  <dgm:constr type="h" for="ch" forName="dotArrow4" refType="userD"/>
                  <dgm:constr type="ctrX" for="ch" forName="dotArrow5" refType="w" fact="0.1775"/>
                  <dgm:constr type="ctrY" for="ch" forName="dotArrow5" refType="h" fact="-0.0099"/>
                  <dgm:constr type="w" for="ch" forName="dotArrow5" refType="userD"/>
                  <dgm:constr type="h" for="ch" forName="dotArrow5" refType="userD"/>
                  <dgm:constr type="ctrX" for="ch" forName="dotArrow6" refType="w" fact="0.2108"/>
                  <dgm:constr type="ctrY" for="ch" forName="dotArrow6" refType="h" fact="-0.0084"/>
                  <dgm:constr type="w" for="ch" forName="dotArrow6" refType="userD"/>
                  <dgm:constr type="h" for="ch" forName="dotArrow6" refType="userD"/>
                  <dgm:constr type="ctrX" for="ch" forName="dotArrow7" refType="w" fact="0.2108"/>
                  <dgm:constr type="ctrY" for="ch" forName="dotArrow7" refType="h" fact="0.0211"/>
                  <dgm:constr type="w" for="ch" forName="dotArrow7" refType="userD"/>
                  <dgm:constr type="h" for="ch" forName="dotArrow7" refType="userD"/>
                  <dgm:constr type="r" for="ch" forName="parTx1" refType="w" fact="0.7085"/>
                  <dgm:constr type="t" for="ch" forName="parTx1" refType="h" fact="0.8845"/>
                  <dgm:constr type="w" for="ch" forName="parTx1" refType="w" fact="0.2396"/>
                  <dgm:constr type="h" for="ch" forName="parTx1" refType="h" fact="0.0704"/>
                  <dgm:constr type="ctrX" for="ch" forName="picture1" refType="w" fact="0.7194"/>
                  <dgm:constr type="ctrY" for="ch" forName="picture1" refType="h" fact="0.8769"/>
                  <dgm:constr type="w" for="ch" forName="picture1" refType="w" fact="0.1111"/>
                  <dgm:constr type="h" for="ch" forName="picture1" refType="h" fact="0.1218"/>
                  <dgm:constr type="r" for="ch" forName="parTx2" refType="w" fact="0.4828"/>
                  <dgm:constr type="t" for="ch" forName="parTx2" refType="h" fact="0.7946"/>
                  <dgm:constr type="w" for="ch" forName="parTx2" refType="w" fact="0.2396"/>
                  <dgm:constr type="h" for="ch" forName="parTx2" refType="h" fact="0.0704"/>
                  <dgm:constr type="ctrX" for="ch" forName="picture2" refType="w" fact="0.4937"/>
                  <dgm:constr type="ctrY" for="ch" forName="picture2" refType="h" fact="0.787"/>
                  <dgm:constr type="w" for="ch" forName="picture2" refType="w" fact="0.1111"/>
                  <dgm:constr type="h" for="ch" forName="picture2" refType="h" fact="0.1218"/>
                  <dgm:constr type="r" for="ch" forName="parTx3" refType="w" fact="0.3715"/>
                  <dgm:constr type="t" for="ch" forName="parTx3" refType="h" fact="0.672"/>
                  <dgm:constr type="w" for="ch" forName="parTx3" refType="w" fact="0.2396"/>
                  <dgm:constr type="h" for="ch" forName="parTx3" refType="h" fact="0.0704"/>
                  <dgm:constr type="ctrX" for="ch" forName="picture3" refType="w" fact="0.3824"/>
                  <dgm:constr type="ctrY" for="ch" forName="picture3" refType="h" fact="0.6644"/>
                  <dgm:constr type="w" for="ch" forName="picture3" refType="w" fact="0.1111"/>
                  <dgm:constr type="h" for="ch" forName="picture3" refType="h" fact="0.1218"/>
                  <dgm:constr type="r" for="ch" forName="parTx4" refType="w" fact="0.3006"/>
                  <dgm:constr type="t" for="ch" forName="parTx4" refType="h" fact="0.5369"/>
                  <dgm:constr type="w" for="ch" forName="parTx4" refType="w" fact="0.2396"/>
                  <dgm:constr type="h" for="ch" forName="parTx4" refType="h" fact="0.0704"/>
                  <dgm:constr type="ctrX" for="ch" forName="picture4" refType="w" fact="0.3115"/>
                  <dgm:constr type="ctrY" for="ch" forName="picture4" refType="h" fact="0.5294"/>
                  <dgm:constr type="w" for="ch" forName="picture4" refType="w" fact="0.1111"/>
                  <dgm:constr type="h" for="ch" forName="picture4" refType="h" fact="0.1218"/>
                  <dgm:constr type="r" for="ch" forName="parTx5" refType="w" fact="0.25"/>
                  <dgm:constr type="t" for="ch" forName="parTx5" refType="h" fact="0.394"/>
                  <dgm:constr type="w" for="ch" forName="parTx5" refType="w" fact="0.2396"/>
                  <dgm:constr type="h" for="ch" forName="parTx5" refType="h" fact="0.0704"/>
                  <dgm:constr type="ctrX" for="ch" forName="picture5" refType="w" fact="0.2609"/>
                  <dgm:constr type="ctrY" for="ch" forName="picture5" refType="h" fact="0.3864"/>
                  <dgm:constr type="w" for="ch" forName="picture5" refType="w" fact="0.1111"/>
                  <dgm:constr type="h" for="ch" forName="picture5" refType="h" fact="0.1218"/>
                  <dgm:constr type="r" for="ch" forName="parTx6" refType="w" fact="0.2212"/>
                  <dgm:constr type="t" for="ch" forName="parTx6" refType="h" fact="0.252"/>
                  <dgm:constr type="w" for="ch" forName="parTx6" refType="w" fact="0.2396"/>
                  <dgm:constr type="h" for="ch" forName="parTx6" refType="h" fact="0.0704"/>
                  <dgm:constr type="ctrX" for="ch" forName="picture6" refType="w" fact="0.2321"/>
                  <dgm:constr type="ctrY" for="ch" forName="picture6" refType="h" fact="0.2444"/>
                  <dgm:constr type="w" for="ch" forName="picture6" refType="w" fact="0.1111"/>
                  <dgm:constr type="h" for="ch" forName="picture6" refType="h" fact="0.1218"/>
                  <dgm:constr type="r" for="ch" forName="parTx7" refType="w" fact="0.2055"/>
                  <dgm:constr type="t" for="ch" forName="parTx7" refType="h" fact="0.1151"/>
                  <dgm:constr type="w" for="ch" forName="parTx7" refType="w" fact="0.2396"/>
                  <dgm:constr type="h" for="ch" forName="parTx7" refType="h" fact="0.0704"/>
                  <dgm:constr type="ctrX" for="ch" forName="picture7" refType="w" fact="0.2164"/>
                  <dgm:constr type="ctrY" for="ch" forName="picture7" refType="h" fact="0.1075"/>
                  <dgm:constr type="w" for="ch" forName="picture7" refType="w" fact="0.1111"/>
                  <dgm:constr type="h" for="ch" forName="picture7" refType="h" fact="0.1218"/>
                </dgm:constrLst>
              </dgm:else>
            </dgm:choose>
          </dgm:else>
        </dgm:choose>
      </dgm:else>
    </dgm:choose>
    <dgm:forEach name="wrapper" axis="self" ptType="parTrans">
      <dgm:forEach name="wrapper2" axis="self" ptType="sibTrans" st="2">
        <dgm:forEach name="imageRepeat" axis="self">
          <dgm:layoutNode name="imageRepeatNode" styleLbl="fgImgPlace1">
            <dgm:alg type="sp"/>
            <dgm:shape xmlns:r="http://schemas.openxmlformats.org/officeDocument/2006/relationships" type="ellipse" r:blip="" blipPhldr="1">
              <dgm:adjLst/>
            </dgm:shape>
            <dgm:presOf axis="self"/>
          </dgm:layoutNode>
        </dgm:forEach>
      </dgm:forEach>
    </dgm:forEach>
    <dgm:choose name="Name72">
      <dgm:if name="Name73" axis="ch" ptType="node" func="cnt" op="gte" val="2">
        <dgm:layoutNode name="dot1" styleLbl="alignNode1">
          <dgm:alg type="sp"/>
          <dgm:shape xmlns:r="http://schemas.openxmlformats.org/officeDocument/2006/relationships" type="ellipse" r:blip="">
            <dgm:adjLst/>
          </dgm:shape>
          <dgm:presOf/>
        </dgm:layoutNode>
        <dgm:layoutNode name="dot2" styleLbl="alignNode1">
          <dgm:alg type="sp"/>
          <dgm:shape xmlns:r="http://schemas.openxmlformats.org/officeDocument/2006/relationships" type="ellipse" r:blip="">
            <dgm:adjLst/>
          </dgm:shape>
          <dgm:presOf/>
        </dgm:layoutNode>
        <dgm:layoutNode name="dot3" styleLbl="alignNode1">
          <dgm:alg type="sp"/>
          <dgm:shape xmlns:r="http://schemas.openxmlformats.org/officeDocument/2006/relationships" type="ellipse" r:blip="">
            <dgm:adjLst/>
          </dgm:shape>
          <dgm:presOf/>
        </dgm:layoutNode>
      </dgm:if>
      <dgm:else name="Name74"/>
    </dgm:choose>
    <dgm:choose name="Name75">
      <dgm:if name="Name76" axis="ch" ptType="node" func="cnt" op="gte" val="3">
        <dgm:layoutNode name="dot4" styleLbl="alignNode1">
          <dgm:alg type="sp"/>
          <dgm:shape xmlns:r="http://schemas.openxmlformats.org/officeDocument/2006/relationships" type="ellipse" r:blip="">
            <dgm:adjLst/>
          </dgm:shape>
          <dgm:presOf/>
        </dgm:layoutNode>
        <dgm:layoutNode name="dot5" styleLbl="alignNode1">
          <dgm:alg type="sp"/>
          <dgm:shape xmlns:r="http://schemas.openxmlformats.org/officeDocument/2006/relationships" type="ellipse" r:blip="">
            <dgm:adjLst/>
          </dgm:shape>
          <dgm:presOf/>
        </dgm:layoutNode>
      </dgm:if>
      <dgm:else name="Name77"/>
    </dgm:choose>
    <dgm:choose name="Name78">
      <dgm:if name="Name79" axis="ch" ptType="node" func="cnt" op="gte" val="4">
        <dgm:layoutNode name="dot6" styleLbl="alignNode1">
          <dgm:alg type="sp"/>
          <dgm:shape xmlns:r="http://schemas.openxmlformats.org/officeDocument/2006/relationships" type="ellipse" r:blip="">
            <dgm:adjLst/>
          </dgm:shape>
          <dgm:presOf/>
        </dgm:layoutNode>
      </dgm:if>
      <dgm:else name="Name80"/>
    </dgm:choose>
    <dgm:choose name="Name81">
      <dgm:if name="Name82" axis="ch" ptType="node" func="cnt" op="gte" val="5">
        <dgm:layoutNode name="dot7" styleLbl="alignNode1">
          <dgm:alg type="sp"/>
          <dgm:shape xmlns:r="http://schemas.openxmlformats.org/officeDocument/2006/relationships" type="ellipse" r:blip="">
            <dgm:adjLst/>
          </dgm:shape>
          <dgm:presOf/>
        </dgm:layoutNode>
        <dgm:layoutNode name="dot8" styleLbl="alignNode1">
          <dgm:alg type="sp"/>
          <dgm:shape xmlns:r="http://schemas.openxmlformats.org/officeDocument/2006/relationships" type="ellipse" r:blip="">
            <dgm:adjLst/>
          </dgm:shape>
          <dgm:presOf/>
        </dgm:layoutNode>
      </dgm:if>
      <dgm:else name="Name83"/>
    </dgm:choose>
    <dgm:choose name="Name84">
      <dgm:if name="Name85" axis="ch" ptType="node" func="cnt" op="gte" val="6">
        <dgm:layoutNode name="dot9" styleLbl="alignNode1">
          <dgm:alg type="sp"/>
          <dgm:shape xmlns:r="http://schemas.openxmlformats.org/officeDocument/2006/relationships" type="ellipse" r:blip="">
            <dgm:adjLst/>
          </dgm:shape>
          <dgm:presOf/>
        </dgm:layoutNode>
        <dgm:layoutNode name="dot10" styleLbl="alignNode1">
          <dgm:alg type="sp"/>
          <dgm:shape xmlns:r="http://schemas.openxmlformats.org/officeDocument/2006/relationships" type="ellipse" r:blip="">
            <dgm:adjLst/>
          </dgm:shape>
          <dgm:presOf/>
        </dgm:layoutNode>
      </dgm:if>
      <dgm:else name="Name86"/>
    </dgm:choose>
    <dgm:choose name="Name87">
      <dgm:if name="Name88" axis="ch" ptType="node" func="cnt" op="gte" val="7">
        <dgm:layoutNode name="dot11" styleLbl="alignNode1">
          <dgm:alg type="sp"/>
          <dgm:shape xmlns:r="http://schemas.openxmlformats.org/officeDocument/2006/relationships" type="ellipse" r:blip="">
            <dgm:adjLst/>
          </dgm:shape>
          <dgm:presOf/>
        </dgm:layoutNode>
      </dgm:if>
      <dgm:else name="Name89"/>
    </dgm:choose>
    <dgm:choose name="Name90">
      <dgm:if name="Name91" axis="ch" ptType="node" func="cnt" op="gte" val="2">
        <dgm:layoutNode name="dotArrow1" styleLbl="alignNode1">
          <dgm:alg type="sp"/>
          <dgm:shape xmlns:r="http://schemas.openxmlformats.org/officeDocument/2006/relationships" type="ellipse" r:blip="">
            <dgm:adjLst/>
          </dgm:shape>
          <dgm:presOf/>
        </dgm:layoutNode>
        <dgm:layoutNode name="dotArrow2" styleLbl="alignNode1">
          <dgm:alg type="sp"/>
          <dgm:shape xmlns:r="http://schemas.openxmlformats.org/officeDocument/2006/relationships" type="ellipse" r:blip="">
            <dgm:adjLst/>
          </dgm:shape>
          <dgm:presOf/>
        </dgm:layoutNode>
        <dgm:layoutNode name="dotArrow3" styleLbl="alignNode1">
          <dgm:alg type="sp"/>
          <dgm:shape xmlns:r="http://schemas.openxmlformats.org/officeDocument/2006/relationships" type="ellipse" r:blip="">
            <dgm:adjLst/>
          </dgm:shape>
          <dgm:presOf/>
        </dgm:layoutNode>
        <dgm:layoutNode name="dotArrow4" styleLbl="alignNode1">
          <dgm:alg type="sp"/>
          <dgm:shape xmlns:r="http://schemas.openxmlformats.org/officeDocument/2006/relationships" type="ellipse" r:blip="">
            <dgm:adjLst/>
          </dgm:shape>
          <dgm:presOf/>
        </dgm:layoutNode>
        <dgm:layoutNode name="dotArrow5" styleLbl="alignNode1">
          <dgm:alg type="sp"/>
          <dgm:shape xmlns:r="http://schemas.openxmlformats.org/officeDocument/2006/relationships" type="ellipse" r:blip="">
            <dgm:adjLst/>
          </dgm:shape>
          <dgm:presOf/>
        </dgm:layoutNode>
        <dgm:layoutNode name="dotArrow6" styleLbl="alignNode1">
          <dgm:alg type="sp"/>
          <dgm:shape xmlns:r="http://schemas.openxmlformats.org/officeDocument/2006/relationships" type="ellipse" r:blip="">
            <dgm:adjLst/>
          </dgm:shape>
          <dgm:presOf/>
        </dgm:layoutNode>
        <dgm:layoutNode name="dotArrow7" styleLbl="alignNode1">
          <dgm:alg type="sp"/>
          <dgm:shape xmlns:r="http://schemas.openxmlformats.org/officeDocument/2006/relationships" type="ellipse" r:blip="">
            <dgm:adjLst/>
          </dgm:shape>
          <dgm:presOf/>
        </dgm:layoutNode>
      </dgm:if>
      <dgm:else name="Name92"/>
    </dgm:choose>
    <dgm:forEach name="Name93" axis="ch" ptType="node" cnt="1">
      <dgm:layoutNode name="parTx1">
        <dgm:choose name="Name94">
          <dgm:if name="Name95" func="var" arg="dir" op="equ" val="norm">
            <dgm:alg type="tx">
              <dgm:param type="parTxLTRAlign" val="l"/>
              <dgm:param type="parTxRTLAlign" val="r"/>
            </dgm:alg>
          </dgm:if>
          <dgm:else name="Name96">
            <dgm:alg type="tx">
              <dgm:param type="parTxLTRAlign" val="r"/>
              <dgm:param type="parTxRTLAlign" val="l"/>
            </dgm:alg>
          </dgm:else>
        </dgm:choose>
        <dgm:shape xmlns:r="http://schemas.openxmlformats.org/officeDocument/2006/relationships" type="roundRect" r:blip="">
          <dgm:adjLst/>
        </dgm:shape>
        <dgm:presOf axis="self" ptType="node"/>
        <dgm:choose name="Name97">
          <dgm:if name="Name98" func="var" arg="dir" op="equ" val="norm">
            <dgm:constrLst>
              <dgm:constr type="lMarg" refType="w" fact="0.6"/>
              <dgm:constr type="rMarg" refType="primFontSz" fact="0.3"/>
              <dgm:constr type="tMarg" refType="primFontSz" fact="0.3"/>
              <dgm:constr type="bMarg" refType="primFontSz" fact="0.3"/>
            </dgm:constrLst>
          </dgm:if>
          <dgm:else name="Name99">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00">
        <dgm:if name="Name101" axis="ch" ptType="node" func="cnt" op="gte" val="1">
          <dgm:layoutNode name="desTx1" styleLbl="revTx">
            <dgm:varLst>
              <dgm:bulletEnabled val="1"/>
            </dgm:varLst>
            <dgm:choose name="Name102">
              <dgm:if name="Name103" func="var" arg="dir" op="equ" val="norm">
                <dgm:choose name="Name104">
                  <dgm:if name="Name105" axis="ch" ptType="node" func="cnt" op="gte" val="2">
                    <dgm:alg type="tx">
                      <dgm:param type="parTxLTRAlign" val="l"/>
                      <dgm:param type="parTxRTLAlign" val="l"/>
                      <dgm:param type="stBulletLvl" val="1"/>
                    </dgm:alg>
                  </dgm:if>
                  <dgm:else name="Name106">
                    <dgm:alg type="tx">
                      <dgm:param type="parTxLTRAlign" val="l"/>
                      <dgm:param type="parTxRTLAlign" val="l"/>
                    </dgm:alg>
                  </dgm:else>
                </dgm:choose>
              </dgm:if>
              <dgm:else name="Name107">
                <dgm:choose name="Name108">
                  <dgm:if name="Name109" axis="ch" ptType="node" func="cnt" op="gte" val="2">
                    <dgm:alg type="tx">
                      <dgm:param type="parTxLTRAlign" val="r"/>
                      <dgm:param type="parTxRTLAlign" val="r"/>
                      <dgm:param type="shpTxLTRAlignCh" val="r"/>
                      <dgm:param type="shpTxRTLAlignCh" val="r"/>
                      <dgm:param type="stBulletLvl" val="1"/>
                    </dgm:alg>
                  </dgm:if>
                  <dgm:else name="Name110">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11"/>
      </dgm:choose>
    </dgm:forEach>
    <dgm:forEach name="Name112" axis="ch" ptType="sibTrans" hideLastTrans="0" cnt="1">
      <dgm:layoutNode name="picture1">
        <dgm:alg type="sp"/>
        <dgm:shape xmlns:r="http://schemas.openxmlformats.org/officeDocument/2006/relationships" r:blip="">
          <dgm:adjLst/>
        </dgm:shape>
        <dgm:presOf/>
        <dgm:constrLst/>
        <dgm:forEach name="Name113" ref="imageRepeat"/>
      </dgm:layoutNode>
    </dgm:forEach>
    <dgm:forEach name="Name114" axis="ch" ptType="node" st="2" cnt="1">
      <dgm:layoutNode name="parTx2">
        <dgm:choose name="Name115">
          <dgm:if name="Name116" func="var" arg="dir" op="equ" val="norm">
            <dgm:alg type="tx">
              <dgm:param type="parTxLTRAlign" val="l"/>
              <dgm:param type="parTxRTLAlign" val="r"/>
            </dgm:alg>
          </dgm:if>
          <dgm:else name="Name117">
            <dgm:alg type="tx">
              <dgm:param type="parTxLTRAlign" val="r"/>
              <dgm:param type="parTxRTLAlign" val="l"/>
            </dgm:alg>
          </dgm:else>
        </dgm:choose>
        <dgm:shape xmlns:r="http://schemas.openxmlformats.org/officeDocument/2006/relationships" type="roundRect" r:blip="">
          <dgm:adjLst/>
        </dgm:shape>
        <dgm:presOf axis="self" ptType="node"/>
        <dgm:choose name="Name118">
          <dgm:if name="Name119" func="var" arg="dir" op="equ" val="norm">
            <dgm:constrLst>
              <dgm:constr type="lMarg" refType="w" fact="0.6"/>
              <dgm:constr type="rMarg" refType="primFontSz" fact="0.3"/>
              <dgm:constr type="tMarg" refType="primFontSz" fact="0.3"/>
              <dgm:constr type="bMarg" refType="primFontSz" fact="0.3"/>
            </dgm:constrLst>
          </dgm:if>
          <dgm:else name="Name120">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21">
        <dgm:if name="Name122" axis="ch" ptType="node" func="cnt" op="gte" val="1">
          <dgm:layoutNode name="desTx2" styleLbl="revTx">
            <dgm:varLst>
              <dgm:bulletEnabled val="1"/>
            </dgm:varLst>
            <dgm:choose name="Name123">
              <dgm:if name="Name124" func="var" arg="dir" op="equ" val="norm">
                <dgm:choose name="Name125">
                  <dgm:if name="Name126" axis="ch" ptType="node" func="cnt" op="gte" val="2">
                    <dgm:alg type="tx">
                      <dgm:param type="parTxLTRAlign" val="l"/>
                      <dgm:param type="parTxRTLAlign" val="l"/>
                      <dgm:param type="stBulletLvl" val="1"/>
                    </dgm:alg>
                  </dgm:if>
                  <dgm:else name="Name127">
                    <dgm:alg type="tx">
                      <dgm:param type="parTxLTRAlign" val="l"/>
                      <dgm:param type="parTxRTLAlign" val="l"/>
                    </dgm:alg>
                  </dgm:else>
                </dgm:choose>
              </dgm:if>
              <dgm:else name="Name128">
                <dgm:choose name="Name129">
                  <dgm:if name="Name130" axis="ch" ptType="node" func="cnt" op="gte" val="2">
                    <dgm:alg type="tx">
                      <dgm:param type="parTxLTRAlign" val="r"/>
                      <dgm:param type="parTxRTLAlign" val="r"/>
                      <dgm:param type="shpTxLTRAlignCh" val="r"/>
                      <dgm:param type="shpTxRTLAlignCh" val="r"/>
                      <dgm:param type="stBulletLvl" val="1"/>
                    </dgm:alg>
                  </dgm:if>
                  <dgm:else name="Name131">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32"/>
      </dgm:choose>
    </dgm:forEach>
    <dgm:forEach name="Name133" axis="ch" ptType="sibTrans" hideLastTrans="0" st="2" cnt="1">
      <dgm:layoutNode name="picture2">
        <dgm:alg type="sp"/>
        <dgm:shape xmlns:r="http://schemas.openxmlformats.org/officeDocument/2006/relationships" r:blip="">
          <dgm:adjLst/>
        </dgm:shape>
        <dgm:presOf/>
        <dgm:constrLst/>
        <dgm:forEach name="Name134" ref="imageRepeat"/>
      </dgm:layoutNode>
    </dgm:forEach>
    <dgm:forEach name="Name135" axis="ch" ptType="node" st="3" cnt="1">
      <dgm:layoutNode name="parTx3">
        <dgm:choose name="Name136">
          <dgm:if name="Name137" func="var" arg="dir" op="equ" val="norm">
            <dgm:alg type="tx">
              <dgm:param type="parTxLTRAlign" val="l"/>
              <dgm:param type="parTxRTLAlign" val="r"/>
            </dgm:alg>
          </dgm:if>
          <dgm:else name="Name138">
            <dgm:alg type="tx">
              <dgm:param type="parTxLTRAlign" val="r"/>
              <dgm:param type="parTxRTLAlign" val="l"/>
            </dgm:alg>
          </dgm:else>
        </dgm:choose>
        <dgm:shape xmlns:r="http://schemas.openxmlformats.org/officeDocument/2006/relationships" type="roundRect" r:blip="">
          <dgm:adjLst/>
        </dgm:shape>
        <dgm:presOf axis="self" ptType="node"/>
        <dgm:choose name="Name139">
          <dgm:if name="Name140" func="var" arg="dir" op="equ" val="norm">
            <dgm:constrLst>
              <dgm:constr type="lMarg" refType="w" fact="0.6"/>
              <dgm:constr type="rMarg" refType="primFontSz" fact="0.3"/>
              <dgm:constr type="tMarg" refType="primFontSz" fact="0.3"/>
              <dgm:constr type="bMarg" refType="primFontSz" fact="0.3"/>
            </dgm:constrLst>
          </dgm:if>
          <dgm:else name="Name141">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42">
        <dgm:if name="Name143" axis="ch" ptType="node" func="cnt" op="gte" val="1">
          <dgm:layoutNode name="desTx3" styleLbl="revTx">
            <dgm:varLst>
              <dgm:bulletEnabled val="1"/>
            </dgm:varLst>
            <dgm:choose name="Name144">
              <dgm:if name="Name145" func="var" arg="dir" op="equ" val="norm">
                <dgm:choose name="Name146">
                  <dgm:if name="Name147" axis="ch" ptType="node" func="cnt" op="gte" val="2">
                    <dgm:alg type="tx">
                      <dgm:param type="parTxLTRAlign" val="l"/>
                      <dgm:param type="parTxRTLAlign" val="l"/>
                      <dgm:param type="stBulletLvl" val="1"/>
                    </dgm:alg>
                  </dgm:if>
                  <dgm:else name="Name148">
                    <dgm:alg type="tx">
                      <dgm:param type="parTxLTRAlign" val="l"/>
                      <dgm:param type="parTxRTLAlign" val="l"/>
                    </dgm:alg>
                  </dgm:else>
                </dgm:choose>
              </dgm:if>
              <dgm:else name="Name149">
                <dgm:choose name="Name150">
                  <dgm:if name="Name151" axis="ch" ptType="node" func="cnt" op="gte" val="2">
                    <dgm:alg type="tx">
                      <dgm:param type="parTxLTRAlign" val="r"/>
                      <dgm:param type="parTxRTLAlign" val="r"/>
                      <dgm:param type="shpTxLTRAlignCh" val="r"/>
                      <dgm:param type="shpTxRTLAlignCh" val="r"/>
                      <dgm:param type="stBulletLvl" val="1"/>
                    </dgm:alg>
                  </dgm:if>
                  <dgm:else name="Name152">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53"/>
      </dgm:choose>
    </dgm:forEach>
    <dgm:forEach name="Name154" axis="ch" ptType="sibTrans" hideLastTrans="0" st="3" cnt="1">
      <dgm:layoutNode name="picture3">
        <dgm:alg type="sp"/>
        <dgm:shape xmlns:r="http://schemas.openxmlformats.org/officeDocument/2006/relationships" r:blip="">
          <dgm:adjLst/>
        </dgm:shape>
        <dgm:presOf/>
        <dgm:constrLst/>
        <dgm:forEach name="Name155" ref="imageRepeat"/>
      </dgm:layoutNode>
    </dgm:forEach>
    <dgm:forEach name="Name156" axis="ch" ptType="node" st="4" cnt="1">
      <dgm:layoutNode name="parTx4">
        <dgm:choose name="Name157">
          <dgm:if name="Name158" func="var" arg="dir" op="equ" val="norm">
            <dgm:alg type="tx">
              <dgm:param type="parTxLTRAlign" val="l"/>
              <dgm:param type="parTxRTLAlign" val="r"/>
            </dgm:alg>
          </dgm:if>
          <dgm:else name="Name159">
            <dgm:alg type="tx">
              <dgm:param type="parTxLTRAlign" val="r"/>
              <dgm:param type="parTxRTLAlign" val="l"/>
            </dgm:alg>
          </dgm:else>
        </dgm:choose>
        <dgm:shape xmlns:r="http://schemas.openxmlformats.org/officeDocument/2006/relationships" type="roundRect" r:blip="">
          <dgm:adjLst/>
        </dgm:shape>
        <dgm:presOf axis="self" ptType="node"/>
        <dgm:choose name="Name160">
          <dgm:if name="Name161" func="var" arg="dir" op="equ" val="norm">
            <dgm:constrLst>
              <dgm:constr type="lMarg" refType="w" fact="0.6"/>
              <dgm:constr type="rMarg" refType="primFontSz" fact="0.3"/>
              <dgm:constr type="tMarg" refType="primFontSz" fact="0.3"/>
              <dgm:constr type="bMarg" refType="primFontSz" fact="0.3"/>
            </dgm:constrLst>
          </dgm:if>
          <dgm:else name="Name162">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63">
        <dgm:if name="Name164" axis="ch" ptType="node" func="cnt" op="gte" val="1">
          <dgm:layoutNode name="desTx4" styleLbl="revTx">
            <dgm:varLst>
              <dgm:bulletEnabled val="1"/>
            </dgm:varLst>
            <dgm:choose name="Name165">
              <dgm:if name="Name166" func="var" arg="dir" op="equ" val="norm">
                <dgm:choose name="Name167">
                  <dgm:if name="Name168" axis="ch" ptType="node" func="cnt" op="gte" val="2">
                    <dgm:alg type="tx">
                      <dgm:param type="parTxLTRAlign" val="l"/>
                      <dgm:param type="parTxRTLAlign" val="l"/>
                      <dgm:param type="stBulletLvl" val="1"/>
                    </dgm:alg>
                  </dgm:if>
                  <dgm:else name="Name169">
                    <dgm:alg type="tx">
                      <dgm:param type="parTxLTRAlign" val="l"/>
                      <dgm:param type="parTxRTLAlign" val="l"/>
                    </dgm:alg>
                  </dgm:else>
                </dgm:choose>
              </dgm:if>
              <dgm:else name="Name170">
                <dgm:choose name="Name171">
                  <dgm:if name="Name172" axis="ch" ptType="node" func="cnt" op="gte" val="2">
                    <dgm:alg type="tx">
                      <dgm:param type="parTxLTRAlign" val="r"/>
                      <dgm:param type="parTxRTLAlign" val="r"/>
                      <dgm:param type="shpTxLTRAlignCh" val="r"/>
                      <dgm:param type="shpTxRTLAlignCh" val="r"/>
                      <dgm:param type="stBulletLvl" val="1"/>
                    </dgm:alg>
                  </dgm:if>
                  <dgm:else name="Name173">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74"/>
      </dgm:choose>
    </dgm:forEach>
    <dgm:forEach name="Name175" axis="ch" ptType="sibTrans" hideLastTrans="0" st="4" cnt="1">
      <dgm:layoutNode name="picture4">
        <dgm:alg type="sp"/>
        <dgm:shape xmlns:r="http://schemas.openxmlformats.org/officeDocument/2006/relationships" r:blip="">
          <dgm:adjLst/>
        </dgm:shape>
        <dgm:presOf/>
        <dgm:constrLst/>
        <dgm:forEach name="Name176" ref="imageRepeat"/>
      </dgm:layoutNode>
    </dgm:forEach>
    <dgm:forEach name="Name177" axis="ch" ptType="node" st="5" cnt="1">
      <dgm:layoutNode name="parTx5">
        <dgm:choose name="Name178">
          <dgm:if name="Name179" func="var" arg="dir" op="equ" val="norm">
            <dgm:alg type="tx">
              <dgm:param type="parTxLTRAlign" val="l"/>
              <dgm:param type="parTxRTLAlign" val="r"/>
            </dgm:alg>
          </dgm:if>
          <dgm:else name="Name180">
            <dgm:alg type="tx">
              <dgm:param type="parTxLTRAlign" val="r"/>
              <dgm:param type="parTxRTLAlign" val="l"/>
            </dgm:alg>
          </dgm:else>
        </dgm:choose>
        <dgm:shape xmlns:r="http://schemas.openxmlformats.org/officeDocument/2006/relationships" type="roundRect" r:blip="">
          <dgm:adjLst/>
        </dgm:shape>
        <dgm:presOf axis="self" ptType="node"/>
        <dgm:choose name="Name181">
          <dgm:if name="Name182" func="var" arg="dir" op="equ" val="norm">
            <dgm:constrLst>
              <dgm:constr type="lMarg" refType="w" fact="0.6"/>
              <dgm:constr type="rMarg" refType="primFontSz" fact="0.3"/>
              <dgm:constr type="tMarg" refType="primFontSz" fact="0.3"/>
              <dgm:constr type="bMarg" refType="primFontSz" fact="0.3"/>
            </dgm:constrLst>
          </dgm:if>
          <dgm:else name="Name183">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84">
        <dgm:if name="Name185" axis="ch" ptType="node" func="cnt" op="gte" val="1">
          <dgm:layoutNode name="desTx5" styleLbl="revTx">
            <dgm:varLst>
              <dgm:bulletEnabled val="1"/>
            </dgm:varLst>
            <dgm:choose name="Name186">
              <dgm:if name="Name187" func="var" arg="dir" op="equ" val="norm">
                <dgm:choose name="Name188">
                  <dgm:if name="Name189" axis="ch" ptType="node" func="cnt" op="gte" val="2">
                    <dgm:alg type="tx">
                      <dgm:param type="parTxLTRAlign" val="l"/>
                      <dgm:param type="parTxRTLAlign" val="l"/>
                      <dgm:param type="stBulletLvl" val="1"/>
                    </dgm:alg>
                  </dgm:if>
                  <dgm:else name="Name190">
                    <dgm:alg type="tx">
                      <dgm:param type="parTxLTRAlign" val="l"/>
                      <dgm:param type="parTxRTLAlign" val="l"/>
                    </dgm:alg>
                  </dgm:else>
                </dgm:choose>
              </dgm:if>
              <dgm:else name="Name191">
                <dgm:choose name="Name192">
                  <dgm:if name="Name193" axis="ch" ptType="node" func="cnt" op="gte" val="2">
                    <dgm:alg type="tx">
                      <dgm:param type="parTxLTRAlign" val="r"/>
                      <dgm:param type="parTxRTLAlign" val="r"/>
                      <dgm:param type="shpTxLTRAlignCh" val="r"/>
                      <dgm:param type="shpTxRTLAlignCh" val="r"/>
                      <dgm:param type="stBulletLvl" val="1"/>
                    </dgm:alg>
                  </dgm:if>
                  <dgm:else name="Name194">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95"/>
      </dgm:choose>
    </dgm:forEach>
    <dgm:forEach name="Name196" axis="ch" ptType="sibTrans" hideLastTrans="0" st="5" cnt="1">
      <dgm:layoutNode name="picture5">
        <dgm:alg type="sp"/>
        <dgm:shape xmlns:r="http://schemas.openxmlformats.org/officeDocument/2006/relationships" r:blip="">
          <dgm:adjLst/>
        </dgm:shape>
        <dgm:presOf/>
        <dgm:constrLst/>
        <dgm:forEach name="Name197" ref="imageRepeat"/>
      </dgm:layoutNode>
    </dgm:forEach>
    <dgm:forEach name="Name198" axis="ch" ptType="node" st="6" cnt="1">
      <dgm:layoutNode name="parTx6">
        <dgm:choose name="Name199">
          <dgm:if name="Name200" func="var" arg="dir" op="equ" val="norm">
            <dgm:alg type="tx">
              <dgm:param type="parTxLTRAlign" val="l"/>
              <dgm:param type="parTxRTLAlign" val="r"/>
            </dgm:alg>
          </dgm:if>
          <dgm:else name="Name201">
            <dgm:alg type="tx">
              <dgm:param type="parTxLTRAlign" val="r"/>
              <dgm:param type="parTxRTLAlign" val="l"/>
            </dgm:alg>
          </dgm:else>
        </dgm:choose>
        <dgm:shape xmlns:r="http://schemas.openxmlformats.org/officeDocument/2006/relationships" type="roundRect" r:blip="">
          <dgm:adjLst/>
        </dgm:shape>
        <dgm:presOf axis="self" ptType="node"/>
        <dgm:choose name="Name202">
          <dgm:if name="Name203" func="var" arg="dir" op="equ" val="norm">
            <dgm:constrLst>
              <dgm:constr type="lMarg" refType="w" fact="0.6"/>
              <dgm:constr type="rMarg" refType="primFontSz" fact="0.3"/>
              <dgm:constr type="tMarg" refType="primFontSz" fact="0.3"/>
              <dgm:constr type="bMarg" refType="primFontSz" fact="0.3"/>
            </dgm:constrLst>
          </dgm:if>
          <dgm:else name="Name204">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205">
        <dgm:if name="Name206" axis="ch" ptType="node" func="cnt" op="gte" val="1">
          <dgm:layoutNode name="desTx6" styleLbl="revTx">
            <dgm:varLst>
              <dgm:bulletEnabled val="1"/>
            </dgm:varLst>
            <dgm:choose name="Name207">
              <dgm:if name="Name208" func="var" arg="dir" op="equ" val="norm">
                <dgm:choose name="Name209">
                  <dgm:if name="Name210" axis="ch" ptType="node" func="cnt" op="gte" val="2">
                    <dgm:alg type="tx">
                      <dgm:param type="parTxLTRAlign" val="l"/>
                      <dgm:param type="parTxRTLAlign" val="l"/>
                      <dgm:param type="stBulletLvl" val="1"/>
                    </dgm:alg>
                  </dgm:if>
                  <dgm:else name="Name211">
                    <dgm:alg type="tx">
                      <dgm:param type="parTxLTRAlign" val="l"/>
                      <dgm:param type="parTxRTLAlign" val="l"/>
                    </dgm:alg>
                  </dgm:else>
                </dgm:choose>
              </dgm:if>
              <dgm:else name="Name212">
                <dgm:choose name="Name213">
                  <dgm:if name="Name214" axis="ch" ptType="node" func="cnt" op="gte" val="2">
                    <dgm:alg type="tx">
                      <dgm:param type="parTxLTRAlign" val="r"/>
                      <dgm:param type="parTxRTLAlign" val="r"/>
                      <dgm:param type="shpTxLTRAlignCh" val="r"/>
                      <dgm:param type="shpTxRTLAlignCh" val="r"/>
                      <dgm:param type="stBulletLvl" val="1"/>
                    </dgm:alg>
                  </dgm:if>
                  <dgm:else name="Name215">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216"/>
      </dgm:choose>
    </dgm:forEach>
    <dgm:forEach name="Name217" axis="ch" ptType="sibTrans" hideLastTrans="0" st="6" cnt="1">
      <dgm:layoutNode name="picture6">
        <dgm:alg type="sp"/>
        <dgm:shape xmlns:r="http://schemas.openxmlformats.org/officeDocument/2006/relationships" r:blip="">
          <dgm:adjLst/>
        </dgm:shape>
        <dgm:presOf/>
        <dgm:constrLst/>
        <dgm:forEach name="Name218" ref="imageRepeat"/>
      </dgm:layoutNode>
    </dgm:forEach>
    <dgm:forEach name="Name219" axis="ch" ptType="node" st="7" cnt="1">
      <dgm:layoutNode name="parTx7">
        <dgm:choose name="Name220">
          <dgm:if name="Name221" func="var" arg="dir" op="equ" val="norm">
            <dgm:alg type="tx">
              <dgm:param type="parTxLTRAlign" val="l"/>
              <dgm:param type="parTxRTLAlign" val="r"/>
            </dgm:alg>
          </dgm:if>
          <dgm:else name="Name222">
            <dgm:alg type="tx">
              <dgm:param type="parTxLTRAlign" val="r"/>
              <dgm:param type="parTxRTLAlign" val="l"/>
            </dgm:alg>
          </dgm:else>
        </dgm:choose>
        <dgm:shape xmlns:r="http://schemas.openxmlformats.org/officeDocument/2006/relationships" type="roundRect" r:blip="">
          <dgm:adjLst/>
        </dgm:shape>
        <dgm:presOf axis="self" ptType="node"/>
        <dgm:choose name="Name223">
          <dgm:if name="Name224" func="var" arg="dir" op="equ" val="norm">
            <dgm:constrLst>
              <dgm:constr type="lMarg" refType="w" fact="0.6"/>
              <dgm:constr type="rMarg" refType="primFontSz" fact="0.3"/>
              <dgm:constr type="tMarg" refType="primFontSz" fact="0.3"/>
              <dgm:constr type="bMarg" refType="primFontSz" fact="0.3"/>
            </dgm:constrLst>
          </dgm:if>
          <dgm:else name="Name225">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226">
        <dgm:if name="Name227" axis="ch" ptType="node" func="cnt" op="gte" val="1">
          <dgm:layoutNode name="desTx7" styleLbl="revTx">
            <dgm:varLst>
              <dgm:bulletEnabled val="1"/>
            </dgm:varLst>
            <dgm:choose name="Name228">
              <dgm:if name="Name229" func="var" arg="dir" op="equ" val="norm">
                <dgm:choose name="Name230">
                  <dgm:if name="Name231" axis="ch" ptType="node" func="cnt" op="gte" val="2">
                    <dgm:alg type="tx">
                      <dgm:param type="parTxLTRAlign" val="l"/>
                      <dgm:param type="parTxRTLAlign" val="l"/>
                      <dgm:param type="stBulletLvl" val="1"/>
                    </dgm:alg>
                  </dgm:if>
                  <dgm:else name="Name232">
                    <dgm:alg type="tx">
                      <dgm:param type="parTxLTRAlign" val="l"/>
                      <dgm:param type="parTxRTLAlign" val="l"/>
                    </dgm:alg>
                  </dgm:else>
                </dgm:choose>
              </dgm:if>
              <dgm:else name="Name233">
                <dgm:choose name="Name234">
                  <dgm:if name="Name235" axis="ch" ptType="node" func="cnt" op="gte" val="2">
                    <dgm:alg type="tx">
                      <dgm:param type="parTxLTRAlign" val="r"/>
                      <dgm:param type="parTxRTLAlign" val="r"/>
                      <dgm:param type="shpTxLTRAlignCh" val="r"/>
                      <dgm:param type="shpTxRTLAlignCh" val="r"/>
                      <dgm:param type="stBulletLvl" val="1"/>
                    </dgm:alg>
                  </dgm:if>
                  <dgm:else name="Name236">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237"/>
      </dgm:choose>
    </dgm:forEach>
    <dgm:forEach name="Name238" axis="ch" ptType="sibTrans" hideLastTrans="0" st="7" cnt="1">
      <dgm:layoutNode name="picture7">
        <dgm:alg type="sp"/>
        <dgm:shape xmlns:r="http://schemas.openxmlformats.org/officeDocument/2006/relationships" r:blip="">
          <dgm:adjLst/>
        </dgm:shape>
        <dgm:presOf/>
        <dgm:constrLst/>
        <dgm:forEach name="Name239" ref="imageRepeat"/>
      </dgm:layoutNode>
    </dgm:forEach>
  </dgm:layoutNode>
</dgm:layoutDef>
</file>

<file path=ppt/diagrams/layout3.xml><?xml version="1.0" encoding="utf-8"?>
<dgm:layoutDef xmlns:dgm="http://schemas.openxmlformats.org/drawingml/2006/diagram" xmlns:a="http://schemas.openxmlformats.org/drawingml/2006/main" uniqueId="urn:microsoft.com/office/officeart/2008/layout/AscendingPictureAccentProcess">
  <dgm:title val=""/>
  <dgm:desc val=""/>
  <dgm:catLst>
    <dgm:cat type="process" pri="22500"/>
    <dgm:cat type="picture" pri="16000"/>
    <dgm:cat type="pictureconvert" pri="16000"/>
  </dgm:catLst>
  <dgm:samp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shape xmlns:r="http://schemas.openxmlformats.org/officeDocument/2006/relationships" r:blip="">
      <dgm:adjLst/>
    </dgm:shape>
    <dgm:choose name="Name1">
      <dgm:if name="Name2" axis="ch" ptType="node" func="cnt" op="equ" val="1">
        <dgm:choose name="Name3">
          <dgm:if name="Name4" func="var" arg="dir" op="equ" val="norm">
            <dgm:choose name="Name5">
              <dgm:if name="Name6" axis="des" func="maxDepth" op="gt" val="1">
                <dgm:alg type="composite">
                  <dgm:param type="ar" val="2.7"/>
                </dgm:alg>
                <dgm:constrLst>
                  <dgm:constr type="primFontSz" for="ch" forName="parTx1" op="equ" val="65"/>
                  <dgm:constr type="primFontSz" for="ch" forName="desTx1" op="equ" val="65"/>
                  <dgm:constr type="userD" refType="w" fact="0.0247"/>
                  <dgm:constr type="l" for="ch" forName="parTx1" refType="w" fact="0.2711"/>
                  <dgm:constr type="t" for="ch" forName="parTx1" refType="h" fact="0.9603"/>
                  <dgm:constr type="w" for="ch" forName="parTx1" refType="w" fact="0.5325"/>
                  <dgm:constr type="h" for="ch" forName="parTx1" refType="h" fact="0.3856"/>
                  <dgm:constr type="ctrX" for="ch" forName="picture1" refType="w" fact="0.2469"/>
                  <dgm:constr type="ctrY" for="ch" forName="picture1" refType="h" fact="0.9"/>
                  <dgm:constr type="w" for="ch" forName="picture1" refType="w" fact="0.2469"/>
                  <dgm:constr type="h" for="ch" forName="picture1" refType="h" fact="0.6667"/>
                  <dgm:constr type="l" for="ch" forName="desTx1" refType="r" refFor="ch" refForName="parTx1"/>
                  <dgm:constr type="r" for="ch" forName="desTx1" refType="w"/>
                  <dgm:constr type="t" for="ch" forName="desTx1" refType="t" refFor="ch" refForName="parTx1"/>
                  <dgm:constr type="h" for="ch" forName="desTx1" refType="h" refFor="ch" refForName="parTx1"/>
                </dgm:constrLst>
              </dgm:if>
              <dgm:else name="Name7">
                <dgm:alg type="composite">
                  <dgm:param type="ar" val="2"/>
                </dgm:alg>
                <dgm:constrLst>
                  <dgm:constr type="primFontSz" for="ch" forName="parTx1" op="equ" val="65"/>
                  <dgm:constr type="userD" refType="w" fact="0.0333"/>
                  <dgm:constr type="l" for="ch" forName="parTx1" refType="w" fact="0.366"/>
                  <dgm:constr type="t" for="ch" forName="parTx1" refType="h" fact="0.7113"/>
                  <dgm:constr type="w" for="ch" forName="parTx1" refType="w" fact="0.7189"/>
                  <dgm:constr type="h" for="ch" forName="parTx1" refType="h" fact="0.3856"/>
                  <dgm:constr type="ctrX" for="ch" forName="picture1" refType="w" fact="0.3333"/>
                  <dgm:constr type="ctrY" for="ch" forName="picture1" refType="h" fact="0.6667"/>
                  <dgm:constr type="w" for="ch" forName="picture1" refType="w" fact="0.3333"/>
                  <dgm:constr type="h" for="ch" forName="picture1" refType="h" fact="0.6667"/>
                </dgm:constrLst>
              </dgm:else>
            </dgm:choose>
          </dgm:if>
          <dgm:else name="Name8">
            <dgm:choose name="Name9">
              <dgm:if name="Name10" axis="des" func="maxDepth" op="gt" val="1">
                <dgm:alg type="composite">
                  <dgm:param type="ar" val="2.7"/>
                </dgm:alg>
                <dgm:constrLst>
                  <dgm:constr type="primFontSz" for="ch" forName="parTx1" op="equ" val="65"/>
                  <dgm:constr type="primFontSz" for="ch" forName="desTx1" op="equ" val="65"/>
                  <dgm:constr type="userD" refType="w" fact="0.0247"/>
                  <dgm:constr type="r" for="ch" forName="parTx1" refType="w" fact="0.7289"/>
                  <dgm:constr type="t" for="ch" forName="parTx1" refType="h" fact="0.9603"/>
                  <dgm:constr type="w" for="ch" forName="parTx1" refType="w" fact="0.5325"/>
                  <dgm:constr type="h" for="ch" forName="parTx1" refType="h" fact="0.3856"/>
                  <dgm:constr type="ctrX" for="ch" forName="picture1" refType="w" fact="0.7531"/>
                  <dgm:constr type="ctrY" for="ch" forName="picture1" refType="h" fact="0.9"/>
                  <dgm:constr type="w" for="ch" forName="picture1" refType="w" fact="0.2469"/>
                  <dgm:constr type="h" for="ch" forName="picture1" refType="h" fact="0.6667"/>
                  <dgm:constr type="r" for="ch" forName="desTx1" refType="l" refFor="ch" refForName="parTx1"/>
                  <dgm:constr type="l" for="ch" forName="desTx1"/>
                  <dgm:constr type="t" for="ch" forName="desTx1" refType="t" refFor="ch" refForName="parTx1"/>
                  <dgm:constr type="h" for="ch" forName="desTx1" refType="h" refFor="ch" refForName="parTx1"/>
                </dgm:constrLst>
              </dgm:if>
              <dgm:else name="Name11">
                <dgm:alg type="composite">
                  <dgm:param type="ar" val="2"/>
                </dgm:alg>
                <dgm:constrLst>
                  <dgm:constr type="primFontSz" for="ch" forName="parTx1" op="equ" val="65"/>
                  <dgm:constr type="userD" refType="w" fact="0.0333"/>
                  <dgm:constr type="r" for="ch" forName="parTx1" refType="w" fact="0.634"/>
                  <dgm:constr type="t" for="ch" forName="parTx1" refType="h" fact="0.7113"/>
                  <dgm:constr type="w" for="ch" forName="parTx1" refType="w" fact="0.7189"/>
                  <dgm:constr type="h" for="ch" forName="parTx1" refType="h" fact="0.3856"/>
                  <dgm:constr type="ctrX" for="ch" forName="picture1" refType="w" fact="0.6667"/>
                  <dgm:constr type="ctrY" for="ch" forName="picture1" refType="h" fact="0.6667"/>
                  <dgm:constr type="w" for="ch" forName="picture1" refType="w" fact="0.3333"/>
                  <dgm:constr type="h" for="ch" forName="picture1" refType="h" fact="0.6667"/>
                </dgm:constrLst>
              </dgm:else>
            </dgm:choose>
          </dgm:else>
        </dgm:choose>
      </dgm:if>
      <dgm:if name="Name12" axis="ch" ptType="node" func="cnt" op="equ" val="2">
        <dgm:choose name="Name13">
          <dgm:if name="Name14" func="var" arg="dir" op="equ" val="norm">
            <dgm:choose name="Name15">
              <dgm:if name="Name16" axis="des" func="maxDepth" op="gt" val="1">
                <dgm:alg type="composite">
                  <dgm:param type="ar" val="2"/>
                </dgm:alg>
                <dgm:constrLst>
                  <dgm:constr type="primFontSz" for="ch" forName="parTx1" op="equ" val="65"/>
                  <dgm:constr type="primFontSz" for="ch" forName="parTx2" refType="primFontSz" refFor="ch" refForName="parTx1" op="equ"/>
                  <dgm:constr type="primFontSz" for="ch" forName="desTx1" op="equ" val="65"/>
                  <dgm:constr type="primFontSz" for="ch" forName="desTx2" refType="primFontSz" refFor="ch" refForName="desTx1" op="equ"/>
                  <dgm:constr type="userD" refType="w" fact="0.0188"/>
                  <dgm:constr type="ctrX" for="ch" forName="dot1" refType="w" fact="0.3221"/>
                  <dgm:constr type="ctrY" for="ch" forName="dot1" refType="h" fact="0.5911"/>
                  <dgm:constr type="w" for="ch" forName="dot1" refType="userD"/>
                  <dgm:constr type="h" for="ch" forName="dot1" refType="userD"/>
                  <dgm:constr type="ctrX" for="ch" forName="dot2" refType="w" fact="0.3056"/>
                  <dgm:constr type="ctrY" for="ch" forName="dot2" refType="h" fact="0.644"/>
                  <dgm:constr type="w" for="ch" forName="dot2" refType="userD"/>
                  <dgm:constr type="h" for="ch" forName="dot2" refType="userD"/>
                  <dgm:constr type="ctrX" for="ch" forName="dot3" refType="w" fact="0.2859"/>
                  <dgm:constr type="ctrY" for="ch" forName="dot3" refType="h" fact="0.6898"/>
                  <dgm:constr type="w" for="ch" forName="dot3" refType="userD"/>
                  <dgm:constr type="h" for="ch" forName="dot3" refType="userD"/>
                  <dgm:constr type="ctrX" for="ch" forName="dotArrow1" refType="w" fact="0.3095"/>
                  <dgm:constr type="ctrY" for="ch" forName="dotArrow1" refType="h" fact="0.0587"/>
                  <dgm:constr type="w" for="ch" forName="dotArrow1" refType="userD"/>
                  <dgm:constr type="h" for="ch" forName="dotArrow1" refType="userD"/>
                  <dgm:constr type="ctrX" for="ch" forName="dotArrow2" refType="w" fact="0.3346"/>
                  <dgm:constr type="ctrY" for="ch" forName="dotArrow2" refType="h" fact="0.0287"/>
                  <dgm:constr type="w" for="ch" forName="dotArrow2" refType="userD"/>
                  <dgm:constr type="h" for="ch" forName="dotArrow2" refType="userD"/>
                  <dgm:constr type="ctrX" for="ch" forName="dotArrow3" refType="w" fact="0.3597"/>
                  <dgm:constr type="ctrY" for="ch" forName="dotArrow3" refType="h" fact="-0.0013"/>
                  <dgm:constr type="w" for="ch" forName="dotArrow3" refType="userD"/>
                  <dgm:constr type="h" for="ch" forName="dotArrow3" refType="userD"/>
                  <dgm:constr type="ctrX" for="ch" forName="dotArrow4" refType="w" fact="0.3848"/>
                  <dgm:constr type="ctrY" for="ch" forName="dotArrow4" refType="h" fact="0.0287"/>
                  <dgm:constr type="w" for="ch" forName="dotArrow4" refType="userD"/>
                  <dgm:constr type="h" for="ch" forName="dotArrow4" refType="userD"/>
                  <dgm:constr type="ctrX" for="ch" forName="dotArrow5" refType="w" fact="0.41"/>
                  <dgm:constr type="ctrY" for="ch" forName="dotArrow5" refType="h" fact="0.0587"/>
                  <dgm:constr type="w" for="ch" forName="dotArrow5" refType="userD"/>
                  <dgm:constr type="h" for="ch" forName="dotArrow5" refType="userD"/>
                  <dgm:constr type="ctrX" for="ch" forName="dotArrow6" refType="w" fact="0.3597"/>
                  <dgm:constr type="ctrY" for="ch" forName="dotArrow6" refType="h" fact="0.062"/>
                  <dgm:constr type="w" for="ch" forName="dotArrow6" refType="userD"/>
                  <dgm:constr type="h" for="ch" forName="dotArrow6" refType="userD"/>
                  <dgm:constr type="ctrX" for="ch" forName="dotArrow7" refType="w" fact="0.3597"/>
                  <dgm:constr type="ctrY" for="ch" forName="dotArrow7" refType="h" fact="0.1253"/>
                  <dgm:constr type="w" for="ch" forName="dotArrow7" refType="userD"/>
                  <dgm:constr type="h" for="ch" forName="dotArrow7" refType="userD"/>
                  <dgm:constr type="l" for="ch" forName="parTx1" refType="w" fact="0.197"/>
                  <dgm:constr type="t" for="ch" forName="parTx1" refType="h" fact="0.8169"/>
                  <dgm:constr type="w" for="ch" forName="parTx1" refType="w" fact="0.4064"/>
                  <dgm:constr type="h" for="ch" forName="parTx1" refType="h" fact="0.218"/>
                  <dgm:constr type="ctrX" for="ch" forName="picture1" refType="w" fact="0.1785"/>
                  <dgm:constr type="ctrY" for="ch" forName="picture1" refType="h" fact="0.7834"/>
                  <dgm:constr type="w" for="ch" forName="picture1" refType="w" fact="0.1884"/>
                  <dgm:constr type="h" for="ch" forName="picture1" refType="h" fact="0.3768"/>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3688"/>
                  <dgm:constr type="t" for="ch" forName="parTx2" refType="h" fact="0.3905"/>
                  <dgm:constr type="w" for="ch" forName="parTx2" refType="w" fact="0.4064"/>
                  <dgm:constr type="h" for="ch" forName="parTx2" refType="h" fact="0.218"/>
                  <dgm:constr type="ctrX" for="ch" forName="picture2" refType="w" fact="0.3503"/>
                  <dgm:constr type="ctrY" for="ch" forName="picture2" refType="h" fact="0.357"/>
                  <dgm:constr type="w" for="ch" forName="picture2" refType="w" fact="0.1884"/>
                  <dgm:constr type="h" for="ch" forName="picture2" refType="h" fact="0.3768"/>
                  <dgm:constr type="l" for="ch" forName="desTx2" refType="r" refFor="ch" refForName="parTx2"/>
                  <dgm:constr type="r" for="ch" forName="desTx2" refType="w"/>
                  <dgm:constr type="t" for="ch" forName="desTx2" refType="t" refFor="ch" refForName="parTx2"/>
                  <dgm:constr type="h" for="ch" forName="desTx2" refType="h" refFor="ch" refForName="parTx2"/>
                </dgm:constrLst>
              </dgm:if>
              <dgm:else name="Name17">
                <dgm:alg type="composite">
                  <dgm:param type="ar" val="1.5073"/>
                </dgm:alg>
                <dgm:constrLst>
                  <dgm:constr type="primFontSz" for="ch" forName="parTx1" op="equ" val="65"/>
                  <dgm:constr type="primFontSz" for="ch" forName="parTx2" refType="primFontSz" refFor="ch" refForName="parTx1" op="equ"/>
                  <dgm:constr type="userD" refType="w" fact="0.025"/>
                  <dgm:constr type="ctrX" for="ch" forName="dot1" refType="w" fact="0.4274"/>
                  <dgm:constr type="ctrY" for="ch" forName="dot1" refType="h" fact="0.5911"/>
                  <dgm:constr type="w" for="ch" forName="dot1" refType="userD"/>
                  <dgm:constr type="h" for="ch" forName="dot1" refType="userD"/>
                  <dgm:constr type="ctrX" for="ch" forName="dot2" refType="w" fact="0.4055"/>
                  <dgm:constr type="ctrY" for="ch" forName="dot2" refType="h" fact="0.644"/>
                  <dgm:constr type="w" for="ch" forName="dot2" refType="userD"/>
                  <dgm:constr type="h" for="ch" forName="dot2" refType="userD"/>
                  <dgm:constr type="ctrX" for="ch" forName="dot3" refType="w" fact="0.3794"/>
                  <dgm:constr type="ctrY" for="ch" forName="dot3" refType="h" fact="0.6898"/>
                  <dgm:constr type="w" for="ch" forName="dot3" refType="userD"/>
                  <dgm:constr type="h" for="ch" forName="dot3" refType="userD"/>
                  <dgm:constr type="ctrX" for="ch" forName="dotArrow1" refType="w" fact="0.4106"/>
                  <dgm:constr type="ctrY" for="ch" forName="dotArrow1" refType="h" fact="0.0587"/>
                  <dgm:constr type="w" for="ch" forName="dotArrow1" refType="userD"/>
                  <dgm:constr type="h" for="ch" forName="dotArrow1" refType="userD"/>
                  <dgm:constr type="ctrX" for="ch" forName="dotArrow2" refType="w" fact="0.444"/>
                  <dgm:constr type="ctrY" for="ch" forName="dotArrow2" refType="h" fact="0.0287"/>
                  <dgm:constr type="w" for="ch" forName="dotArrow2" refType="userD"/>
                  <dgm:constr type="h" for="ch" forName="dotArrow2" refType="userD"/>
                  <dgm:constr type="ctrX" for="ch" forName="dotArrow3" refType="w" fact="0.4773"/>
                  <dgm:constr type="ctrY" for="ch" forName="dotArrow3" refType="h" fact="-0.0013"/>
                  <dgm:constr type="w" for="ch" forName="dotArrow3" refType="userD"/>
                  <dgm:constr type="h" for="ch" forName="dotArrow3" refType="userD"/>
                  <dgm:constr type="ctrX" for="ch" forName="dotArrow4" refType="w" fact="0.5106"/>
                  <dgm:constr type="ctrY" for="ch" forName="dotArrow4" refType="h" fact="0.0287"/>
                  <dgm:constr type="w" for="ch" forName="dotArrow4" refType="userD"/>
                  <dgm:constr type="h" for="ch" forName="dotArrow4" refType="userD"/>
                  <dgm:constr type="ctrX" for="ch" forName="dotArrow5" refType="w" fact="0.544"/>
                  <dgm:constr type="ctrY" for="ch" forName="dotArrow5" refType="h" fact="0.0587"/>
                  <dgm:constr type="w" for="ch" forName="dotArrow5" refType="userD"/>
                  <dgm:constr type="h" for="ch" forName="dotArrow5" refType="userD"/>
                  <dgm:constr type="ctrX" for="ch" forName="dotArrow6" refType="w" fact="0.4773"/>
                  <dgm:constr type="ctrY" for="ch" forName="dotArrow6" refType="h" fact="0.062"/>
                  <dgm:constr type="w" for="ch" forName="dotArrow6" refType="userD"/>
                  <dgm:constr type="h" for="ch" forName="dotArrow6" refType="userD"/>
                  <dgm:constr type="ctrX" for="ch" forName="dotArrow7" refType="w" fact="0.4773"/>
                  <dgm:constr type="ctrY" for="ch" forName="dotArrow7" refType="h" fact="0.1253"/>
                  <dgm:constr type="w" for="ch" forName="dotArrow7" refType="userD"/>
                  <dgm:constr type="h" for="ch" forName="dotArrow7" refType="userD"/>
                  <dgm:constr type="l" for="ch" forName="parTx1" refType="w" fact="0.2614"/>
                  <dgm:constr type="t" for="ch" forName="parTx1" refType="h" fact="0.8086"/>
                  <dgm:constr type="w" for="ch" forName="parTx1" refType="w" fact="0.5392"/>
                  <dgm:constr type="h" for="ch" forName="parTx1" refType="h" fact="0.218"/>
                  <dgm:constr type="ctrX" for="ch" forName="picture1" refType="w" fact="0.2369"/>
                  <dgm:constr type="ctrY" for="ch" forName="picture1" refType="h" fact="0.7834"/>
                  <dgm:constr type="w" for="ch" forName="picture1" refType="w" fact="0.25"/>
                  <dgm:constr type="h" for="ch" forName="picture1" refType="h" fact="0.3768"/>
                  <dgm:constr type="l" for="ch" forName="parTx2" refType="w" fact="0.4893"/>
                  <dgm:constr type="t" for="ch" forName="parTx2" refType="h" fact="0.3822"/>
                  <dgm:constr type="w" for="ch" forName="parTx2" refType="w" fact="0.5392"/>
                  <dgm:constr type="h" for="ch" forName="parTx2" refType="h" fact="0.218"/>
                  <dgm:constr type="ctrX" for="ch" forName="picture2" refType="w" fact="0.4648"/>
                  <dgm:constr type="ctrY" for="ch" forName="picture2" refType="h" fact="0.357"/>
                  <dgm:constr type="w" for="ch" forName="picture2" refType="w" fact="0.25"/>
                  <dgm:constr type="h" for="ch" forName="picture2" refType="h" fact="0.3768"/>
                </dgm:constrLst>
              </dgm:else>
            </dgm:choose>
          </dgm:if>
          <dgm:else name="Name18">
            <dgm:choose name="Name19">
              <dgm:if name="Name20" axis="des" func="maxDepth" op="gt" val="1">
                <dgm:alg type="composite">
                  <dgm:param type="ar" val="2"/>
                </dgm:alg>
                <dgm:constrLst>
                  <dgm:constr type="primFontSz" for="ch" forName="parTx1" op="equ" val="65"/>
                  <dgm:constr type="primFontSz" for="ch" forName="parTx2" refType="primFontSz" refFor="ch" refForName="parTx1" op="equ"/>
                  <dgm:constr type="primFontSz" for="ch" forName="desTx1" op="equ" val="65"/>
                  <dgm:constr type="primFontSz" for="ch" forName="desTx2" refType="primFontSz" refFor="ch" refForName="desTx1" op="equ"/>
                  <dgm:constr type="userD" refType="w" fact="0.0188"/>
                  <dgm:constr type="ctrX" for="ch" forName="dot1" refType="w" fact="0.6779"/>
                  <dgm:constr type="ctrY" for="ch" forName="dot1" refType="h" fact="0.5911"/>
                  <dgm:constr type="w" for="ch" forName="dot1" refType="userD"/>
                  <dgm:constr type="h" for="ch" forName="dot1" refType="userD"/>
                  <dgm:constr type="ctrX" for="ch" forName="dot2" refType="w" fact="0.6944"/>
                  <dgm:constr type="ctrY" for="ch" forName="dot2" refType="h" fact="0.644"/>
                  <dgm:constr type="w" for="ch" forName="dot2" refType="userD"/>
                  <dgm:constr type="h" for="ch" forName="dot2" refType="userD"/>
                  <dgm:constr type="ctrX" for="ch" forName="dot3" refType="w" fact="0.7141"/>
                  <dgm:constr type="ctrY" for="ch" forName="dot3" refType="h" fact="0.6898"/>
                  <dgm:constr type="w" for="ch" forName="dot3" refType="userD"/>
                  <dgm:constr type="h" for="ch" forName="dot3" refType="userD"/>
                  <dgm:constr type="ctrX" for="ch" forName="dotArrow1" refType="w" fact="0.6905"/>
                  <dgm:constr type="ctrY" for="ch" forName="dotArrow1" refType="h" fact="0.0587"/>
                  <dgm:constr type="w" for="ch" forName="dotArrow1" refType="userD"/>
                  <dgm:constr type="h" for="ch" forName="dotArrow1" refType="userD"/>
                  <dgm:constr type="ctrX" for="ch" forName="dotArrow2" refType="w" fact="0.6654"/>
                  <dgm:constr type="ctrY" for="ch" forName="dotArrow2" refType="h" fact="0.0287"/>
                  <dgm:constr type="w" for="ch" forName="dotArrow2" refType="userD"/>
                  <dgm:constr type="h" for="ch" forName="dotArrow2" refType="userD"/>
                  <dgm:constr type="ctrX" for="ch" forName="dotArrow3" refType="w" fact="0.6403"/>
                  <dgm:constr type="ctrY" for="ch" forName="dotArrow3" refType="h" fact="-0.0013"/>
                  <dgm:constr type="w" for="ch" forName="dotArrow3" refType="userD"/>
                  <dgm:constr type="h" for="ch" forName="dotArrow3" refType="userD"/>
                  <dgm:constr type="ctrX" for="ch" forName="dotArrow4" refType="w" fact="0.6152"/>
                  <dgm:constr type="ctrY" for="ch" forName="dotArrow4" refType="h" fact="0.0287"/>
                  <dgm:constr type="w" for="ch" forName="dotArrow4" refType="userD"/>
                  <dgm:constr type="h" for="ch" forName="dotArrow4" refType="userD"/>
                  <dgm:constr type="ctrX" for="ch" forName="dotArrow5" refType="w" fact="0.59"/>
                  <dgm:constr type="ctrY" for="ch" forName="dotArrow5" refType="h" fact="0.0587"/>
                  <dgm:constr type="w" for="ch" forName="dotArrow5" refType="userD"/>
                  <dgm:constr type="h" for="ch" forName="dotArrow5" refType="userD"/>
                  <dgm:constr type="ctrX" for="ch" forName="dotArrow6" refType="w" fact="0.6403"/>
                  <dgm:constr type="ctrY" for="ch" forName="dotArrow6" refType="h" fact="0.062"/>
                  <dgm:constr type="w" for="ch" forName="dotArrow6" refType="userD"/>
                  <dgm:constr type="h" for="ch" forName="dotArrow6" refType="userD"/>
                  <dgm:constr type="ctrX" for="ch" forName="dotArrow7" refType="w" fact="0.6403"/>
                  <dgm:constr type="ctrY" for="ch" forName="dotArrow7" refType="h" fact="0.1253"/>
                  <dgm:constr type="w" for="ch" forName="dotArrow7" refType="userD"/>
                  <dgm:constr type="h" for="ch" forName="dotArrow7" refType="userD"/>
                  <dgm:constr type="r" for="ch" forName="parTx1" refType="w" fact="0.803"/>
                  <dgm:constr type="t" for="ch" forName="parTx1" refType="h" fact="0.8169"/>
                  <dgm:constr type="w" for="ch" forName="parTx1" refType="w" fact="0.4064"/>
                  <dgm:constr type="h" for="ch" forName="parTx1" refType="h" fact="0.218"/>
                  <dgm:constr type="ctrX" for="ch" forName="picture1" refType="w" fact="0.8215"/>
                  <dgm:constr type="ctrY" for="ch" forName="picture1" refType="h" fact="0.7834"/>
                  <dgm:constr type="w" for="ch" forName="picture1" refType="w" fact="0.1884"/>
                  <dgm:constr type="h" for="ch" forName="picture1" refType="h" fact="0.3768"/>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6312"/>
                  <dgm:constr type="t" for="ch" forName="parTx2" refType="h" fact="0.3905"/>
                  <dgm:constr type="w" for="ch" forName="parTx2" refType="w" fact="0.4064"/>
                  <dgm:constr type="h" for="ch" forName="parTx2" refType="h" fact="0.218"/>
                  <dgm:constr type="ctrX" for="ch" forName="picture2" refType="w" fact="0.6497"/>
                  <dgm:constr type="ctrY" for="ch" forName="picture2" refType="h" fact="0.357"/>
                  <dgm:constr type="w" for="ch" forName="picture2" refType="w" fact="0.1884"/>
                  <dgm:constr type="h" for="ch" forName="picture2" refType="h" fact="0.3768"/>
                  <dgm:constr type="r" for="ch" forName="desTx2" refType="l" refFor="ch" refForName="parTx2"/>
                  <dgm:constr type="l" for="ch" forName="desTx2"/>
                  <dgm:constr type="t" for="ch" forName="desTx2" refType="t" refFor="ch" refForName="parTx2"/>
                  <dgm:constr type="h" for="ch" forName="desTx2" refType="h" refFor="ch" refForName="parTx2"/>
                </dgm:constrLst>
              </dgm:if>
              <dgm:else name="Name21">
                <dgm:alg type="composite">
                  <dgm:param type="ar" val="1.5073"/>
                </dgm:alg>
                <dgm:constrLst>
                  <dgm:constr type="primFontSz" for="ch" forName="parTx1" op="equ" val="65"/>
                  <dgm:constr type="primFontSz" for="ch" forName="parTx2" refType="primFontSz" refFor="ch" refForName="parTx1" op="equ"/>
                  <dgm:constr type="userD" refType="w" fact="0.025"/>
                  <dgm:constr type="ctrX" for="ch" forName="dot1" refType="w" fact="0.5726"/>
                  <dgm:constr type="ctrY" for="ch" forName="dot1" refType="h" fact="0.5911"/>
                  <dgm:constr type="w" for="ch" forName="dot1" refType="userD"/>
                  <dgm:constr type="h" for="ch" forName="dot1" refType="userD"/>
                  <dgm:constr type="ctrX" for="ch" forName="dot2" refType="w" fact="0.5945"/>
                  <dgm:constr type="ctrY" for="ch" forName="dot2" refType="h" fact="0.644"/>
                  <dgm:constr type="w" for="ch" forName="dot2" refType="userD"/>
                  <dgm:constr type="h" for="ch" forName="dot2" refType="userD"/>
                  <dgm:constr type="ctrX" for="ch" forName="dot3" refType="w" fact="0.6206"/>
                  <dgm:constr type="ctrY" for="ch" forName="dot3" refType="h" fact="0.6898"/>
                  <dgm:constr type="w" for="ch" forName="dot3" refType="userD"/>
                  <dgm:constr type="h" for="ch" forName="dot3" refType="userD"/>
                  <dgm:constr type="ctrX" for="ch" forName="dotArrow1" refType="w" fact="0.5894"/>
                  <dgm:constr type="ctrY" for="ch" forName="dotArrow1" refType="h" fact="0.0587"/>
                  <dgm:constr type="w" for="ch" forName="dotArrow1" refType="userD"/>
                  <dgm:constr type="h" for="ch" forName="dotArrow1" refType="userD"/>
                  <dgm:constr type="ctrX" for="ch" forName="dotArrow2" refType="w" fact="0.556"/>
                  <dgm:constr type="ctrY" for="ch" forName="dotArrow2" refType="h" fact="0.0287"/>
                  <dgm:constr type="w" for="ch" forName="dotArrow2" refType="userD"/>
                  <dgm:constr type="h" for="ch" forName="dotArrow2" refType="userD"/>
                  <dgm:constr type="ctrX" for="ch" forName="dotArrow3" refType="w" fact="0.5227"/>
                  <dgm:constr type="ctrY" for="ch" forName="dotArrow3" refType="h" fact="-0.0013"/>
                  <dgm:constr type="w" for="ch" forName="dotArrow3" refType="userD"/>
                  <dgm:constr type="h" for="ch" forName="dotArrow3" refType="userD"/>
                  <dgm:constr type="ctrX" for="ch" forName="dotArrow4" refType="w" fact="0.4894"/>
                  <dgm:constr type="ctrY" for="ch" forName="dotArrow4" refType="h" fact="0.0287"/>
                  <dgm:constr type="w" for="ch" forName="dotArrow4" refType="userD"/>
                  <dgm:constr type="h" for="ch" forName="dotArrow4" refType="userD"/>
                  <dgm:constr type="ctrX" for="ch" forName="dotArrow5" refType="w" fact="0.456"/>
                  <dgm:constr type="ctrY" for="ch" forName="dotArrow5" refType="h" fact="0.0587"/>
                  <dgm:constr type="w" for="ch" forName="dotArrow5" refType="userD"/>
                  <dgm:constr type="h" for="ch" forName="dotArrow5" refType="userD"/>
                  <dgm:constr type="ctrX" for="ch" forName="dotArrow6" refType="w" fact="0.5227"/>
                  <dgm:constr type="ctrY" for="ch" forName="dotArrow6" refType="h" fact="0.062"/>
                  <dgm:constr type="w" for="ch" forName="dotArrow6" refType="userD"/>
                  <dgm:constr type="h" for="ch" forName="dotArrow6" refType="userD"/>
                  <dgm:constr type="ctrX" for="ch" forName="dotArrow7" refType="w" fact="0.5227"/>
                  <dgm:constr type="ctrY" for="ch" forName="dotArrow7" refType="h" fact="0.1253"/>
                  <dgm:constr type="w" for="ch" forName="dotArrow7" refType="userD"/>
                  <dgm:constr type="h" for="ch" forName="dotArrow7" refType="userD"/>
                  <dgm:constr type="r" for="ch" forName="parTx1" refType="w" fact="0.7386"/>
                  <dgm:constr type="t" for="ch" forName="parTx1" refType="h" fact="0.8086"/>
                  <dgm:constr type="w" for="ch" forName="parTx1" refType="w" fact="0.5392"/>
                  <dgm:constr type="h" for="ch" forName="parTx1" refType="h" fact="0.218"/>
                  <dgm:constr type="ctrX" for="ch" forName="picture1" refType="w" fact="0.7631"/>
                  <dgm:constr type="ctrY" for="ch" forName="picture1" refType="h" fact="0.7834"/>
                  <dgm:constr type="w" for="ch" forName="picture1" refType="w" fact="0.25"/>
                  <dgm:constr type="h" for="ch" forName="picture1" refType="h" fact="0.3768"/>
                  <dgm:constr type="r" for="ch" forName="parTx2" refType="w" fact="0.5107"/>
                  <dgm:constr type="t" for="ch" forName="parTx2" refType="h" fact="0.3822"/>
                  <dgm:constr type="w" for="ch" forName="parTx2" refType="w" fact="0.5392"/>
                  <dgm:constr type="h" for="ch" forName="parTx2" refType="h" fact="0.218"/>
                  <dgm:constr type="ctrX" for="ch" forName="picture2" refType="w" fact="0.5352"/>
                  <dgm:constr type="ctrY" for="ch" forName="picture2" refType="h" fact="0.357"/>
                  <dgm:constr type="w" for="ch" forName="picture2" refType="w" fact="0.25"/>
                  <dgm:constr type="h" for="ch" forName="picture2" refType="h" fact="0.3768"/>
                </dgm:constrLst>
              </dgm:else>
            </dgm:choose>
          </dgm:else>
        </dgm:choose>
      </dgm:if>
      <dgm:if name="Name22" axis="ch" ptType="node" func="cnt" op="equ" val="3">
        <dgm:choose name="Name23">
          <dgm:if name="Name24" func="var" arg="dir" op="equ" val="norm">
            <dgm:choose name="Name25">
              <dgm:if name="Name26" axis="des" func="maxDepth" op="gt" val="1">
                <dgm:alg type="composite">
                  <dgm:param type="ar" val="1.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userD" refType="w" fact="0.0162"/>
                  <dgm:constr type="ctrX" for="ch" forName="dot1" refType="w" fact="0.2981"/>
                  <dgm:constr type="ctrY" for="ch" forName="dot1" refType="h" fact="0.763"/>
                  <dgm:constr type="w" for="ch" forName="dot1" refType="userD"/>
                  <dgm:constr type="h" for="ch" forName="dot1" refType="userD"/>
                  <dgm:constr type="ctrX" for="ch" forName="dot2" refType="w" fact="0.2676"/>
                  <dgm:constr type="ctrY" for="ch" forName="dot2" refType="h" fact="0.7887"/>
                  <dgm:constr type="w" for="ch" forName="dot2" refType="userD"/>
                  <dgm:constr type="h" for="ch" forName="dot2" refType="userD"/>
                  <dgm:constr type="ctrX" for="ch" forName="dot3" refType="w" fact="0.2357"/>
                  <dgm:constr type="ctrY" for="ch" forName="dot3" refType="h" fact="0.809"/>
                  <dgm:constr type="w" for="ch" forName="dot3" refType="userD"/>
                  <dgm:constr type="h" for="ch" forName="dot3" refType="userD"/>
                  <dgm:constr type="ctrX" for="ch" forName="dot4" refType="w" fact="0.4445"/>
                  <dgm:constr type="ctrY" for="ch" forName="dot4" refType="h" fact="0.4655"/>
                  <dgm:constr type="w" for="ch" forName="dot4" refType="userD"/>
                  <dgm:constr type="h" for="ch" forName="dot4" refType="userD"/>
                  <dgm:constr type="ctrX" for="ch" forName="dot5" refType="w" fact="0.4323"/>
                  <dgm:constr type="ctrY" for="ch" forName="dot5" refType="h" fact="0.5178"/>
                  <dgm:constr type="w" for="ch" forName="dot5" refType="userD"/>
                  <dgm:constr type="h" for="ch" forName="dot5" refType="userD"/>
                  <dgm:constr type="ctrX" for="ch" forName="dotArrow1" refType="w" fact="0.4236"/>
                  <dgm:constr type="ctrY" for="ch" forName="dotArrow1" refType="h" fact="0.0718"/>
                  <dgm:constr type="w" for="ch" forName="dotArrow1" refType="userD"/>
                  <dgm:constr type="h" for="ch" forName="dotArrow1" refType="userD"/>
                  <dgm:constr type="ctrX" for="ch" forName="dotArrow2" refType="w" fact="0.446"/>
                  <dgm:constr type="ctrY" for="ch" forName="dotArrow2" refType="h" fact="0.0468"/>
                  <dgm:constr type="w" for="ch" forName="dotArrow2" refType="userD"/>
                  <dgm:constr type="h" for="ch" forName="dotArrow2" refType="userD"/>
                  <dgm:constr type="ctrX" for="ch" forName="dotArrow3" refType="w" fact="0.4685"/>
                  <dgm:constr type="ctrY" for="ch" forName="dotArrow3" refType="h" fact="0.0218"/>
                  <dgm:constr type="w" for="ch" forName="dotArrow3" refType="userD"/>
                  <dgm:constr type="h" for="ch" forName="dotArrow3" refType="userD"/>
                  <dgm:constr type="ctrX" for="ch" forName="dotArrow4" refType="w" fact="0.491"/>
                  <dgm:constr type="ctrY" for="ch" forName="dotArrow4" refType="h" fact="0.0468"/>
                  <dgm:constr type="w" for="ch" forName="dotArrow4" refType="userD"/>
                  <dgm:constr type="h" for="ch" forName="dotArrow4" refType="userD"/>
                  <dgm:constr type="ctrX" for="ch" forName="dotArrow5" refType="w" fact="0.5135"/>
                  <dgm:constr type="ctrY" for="ch" forName="dotArrow5" refType="h" fact="0.0718"/>
                  <dgm:constr type="w" for="ch" forName="dotArrow5" refType="userD"/>
                  <dgm:constr type="h" for="ch" forName="dotArrow5" refType="userD"/>
                  <dgm:constr type="ctrX" for="ch" forName="dotArrow6" refType="w" fact="0.4685"/>
                  <dgm:constr type="ctrY" for="ch" forName="dotArrow6" refType="h" fact="0.0745"/>
                  <dgm:constr type="w" for="ch" forName="dotArrow6" refType="userD"/>
                  <dgm:constr type="h" for="ch" forName="dotArrow6" refType="userD"/>
                  <dgm:constr type="ctrX" for="ch" forName="dotArrow7" refType="w" fact="0.4685"/>
                  <dgm:constr type="ctrY" for="ch" forName="dotArrow7" refType="h" fact="0.1273"/>
                  <dgm:constr type="w" for="ch" forName="dotArrow7" refType="userD"/>
                  <dgm:constr type="h" for="ch" forName="dotArrow7" refType="userD"/>
                  <dgm:constr type="l" for="ch" forName="parTx1" refType="w" fact="0.1487"/>
                  <dgm:constr type="t" for="ch" forName="parTx1" refType="h" fact="0.8596"/>
                  <dgm:constr type="w" for="ch" forName="parTx1" refType="w" fact="0.3491"/>
                  <dgm:constr type="h" for="ch" forName="parTx1" refType="h" fact="0.1638"/>
                  <dgm:constr type="ctrX" for="ch" forName="picture1" refType="w" fact="0.1328"/>
                  <dgm:constr type="ctrY" for="ch" forName="picture1" refType="h" fact="0.8361"/>
                  <dgm:constr type="w" for="ch" forName="picture1" refType="w" fact="0.1618"/>
                  <dgm:constr type="h" for="ch" forName="picture1" refType="h" fact="0.2832"/>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3732"/>
                  <dgm:constr type="t" for="ch" forName="parTx2" refType="h" fact="0.6469"/>
                  <dgm:constr type="w" for="ch" forName="parTx2" refType="w" fact="0.3491"/>
                  <dgm:constr type="h" for="ch" forName="parTx2" refType="h" fact="0.1638"/>
                  <dgm:constr type="ctrX" for="ch" forName="picture2" refType="w" fact="0.3573"/>
                  <dgm:constr type="ctrY" for="ch" forName="picture2" refType="h" fact="0.6234"/>
                  <dgm:constr type="w" for="ch" forName="picture2" refType="w" fact="0.1618"/>
                  <dgm:constr type="h" for="ch" forName="picture2" refType="h" fact="0.2832"/>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4763"/>
                  <dgm:constr type="t" for="ch" forName="parTx3" refType="h" fact="0.3243"/>
                  <dgm:constr type="w" for="ch" forName="parTx3" refType="w" fact="0.3491"/>
                  <dgm:constr type="h" for="ch" forName="parTx3" refType="h" fact="0.1638"/>
                  <dgm:constr type="ctrX" for="ch" forName="picture3" refType="w" fact="0.4604"/>
                  <dgm:constr type="ctrY" for="ch" forName="picture3" refType="h" fact="0.3008"/>
                  <dgm:constr type="w" for="ch" forName="picture3" refType="w" fact="0.1618"/>
                  <dgm:constr type="h" for="ch" forName="picture3" refType="h" fact="0.2832"/>
                  <dgm:constr type="l" for="ch" forName="desTx3" refType="r" refFor="ch" refForName="parTx3"/>
                  <dgm:constr type="r" for="ch" forName="desTx3" refType="w"/>
                  <dgm:constr type="t" for="ch" forName="desTx3" refType="t" refFor="ch" refForName="parTx3"/>
                  <dgm:constr type="h" for="ch" forName="desTx3" refType="h" refFor="ch" refForName="parTx3"/>
                </dgm:constrLst>
              </dgm:if>
              <dgm:else name="Name27">
                <dgm:alg type="composite">
                  <dgm:param type="ar" val="1.416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userD" refType="w" fact="0.02"/>
                  <dgm:constr type="ctrX" for="ch" forName="dot1" refType="w" fact="0.3684"/>
                  <dgm:constr type="ctrY" for="ch" forName="dot1" refType="h" fact="0.763"/>
                  <dgm:constr type="w" for="ch" forName="dot1" refType="userD"/>
                  <dgm:constr type="h" for="ch" forName="dot1" refType="userD"/>
                  <dgm:constr type="ctrX" for="ch" forName="dot2" refType="w" fact="0.3307"/>
                  <dgm:constr type="ctrY" for="ch" forName="dot2" refType="h" fact="0.7887"/>
                  <dgm:constr type="w" for="ch" forName="dot2" refType="userD"/>
                  <dgm:constr type="h" for="ch" forName="dot2" refType="userD"/>
                  <dgm:constr type="ctrX" for="ch" forName="dot3" refType="w" fact="0.2912"/>
                  <dgm:constr type="ctrY" for="ch" forName="dot3" refType="h" fact="0.809"/>
                  <dgm:constr type="w" for="ch" forName="dot3" refType="userD"/>
                  <dgm:constr type="h" for="ch" forName="dot3" refType="userD"/>
                  <dgm:constr type="ctrX" for="ch" forName="dot4" refType="w" fact="0.5494"/>
                  <dgm:constr type="ctrY" for="ch" forName="dot4" refType="h" fact="0.4655"/>
                  <dgm:constr type="w" for="ch" forName="dot4" refType="userD"/>
                  <dgm:constr type="h" for="ch" forName="dot4" refType="userD"/>
                  <dgm:constr type="ctrX" for="ch" forName="dot5" refType="w" fact="0.5342"/>
                  <dgm:constr type="ctrY" for="ch" forName="dot5" refType="h" fact="0.5178"/>
                  <dgm:constr type="w" for="ch" forName="dot5" refType="userD"/>
                  <dgm:constr type="h" for="ch" forName="dot5" refType="userD"/>
                  <dgm:constr type="ctrX" for="ch" forName="dotArrow1" refType="w" fact="0.5234"/>
                  <dgm:constr type="ctrY" for="ch" forName="dotArrow1" refType="h" fact="0.0718"/>
                  <dgm:constr type="w" for="ch" forName="dotArrow1" refType="userD"/>
                  <dgm:constr type="h" for="ch" forName="dotArrow1" refType="userD"/>
                  <dgm:constr type="ctrX" for="ch" forName="dotArrow2" refType="w" fact="0.5512"/>
                  <dgm:constr type="ctrY" for="ch" forName="dotArrow2" refType="h" fact="0.0468"/>
                  <dgm:constr type="w" for="ch" forName="dotArrow2" refType="userD"/>
                  <dgm:constr type="h" for="ch" forName="dotArrow2" refType="userD"/>
                  <dgm:constr type="ctrX" for="ch" forName="dotArrow3" refType="w" fact="0.579"/>
                  <dgm:constr type="ctrY" for="ch" forName="dotArrow3" refType="h" fact="0.0218"/>
                  <dgm:constr type="w" for="ch" forName="dotArrow3" refType="userD"/>
                  <dgm:constr type="h" for="ch" forName="dotArrow3" refType="userD"/>
                  <dgm:constr type="ctrX" for="ch" forName="dotArrow4" refType="w" fact="0.6068"/>
                  <dgm:constr type="ctrY" for="ch" forName="dotArrow4" refType="h" fact="0.0468"/>
                  <dgm:constr type="w" for="ch" forName="dotArrow4" refType="userD"/>
                  <dgm:constr type="h" for="ch" forName="dotArrow4" refType="userD"/>
                  <dgm:constr type="ctrX" for="ch" forName="dotArrow5" refType="w" fact="0.6346"/>
                  <dgm:constr type="ctrY" for="ch" forName="dotArrow5" refType="h" fact="0.0718"/>
                  <dgm:constr type="w" for="ch" forName="dotArrow5" refType="userD"/>
                  <dgm:constr type="h" for="ch" forName="dotArrow5" refType="userD"/>
                  <dgm:constr type="ctrX" for="ch" forName="dotArrow6" refType="w" fact="0.579"/>
                  <dgm:constr type="ctrY" for="ch" forName="dotArrow6" refType="h" fact="0.0745"/>
                  <dgm:constr type="w" for="ch" forName="dotArrow6" refType="userD"/>
                  <dgm:constr type="h" for="ch" forName="dotArrow6" refType="userD"/>
                  <dgm:constr type="ctrX" for="ch" forName="dotArrow7" refType="w" fact="0.579"/>
                  <dgm:constr type="ctrY" for="ch" forName="dotArrow7" refType="h" fact="0.1273"/>
                  <dgm:constr type="w" for="ch" forName="dotArrow7" refType="userD"/>
                  <dgm:constr type="h" for="ch" forName="dotArrow7" refType="userD"/>
                  <dgm:constr type="l" for="ch" forName="parTx1" refType="w" fact="0.1837"/>
                  <dgm:constr type="t" for="ch" forName="parTx1" refType="h" fact="0.8551"/>
                  <dgm:constr type="w" for="ch" forName="parTx1" refType="w" fact="0.4314"/>
                  <dgm:constr type="h" for="ch" forName="parTx1" refType="h" fact="0.1638"/>
                  <dgm:constr type="ctrX" for="ch" forName="picture1" refType="w" fact="0.1641"/>
                  <dgm:constr type="ctrY" for="ch" forName="picture1" refType="h" fact="0.8361"/>
                  <dgm:constr type="w" for="ch" forName="picture1" refType="w" fact="0.2"/>
                  <dgm:constr type="h" for="ch" forName="picture1" refType="h" fact="0.2832"/>
                  <dgm:constr type="l" for="ch" forName="parTx2" refType="w" fact="0.4612"/>
                  <dgm:constr type="t" for="ch" forName="parTx2" refType="h" fact="0.6424"/>
                  <dgm:constr type="w" for="ch" forName="parTx2" refType="w" fact="0.4314"/>
                  <dgm:constr type="h" for="ch" forName="parTx2" refType="h" fact="0.1638"/>
                  <dgm:constr type="ctrX" for="ch" forName="picture2" refType="w" fact="0.4416"/>
                  <dgm:constr type="ctrY" for="ch" forName="picture2" refType="h" fact="0.6234"/>
                  <dgm:constr type="w" for="ch" forName="picture2" refType="w" fact="0.2"/>
                  <dgm:constr type="h" for="ch" forName="picture2" refType="h" fact="0.2832"/>
                  <dgm:constr type="l" for="ch" forName="parTx3" refType="w" fact="0.5886"/>
                  <dgm:constr type="t" for="ch" forName="parTx3" refType="h" fact="0.3198"/>
                  <dgm:constr type="w" for="ch" forName="parTx3" refType="w" fact="0.4314"/>
                  <dgm:constr type="h" for="ch" forName="parTx3" refType="h" fact="0.1638"/>
                  <dgm:constr type="ctrX" for="ch" forName="picture3" refType="w" fact="0.569"/>
                  <dgm:constr type="ctrY" for="ch" forName="picture3" refType="h" fact="0.3008"/>
                  <dgm:constr type="w" for="ch" forName="picture3" refType="w" fact="0.2"/>
                  <dgm:constr type="h" for="ch" forName="picture3" refType="h" fact="0.2832"/>
                </dgm:constrLst>
              </dgm:else>
            </dgm:choose>
          </dgm:if>
          <dgm:else name="Name28">
            <dgm:choose name="Name29">
              <dgm:if name="Name30" axis="des" func="maxDepth" op="gt" val="1">
                <dgm:alg type="composite">
                  <dgm:param type="ar" val="1.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userD" refType="w" fact="0.0162"/>
                  <dgm:constr type="ctrX" for="ch" forName="dot1" refType="w" fact="0.7019"/>
                  <dgm:constr type="ctrY" for="ch" forName="dot1" refType="h" fact="0.763"/>
                  <dgm:constr type="w" for="ch" forName="dot1" refType="userD"/>
                  <dgm:constr type="h" for="ch" forName="dot1" refType="userD"/>
                  <dgm:constr type="ctrX" for="ch" forName="dot2" refType="w" fact="0.7324"/>
                  <dgm:constr type="ctrY" for="ch" forName="dot2" refType="h" fact="0.7887"/>
                  <dgm:constr type="w" for="ch" forName="dot2" refType="userD"/>
                  <dgm:constr type="h" for="ch" forName="dot2" refType="userD"/>
                  <dgm:constr type="ctrX" for="ch" forName="dot3" refType="w" fact="0.7643"/>
                  <dgm:constr type="ctrY" for="ch" forName="dot3" refType="h" fact="0.809"/>
                  <dgm:constr type="w" for="ch" forName="dot3" refType="userD"/>
                  <dgm:constr type="h" for="ch" forName="dot3" refType="userD"/>
                  <dgm:constr type="ctrX" for="ch" forName="dot4" refType="w" fact="0.5555"/>
                  <dgm:constr type="ctrY" for="ch" forName="dot4" refType="h" fact="0.4655"/>
                  <dgm:constr type="w" for="ch" forName="dot4" refType="userD"/>
                  <dgm:constr type="h" for="ch" forName="dot4" refType="userD"/>
                  <dgm:constr type="ctrX" for="ch" forName="dot5" refType="w" fact="0.5677"/>
                  <dgm:constr type="ctrY" for="ch" forName="dot5" refType="h" fact="0.5178"/>
                  <dgm:constr type="w" for="ch" forName="dot5" refType="userD"/>
                  <dgm:constr type="h" for="ch" forName="dot5" refType="userD"/>
                  <dgm:constr type="ctrX" for="ch" forName="dotArrow1" refType="w" fact="0.5764"/>
                  <dgm:constr type="ctrY" for="ch" forName="dotArrow1" refType="h" fact="0.0718"/>
                  <dgm:constr type="w" for="ch" forName="dotArrow1" refType="userD"/>
                  <dgm:constr type="h" for="ch" forName="dotArrow1" refType="userD"/>
                  <dgm:constr type="ctrX" for="ch" forName="dotArrow2" refType="w" fact="0.554"/>
                  <dgm:constr type="ctrY" for="ch" forName="dotArrow2" refType="h" fact="0.0468"/>
                  <dgm:constr type="w" for="ch" forName="dotArrow2" refType="userD"/>
                  <dgm:constr type="h" for="ch" forName="dotArrow2" refType="userD"/>
                  <dgm:constr type="ctrX" for="ch" forName="dotArrow3" refType="w" fact="0.5315"/>
                  <dgm:constr type="ctrY" for="ch" forName="dotArrow3" refType="h" fact="0.0218"/>
                  <dgm:constr type="w" for="ch" forName="dotArrow3" refType="userD"/>
                  <dgm:constr type="h" for="ch" forName="dotArrow3" refType="userD"/>
                  <dgm:constr type="ctrX" for="ch" forName="dotArrow4" refType="w" fact="0.509"/>
                  <dgm:constr type="ctrY" for="ch" forName="dotArrow4" refType="h" fact="0.0468"/>
                  <dgm:constr type="w" for="ch" forName="dotArrow4" refType="userD"/>
                  <dgm:constr type="h" for="ch" forName="dotArrow4" refType="userD"/>
                  <dgm:constr type="ctrX" for="ch" forName="dotArrow5" refType="w" fact="0.4865"/>
                  <dgm:constr type="ctrY" for="ch" forName="dotArrow5" refType="h" fact="0.0718"/>
                  <dgm:constr type="w" for="ch" forName="dotArrow5" refType="userD"/>
                  <dgm:constr type="h" for="ch" forName="dotArrow5" refType="userD"/>
                  <dgm:constr type="ctrX" for="ch" forName="dotArrow6" refType="w" fact="0.5315"/>
                  <dgm:constr type="ctrY" for="ch" forName="dotArrow6" refType="h" fact="0.0745"/>
                  <dgm:constr type="w" for="ch" forName="dotArrow6" refType="userD"/>
                  <dgm:constr type="h" for="ch" forName="dotArrow6" refType="userD"/>
                  <dgm:constr type="ctrX" for="ch" forName="dotArrow7" refType="w" fact="0.5315"/>
                  <dgm:constr type="ctrY" for="ch" forName="dotArrow7" refType="h" fact="0.1273"/>
                  <dgm:constr type="w" for="ch" forName="dotArrow7" refType="userD"/>
                  <dgm:constr type="h" for="ch" forName="dotArrow7" refType="userD"/>
                  <dgm:constr type="r" for="ch" forName="parTx1" refType="w" fact="0.8513"/>
                  <dgm:constr type="t" for="ch" forName="parTx1" refType="h" fact="0.8596"/>
                  <dgm:constr type="w" for="ch" forName="parTx1" refType="w" fact="0.3491"/>
                  <dgm:constr type="h" for="ch" forName="parTx1" refType="h" fact="0.1638"/>
                  <dgm:constr type="ctrX" for="ch" forName="picture1" refType="w" fact="0.8672"/>
                  <dgm:constr type="ctrY" for="ch" forName="picture1" refType="h" fact="0.8361"/>
                  <dgm:constr type="w" for="ch" forName="picture1" refType="w" fact="0.1618"/>
                  <dgm:constr type="h" for="ch" forName="picture1" refType="h" fact="0.2832"/>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6268"/>
                  <dgm:constr type="t" for="ch" forName="parTx2" refType="h" fact="0.6469"/>
                  <dgm:constr type="w" for="ch" forName="parTx2" refType="w" fact="0.3491"/>
                  <dgm:constr type="h" for="ch" forName="parTx2" refType="h" fact="0.1638"/>
                  <dgm:constr type="ctrX" for="ch" forName="picture2" refType="w" fact="0.6427"/>
                  <dgm:constr type="ctrY" for="ch" forName="picture2" refType="h" fact="0.6234"/>
                  <dgm:constr type="w" for="ch" forName="picture2" refType="w" fact="0.1618"/>
                  <dgm:constr type="h" for="ch" forName="picture2" refType="h" fact="0.2832"/>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5237"/>
                  <dgm:constr type="t" for="ch" forName="parTx3" refType="h" fact="0.3243"/>
                  <dgm:constr type="w" for="ch" forName="parTx3" refType="w" fact="0.3491"/>
                  <dgm:constr type="h" for="ch" forName="parTx3" refType="h" fact="0.1638"/>
                  <dgm:constr type="ctrX" for="ch" forName="picture3" refType="w" fact="0.5396"/>
                  <dgm:constr type="ctrY" for="ch" forName="picture3" refType="h" fact="0.3008"/>
                  <dgm:constr type="w" for="ch" forName="picture3" refType="w" fact="0.1618"/>
                  <dgm:constr type="h" for="ch" forName="picture3" refType="h" fact="0.2832"/>
                  <dgm:constr type="r" for="ch" forName="desTx3" refType="l" refFor="ch" refForName="parTx3"/>
                  <dgm:constr type="l" for="ch" forName="desTx3"/>
                  <dgm:constr type="t" for="ch" forName="desTx3" refType="t" refFor="ch" refForName="parTx3"/>
                  <dgm:constr type="h" for="ch" forName="desTx3" refType="h" refFor="ch" refForName="parTx3"/>
                </dgm:constrLst>
              </dgm:if>
              <dgm:else name="Name31">
                <dgm:alg type="composite">
                  <dgm:param type="ar" val="1.416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userD" refType="w" fact="0.02"/>
                  <dgm:constr type="ctrX" for="ch" forName="dot1" refType="w" fact="0.6316"/>
                  <dgm:constr type="ctrY" for="ch" forName="dot1" refType="h" fact="0.763"/>
                  <dgm:constr type="w" for="ch" forName="dot1" refType="userD"/>
                  <dgm:constr type="h" for="ch" forName="dot1" refType="userD"/>
                  <dgm:constr type="ctrX" for="ch" forName="dot2" refType="w" fact="0.6693"/>
                  <dgm:constr type="ctrY" for="ch" forName="dot2" refType="h" fact="0.7887"/>
                  <dgm:constr type="w" for="ch" forName="dot2" refType="userD"/>
                  <dgm:constr type="h" for="ch" forName="dot2" refType="userD"/>
                  <dgm:constr type="ctrX" for="ch" forName="dot3" refType="w" fact="0.7088"/>
                  <dgm:constr type="ctrY" for="ch" forName="dot3" refType="h" fact="0.809"/>
                  <dgm:constr type="w" for="ch" forName="dot3" refType="userD"/>
                  <dgm:constr type="h" for="ch" forName="dot3" refType="userD"/>
                  <dgm:constr type="ctrX" for="ch" forName="dot4" refType="w" fact="0.4506"/>
                  <dgm:constr type="ctrY" for="ch" forName="dot4" refType="h" fact="0.4655"/>
                  <dgm:constr type="w" for="ch" forName="dot4" refType="userD"/>
                  <dgm:constr type="h" for="ch" forName="dot4" refType="userD"/>
                  <dgm:constr type="ctrX" for="ch" forName="dot5" refType="w" fact="0.4658"/>
                  <dgm:constr type="ctrY" for="ch" forName="dot5" refType="h" fact="0.5178"/>
                  <dgm:constr type="w" for="ch" forName="dot5" refType="userD"/>
                  <dgm:constr type="h" for="ch" forName="dot5" refType="userD"/>
                  <dgm:constr type="ctrX" for="ch" forName="dotArrow1" refType="w" fact="0.4766"/>
                  <dgm:constr type="ctrY" for="ch" forName="dotArrow1" refType="h" fact="0.0718"/>
                  <dgm:constr type="w" for="ch" forName="dotArrow1" refType="userD"/>
                  <dgm:constr type="h" for="ch" forName="dotArrow1" refType="userD"/>
                  <dgm:constr type="ctrX" for="ch" forName="dotArrow2" refType="w" fact="0.4488"/>
                  <dgm:constr type="ctrY" for="ch" forName="dotArrow2" refType="h" fact="0.0468"/>
                  <dgm:constr type="w" for="ch" forName="dotArrow2" refType="userD"/>
                  <dgm:constr type="h" for="ch" forName="dotArrow2" refType="userD"/>
                  <dgm:constr type="ctrX" for="ch" forName="dotArrow3" refType="w" fact="0.421"/>
                  <dgm:constr type="ctrY" for="ch" forName="dotArrow3" refType="h" fact="0.0218"/>
                  <dgm:constr type="w" for="ch" forName="dotArrow3" refType="userD"/>
                  <dgm:constr type="h" for="ch" forName="dotArrow3" refType="userD"/>
                  <dgm:constr type="ctrX" for="ch" forName="dotArrow4" refType="w" fact="0.3932"/>
                  <dgm:constr type="ctrY" for="ch" forName="dotArrow4" refType="h" fact="0.0468"/>
                  <dgm:constr type="w" for="ch" forName="dotArrow4" refType="userD"/>
                  <dgm:constr type="h" for="ch" forName="dotArrow4" refType="userD"/>
                  <dgm:constr type="ctrX" for="ch" forName="dotArrow5" refType="w" fact="0.3654"/>
                  <dgm:constr type="ctrY" for="ch" forName="dotArrow5" refType="h" fact="0.0718"/>
                  <dgm:constr type="w" for="ch" forName="dotArrow5" refType="userD"/>
                  <dgm:constr type="h" for="ch" forName="dotArrow5" refType="userD"/>
                  <dgm:constr type="ctrX" for="ch" forName="dotArrow6" refType="w" fact="0.421"/>
                  <dgm:constr type="ctrY" for="ch" forName="dotArrow6" refType="h" fact="0.0745"/>
                  <dgm:constr type="w" for="ch" forName="dotArrow6" refType="userD"/>
                  <dgm:constr type="h" for="ch" forName="dotArrow6" refType="userD"/>
                  <dgm:constr type="ctrX" for="ch" forName="dotArrow7" refType="w" fact="0.421"/>
                  <dgm:constr type="ctrY" for="ch" forName="dotArrow7" refType="h" fact="0.1273"/>
                  <dgm:constr type="w" for="ch" forName="dotArrow7" refType="userD"/>
                  <dgm:constr type="h" for="ch" forName="dotArrow7" refType="userD"/>
                  <dgm:constr type="r" for="ch" forName="parTx1" refType="w" fact="0.8163"/>
                  <dgm:constr type="t" for="ch" forName="parTx1" refType="h" fact="0.8551"/>
                  <dgm:constr type="w" for="ch" forName="parTx1" refType="w" fact="0.4314"/>
                  <dgm:constr type="h" for="ch" forName="parTx1" refType="h" fact="0.1638"/>
                  <dgm:constr type="ctrX" for="ch" forName="picture1" refType="w" fact="0.8359"/>
                  <dgm:constr type="ctrY" for="ch" forName="picture1" refType="h" fact="0.8361"/>
                  <dgm:constr type="w" for="ch" forName="picture1" refType="w" fact="0.2"/>
                  <dgm:constr type="h" for="ch" forName="picture1" refType="h" fact="0.2832"/>
                  <dgm:constr type="r" for="ch" forName="parTx2" refType="w" fact="0.5388"/>
                  <dgm:constr type="t" for="ch" forName="parTx2" refType="h" fact="0.6424"/>
                  <dgm:constr type="w" for="ch" forName="parTx2" refType="w" fact="0.4314"/>
                  <dgm:constr type="h" for="ch" forName="parTx2" refType="h" fact="0.1638"/>
                  <dgm:constr type="ctrX" for="ch" forName="picture2" refType="w" fact="0.5584"/>
                  <dgm:constr type="ctrY" for="ch" forName="picture2" refType="h" fact="0.6234"/>
                  <dgm:constr type="w" for="ch" forName="picture2" refType="w" fact="0.2"/>
                  <dgm:constr type="h" for="ch" forName="picture2" refType="h" fact="0.2832"/>
                  <dgm:constr type="r" for="ch" forName="parTx3" refType="w" fact="0.4114"/>
                  <dgm:constr type="t" for="ch" forName="parTx3" refType="h" fact="0.3198"/>
                  <dgm:constr type="w" for="ch" forName="parTx3" refType="w" fact="0.4314"/>
                  <dgm:constr type="h" for="ch" forName="parTx3" refType="h" fact="0.1638"/>
                  <dgm:constr type="ctrX" for="ch" forName="picture3" refType="w" fact="0.431"/>
                  <dgm:constr type="ctrY" for="ch" forName="picture3" refType="h" fact="0.3008"/>
                  <dgm:constr type="w" for="ch" forName="picture3" refType="w" fact="0.2"/>
                  <dgm:constr type="h" for="ch" forName="picture3" refType="h" fact="0.2832"/>
                </dgm:constrLst>
              </dgm:else>
            </dgm:choose>
          </dgm:else>
        </dgm:choose>
      </dgm:if>
      <dgm:if name="Name32" axis="ch" ptType="node" func="cnt" op="equ" val="4">
        <dgm:choose name="Name33">
          <dgm:if name="Name34" func="var" arg="dir" op="equ" val="norm">
            <dgm:choose name="Name35">
              <dgm:if name="Name36" axis="des" func="maxDepth" op="gt" val="1">
                <dgm:alg type="composite">
                  <dgm:param type="ar" val="1.5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userD" refType="w" fact="0.0136"/>
                  <dgm:constr type="ctrX" for="ch" forName="dot1" refType="w" fact="0.3253"/>
                  <dgm:constr type="ctrY" for="ch" forName="dot1" refType="h" fact="0.8215"/>
                  <dgm:constr type="w" for="ch" forName="dot1" refType="userD"/>
                  <dgm:constr type="h" for="ch" forName="dot1" refType="userD"/>
                  <dgm:constr type="ctrX" for="ch" forName="dot2" refType="w" fact="0.2949"/>
                  <dgm:constr type="ctrY" for="ch" forName="dot2" refType="h" fact="0.843"/>
                  <dgm:constr type="w" for="ch" forName="dot2" refType="userD"/>
                  <dgm:constr type="h" for="ch" forName="dot2" refType="userD"/>
                  <dgm:constr type="ctrX" for="ch" forName="dot3" refType="w" fact="0.2635"/>
                  <dgm:constr type="ctrY" for="ch" forName="dot3" refType="h" fact="0.8607"/>
                  <dgm:constr type="w" for="ch" forName="dot3" refType="userD"/>
                  <dgm:constr type="h" for="ch" forName="dot3" refType="userD"/>
                  <dgm:constr type="ctrX" for="ch" forName="dot4" refType="w" fact="0.2313"/>
                  <dgm:constr type="ctrY" for="ch" forName="dot4" refType="h" fact="0.8745"/>
                  <dgm:constr type="w" for="ch" forName="dot4" refType="userD"/>
                  <dgm:constr type="h" for="ch" forName="dot4" refType="userD"/>
                  <dgm:constr type="ctrX" for="ch" forName="dot5" refType="w" fact="0.4675"/>
                  <dgm:constr type="ctrY" for="ch" forName="dot5" refType="h" fact="0.6419"/>
                  <dgm:constr type="w" for="ch" forName="dot5" refType="userD"/>
                  <dgm:constr type="h" for="ch" forName="dot5" refType="userD"/>
                  <dgm:constr type="ctrX" for="ch" forName="dot6" refType="w" fact="0.5486"/>
                  <dgm:constr type="ctrY" for="ch" forName="dot6" refType="h" fact="0.3784"/>
                  <dgm:constr type="w" for="ch" forName="dot6" refType="userD"/>
                  <dgm:constr type="h" for="ch" forName="dot6" refType="userD"/>
                  <dgm:constr type="ctrX" for="ch" forName="dotArrow1" refType="w" fact="0.5267"/>
                  <dgm:constr type="ctrY" for="ch" forName="dotArrow1" refType="h" fact="0.0496"/>
                  <dgm:constr type="w" for="ch" forName="dotArrow1" refType="userD"/>
                  <dgm:constr type="h" for="ch" forName="dotArrow1" refType="userD"/>
                  <dgm:constr type="ctrX" for="ch" forName="dotArrow2" refType="w" fact="0.5462"/>
                  <dgm:constr type="ctrY" for="ch" forName="dotArrow2" refType="h" fact="0.0282"/>
                  <dgm:constr type="w" for="ch" forName="dotArrow2" refType="userD"/>
                  <dgm:constr type="h" for="ch" forName="dotArrow2" refType="userD"/>
                  <dgm:constr type="ctrX" for="ch" forName="dotArrow3" refType="w" fact="0.5657"/>
                  <dgm:constr type="ctrY" for="ch" forName="dotArrow3" refType="h" fact="0.0068"/>
                  <dgm:constr type="w" for="ch" forName="dotArrow3" refType="userD"/>
                  <dgm:constr type="h" for="ch" forName="dotArrow3" refType="userD"/>
                  <dgm:constr type="ctrX" for="ch" forName="dotArrow4" refType="w" fact="0.5851"/>
                  <dgm:constr type="ctrY" for="ch" forName="dotArrow4" refType="h" fact="0.0282"/>
                  <dgm:constr type="w" for="ch" forName="dotArrow4" refType="userD"/>
                  <dgm:constr type="h" for="ch" forName="dotArrow4" refType="userD"/>
                  <dgm:constr type="ctrX" for="ch" forName="dotArrow5" refType="w" fact="0.6046"/>
                  <dgm:constr type="ctrY" for="ch" forName="dotArrow5" refType="h" fact="0.0496"/>
                  <dgm:constr type="w" for="ch" forName="dotArrow5" refType="userD"/>
                  <dgm:constr type="h" for="ch" forName="dotArrow5" refType="userD"/>
                  <dgm:constr type="ctrX" for="ch" forName="dotArrow6" refType="w" fact="0.5657"/>
                  <dgm:constr type="ctrY" for="ch" forName="dotArrow6" refType="h" fact="0.052"/>
                  <dgm:constr type="w" for="ch" forName="dotArrow6" refType="userD"/>
                  <dgm:constr type="h" for="ch" forName="dotArrow6" refType="userD"/>
                  <dgm:constr type="ctrX" for="ch" forName="dotArrow7" refType="w" fact="0.5657"/>
                  <dgm:constr type="ctrY" for="ch" forName="dotArrow7" refType="h" fact="0.0972"/>
                  <dgm:constr type="w" for="ch" forName="dotArrow7" refType="userD"/>
                  <dgm:constr type="h" for="ch" forName="dotArrow7" refType="userD"/>
                  <dgm:constr type="l" for="ch" forName="parTx1" refType="w" fact="0.1466"/>
                  <dgm:constr type="t" for="ch" forName="parTx1" refType="h" fact="0.9095"/>
                  <dgm:constr type="w" for="ch" forName="parTx1" refType="w" fact="0.294"/>
                  <dgm:constr type="h" for="ch" forName="parTx1" refType="h" fact="0.1222"/>
                  <dgm:constr type="ctrX" for="ch" forName="picture1" refType="w" fact="0.1333"/>
                  <dgm:constr type="ctrY" for="ch" forName="picture1" refType="h" fact="0.8922"/>
                  <dgm:constr type="w" for="ch" forName="picture1" refType="w" fact="0.1363"/>
                  <dgm:constr type="h" for="ch" forName="picture1" refType="h" fact="0.2113"/>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4105"/>
                  <dgm:constr type="t" for="ch" forName="parTx2" refType="h" fact="0.762"/>
                  <dgm:constr type="w" for="ch" forName="parTx2" refType="w" fact="0.294"/>
                  <dgm:constr type="h" for="ch" forName="parTx2" refType="h" fact="0.1222"/>
                  <dgm:constr type="ctrX" for="ch" forName="picture2" refType="w" fact="0.3972"/>
                  <dgm:constr type="ctrY" for="ch" forName="picture2" refType="h" fact="0.7447"/>
                  <dgm:constr type="w" for="ch" forName="picture2" refType="w" fact="0.1363"/>
                  <dgm:constr type="h" for="ch" forName="picture2" refType="h" fact="0.2113"/>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229"/>
                  <dgm:constr type="t" for="ch" forName="parTx3" refType="h" fact="0.5294"/>
                  <dgm:constr type="w" for="ch" forName="parTx3" refType="w" fact="0.294"/>
                  <dgm:constr type="h" for="ch" forName="parTx3" refType="h" fact="0.1222"/>
                  <dgm:constr type="ctrX" for="ch" forName="picture3" refType="w" fact="0.5095"/>
                  <dgm:constr type="ctrY" for="ch" forName="picture3" refType="h" fact="0.5121"/>
                  <dgm:constr type="w" for="ch" forName="picture3" refType="w" fact="0.1363"/>
                  <dgm:constr type="h" for="ch" forName="picture3" refType="h" fact="0.2113"/>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5722"/>
                  <dgm:constr type="t" for="ch" forName="parTx4" refType="h" fact="0.2523"/>
                  <dgm:constr type="w" for="ch" forName="parTx4" refType="w" fact="0.294"/>
                  <dgm:constr type="h" for="ch" forName="parTx4" refType="h" fact="0.1222"/>
                  <dgm:constr type="ctrX" for="ch" forName="picture4" refType="w" fact="0.5588"/>
                  <dgm:constr type="ctrY" for="ch" forName="picture4" refType="h" fact="0.235"/>
                  <dgm:constr type="w" for="ch" forName="picture4" refType="w" fact="0.1363"/>
                  <dgm:constr type="h" for="ch" forName="picture4" refType="h" fact="0.2113"/>
                  <dgm:constr type="l" for="ch" forName="desTx4" refType="r" refFor="ch" refForName="parTx4"/>
                  <dgm:constr type="r" for="ch" forName="desTx4" refType="w"/>
                  <dgm:constr type="t" for="ch" forName="desTx4" refType="t" refFor="ch" refForName="parTx4"/>
                  <dgm:constr type="h" for="ch" forName="desTx4" refType="h" refFor="ch" refForName="parTx4"/>
                </dgm:constrLst>
              </dgm:if>
              <dgm:else name="Name37">
                <dgm:alg type="composite">
                  <dgm:param type="ar" val="1.26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userD" refType="w" fact="0.0167"/>
                  <dgm:constr type="ctrX" for="ch" forName="dot1" refType="w" fact="0.3978"/>
                  <dgm:constr type="ctrY" for="ch" forName="dot1" refType="h" fact="0.8215"/>
                  <dgm:constr type="w" for="ch" forName="dot1" refType="userD"/>
                  <dgm:constr type="h" for="ch" forName="dot1" refType="userD"/>
                  <dgm:constr type="ctrX" for="ch" forName="dot2" refType="w" fact="0.3606"/>
                  <dgm:constr type="ctrY" for="ch" forName="dot2" refType="h" fact="0.843"/>
                  <dgm:constr type="w" for="ch" forName="dot2" refType="userD"/>
                  <dgm:constr type="h" for="ch" forName="dot2" refType="userD"/>
                  <dgm:constr type="ctrX" for="ch" forName="dot3" refType="w" fact="0.3223"/>
                  <dgm:constr type="ctrY" for="ch" forName="dot3" refType="h" fact="0.8607"/>
                  <dgm:constr type="w" for="ch" forName="dot3" refType="userD"/>
                  <dgm:constr type="h" for="ch" forName="dot3" refType="userD"/>
                  <dgm:constr type="ctrX" for="ch" forName="dot4" refType="w" fact="0.2829"/>
                  <dgm:constr type="ctrY" for="ch" forName="dot4" refType="h" fact="0.8745"/>
                  <dgm:constr type="w" for="ch" forName="dot4" refType="userD"/>
                  <dgm:constr type="h" for="ch" forName="dot4" refType="userD"/>
                  <dgm:constr type="ctrX" for="ch" forName="dot5" refType="w" fact="0.5717"/>
                  <dgm:constr type="ctrY" for="ch" forName="dot5" refType="h" fact="0.6419"/>
                  <dgm:constr type="w" for="ch" forName="dot5" refType="userD"/>
                  <dgm:constr type="h" for="ch" forName="dot5" refType="userD"/>
                  <dgm:constr type="ctrX" for="ch" forName="dot6" refType="w" fact="0.6709"/>
                  <dgm:constr type="ctrY" for="ch" forName="dot6" refType="h" fact="0.3784"/>
                  <dgm:constr type="w" for="ch" forName="dot6" refType="userD"/>
                  <dgm:constr type="h" for="ch" forName="dot6" refType="userD"/>
                  <dgm:constr type="ctrX" for="ch" forName="dotArrow1" refType="w" fact="0.6441"/>
                  <dgm:constr type="ctrY" for="ch" forName="dotArrow1" refType="h" fact="0.0496"/>
                  <dgm:constr type="w" for="ch" forName="dotArrow1" refType="userD"/>
                  <dgm:constr type="h" for="ch" forName="dotArrow1" refType="userD"/>
                  <dgm:constr type="ctrX" for="ch" forName="dotArrow2" refType="w" fact="0.6679"/>
                  <dgm:constr type="ctrY" for="ch" forName="dotArrow2" refType="h" fact="0.0282"/>
                  <dgm:constr type="w" for="ch" forName="dotArrow2" refType="userD"/>
                  <dgm:constr type="h" for="ch" forName="dotArrow2" refType="userD"/>
                  <dgm:constr type="ctrX" for="ch" forName="dotArrow3" refType="w" fact="0.6917"/>
                  <dgm:constr type="ctrY" for="ch" forName="dotArrow3" refType="h" fact="0.0068"/>
                  <dgm:constr type="w" for="ch" forName="dotArrow3" refType="userD"/>
                  <dgm:constr type="h" for="ch" forName="dotArrow3" refType="userD"/>
                  <dgm:constr type="ctrX" for="ch" forName="dotArrow4" refType="w" fact="0.7155"/>
                  <dgm:constr type="ctrY" for="ch" forName="dotArrow4" refType="h" fact="0.0282"/>
                  <dgm:constr type="w" for="ch" forName="dotArrow4" refType="userD"/>
                  <dgm:constr type="h" for="ch" forName="dotArrow4" refType="userD"/>
                  <dgm:constr type="ctrX" for="ch" forName="dotArrow5" refType="w" fact="0.7394"/>
                  <dgm:constr type="ctrY" for="ch" forName="dotArrow5" refType="h" fact="0.0496"/>
                  <dgm:constr type="w" for="ch" forName="dotArrow5" refType="userD"/>
                  <dgm:constr type="h" for="ch" forName="dotArrow5" refType="userD"/>
                  <dgm:constr type="ctrX" for="ch" forName="dotArrow6" refType="w" fact="0.6917"/>
                  <dgm:constr type="ctrY" for="ch" forName="dotArrow6" refType="h" fact="0.052"/>
                  <dgm:constr type="w" for="ch" forName="dotArrow6" refType="userD"/>
                  <dgm:constr type="h" for="ch" forName="dotArrow6" refType="userD"/>
                  <dgm:constr type="ctrX" for="ch" forName="dotArrow7" refType="w" fact="0.6917"/>
                  <dgm:constr type="ctrY" for="ch" forName="dotArrow7" refType="h" fact="0.0972"/>
                  <dgm:constr type="w" for="ch" forName="dotArrow7" refType="userD"/>
                  <dgm:constr type="h" for="ch" forName="dotArrow7" refType="userD"/>
                  <dgm:constr type="l" for="ch" forName="parTx1" refType="w" fact="0.1793"/>
                  <dgm:constr type="t" for="ch" forName="parTx1" refType="h" fact="0.9064"/>
                  <dgm:constr type="w" for="ch" forName="parTx1" refType="w" fact="0.3595"/>
                  <dgm:constr type="h" for="ch" forName="parTx1" refType="h" fact="0.1222"/>
                  <dgm:constr type="ctrX" for="ch" forName="picture1" refType="w" fact="0.163"/>
                  <dgm:constr type="ctrY" for="ch" forName="picture1" refType="h" fact="0.8922"/>
                  <dgm:constr type="w" for="ch" forName="picture1" refType="w" fact="0.1667"/>
                  <dgm:constr type="h" for="ch" forName="picture1" refType="h" fact="0.2113"/>
                  <dgm:constr type="l" for="ch" forName="parTx2" refType="w" fact="0.502"/>
                  <dgm:constr type="t" for="ch" forName="parTx2" refType="h" fact="0.7589"/>
                  <dgm:constr type="w" for="ch" forName="parTx2" refType="w" fact="0.3595"/>
                  <dgm:constr type="h" for="ch" forName="parTx2" refType="h" fact="0.1222"/>
                  <dgm:constr type="ctrX" for="ch" forName="picture2" refType="w" fact="0.4857"/>
                  <dgm:constr type="ctrY" for="ch" forName="picture2" refType="h" fact="0.7447"/>
                  <dgm:constr type="w" for="ch" forName="picture2" refType="w" fact="0.1667"/>
                  <dgm:constr type="h" for="ch" forName="picture2" refType="h" fact="0.2113"/>
                  <dgm:constr type="l" for="ch" forName="parTx3" refType="w" fact="0.6394"/>
                  <dgm:constr type="t" for="ch" forName="parTx3" refType="h" fact="0.5263"/>
                  <dgm:constr type="w" for="ch" forName="parTx3" refType="w" fact="0.3595"/>
                  <dgm:constr type="h" for="ch" forName="parTx3" refType="h" fact="0.1222"/>
                  <dgm:constr type="ctrX" for="ch" forName="picture3" refType="w" fact="0.6231"/>
                  <dgm:constr type="ctrY" for="ch" forName="picture3" refType="h" fact="0.5121"/>
                  <dgm:constr type="w" for="ch" forName="picture3" refType="w" fact="0.1667"/>
                  <dgm:constr type="h" for="ch" forName="picture3" refType="h" fact="0.2113"/>
                  <dgm:constr type="l" for="ch" forName="parTx4" refType="w" fact="0.6997"/>
                  <dgm:constr type="t" for="ch" forName="parTx4" refType="h" fact="0.2492"/>
                  <dgm:constr type="w" for="ch" forName="parTx4" refType="w" fact="0.3595"/>
                  <dgm:constr type="h" for="ch" forName="parTx4" refType="h" fact="0.1222"/>
                  <dgm:constr type="ctrX" for="ch" forName="picture4" refType="w" fact="0.6834"/>
                  <dgm:constr type="ctrY" for="ch" forName="picture4" refType="h" fact="0.235"/>
                  <dgm:constr type="w" for="ch" forName="picture4" refType="w" fact="0.1667"/>
                  <dgm:constr type="h" for="ch" forName="picture4" refType="h" fact="0.2113"/>
                </dgm:constrLst>
              </dgm:else>
            </dgm:choose>
          </dgm:if>
          <dgm:else name="Name38">
            <dgm:choose name="Name39">
              <dgm:if name="Name40" axis="des" func="maxDepth" op="gt" val="1">
                <dgm:alg type="composite">
                  <dgm:param type="ar" val="1.5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userD" refType="w" fact="0.0136"/>
                  <dgm:constr type="ctrX" for="ch" forName="dot1" refType="w" fact="0.6747"/>
                  <dgm:constr type="ctrY" for="ch" forName="dot1" refType="h" fact="0.8215"/>
                  <dgm:constr type="w" for="ch" forName="dot1" refType="userD"/>
                  <dgm:constr type="h" for="ch" forName="dot1" refType="userD"/>
                  <dgm:constr type="ctrX" for="ch" forName="dot2" refType="w" fact="0.7051"/>
                  <dgm:constr type="ctrY" for="ch" forName="dot2" refType="h" fact="0.843"/>
                  <dgm:constr type="w" for="ch" forName="dot2" refType="userD"/>
                  <dgm:constr type="h" for="ch" forName="dot2" refType="userD"/>
                  <dgm:constr type="ctrX" for="ch" forName="dot3" refType="w" fact="0.7365"/>
                  <dgm:constr type="ctrY" for="ch" forName="dot3" refType="h" fact="0.8607"/>
                  <dgm:constr type="w" for="ch" forName="dot3" refType="userD"/>
                  <dgm:constr type="h" for="ch" forName="dot3" refType="userD"/>
                  <dgm:constr type="ctrX" for="ch" forName="dot4" refType="w" fact="0.7687"/>
                  <dgm:constr type="ctrY" for="ch" forName="dot4" refType="h" fact="0.8745"/>
                  <dgm:constr type="w" for="ch" forName="dot4" refType="userD"/>
                  <dgm:constr type="h" for="ch" forName="dot4" refType="userD"/>
                  <dgm:constr type="ctrX" for="ch" forName="dot5" refType="w" fact="0.5325"/>
                  <dgm:constr type="ctrY" for="ch" forName="dot5" refType="h" fact="0.6419"/>
                  <dgm:constr type="w" for="ch" forName="dot5" refType="userD"/>
                  <dgm:constr type="h" for="ch" forName="dot5" refType="userD"/>
                  <dgm:constr type="ctrX" for="ch" forName="dot6" refType="w" fact="0.4514"/>
                  <dgm:constr type="ctrY" for="ch" forName="dot6" refType="h" fact="0.3784"/>
                  <dgm:constr type="w" for="ch" forName="dot6" refType="userD"/>
                  <dgm:constr type="h" for="ch" forName="dot6" refType="userD"/>
                  <dgm:constr type="ctrX" for="ch" forName="dotArrow1" refType="w" fact="0.4733"/>
                  <dgm:constr type="ctrY" for="ch" forName="dotArrow1" refType="h" fact="0.0496"/>
                  <dgm:constr type="w" for="ch" forName="dotArrow1" refType="userD"/>
                  <dgm:constr type="h" for="ch" forName="dotArrow1" refType="userD"/>
                  <dgm:constr type="ctrX" for="ch" forName="dotArrow2" refType="w" fact="0.4538"/>
                  <dgm:constr type="ctrY" for="ch" forName="dotArrow2" refType="h" fact="0.0282"/>
                  <dgm:constr type="w" for="ch" forName="dotArrow2" refType="userD"/>
                  <dgm:constr type="h" for="ch" forName="dotArrow2" refType="userD"/>
                  <dgm:constr type="ctrX" for="ch" forName="dotArrow3" refType="w" fact="0.4343"/>
                  <dgm:constr type="ctrY" for="ch" forName="dotArrow3" refType="h" fact="0.0068"/>
                  <dgm:constr type="w" for="ch" forName="dotArrow3" refType="userD"/>
                  <dgm:constr type="h" for="ch" forName="dotArrow3" refType="userD"/>
                  <dgm:constr type="ctrX" for="ch" forName="dotArrow4" refType="w" fact="0.4149"/>
                  <dgm:constr type="ctrY" for="ch" forName="dotArrow4" refType="h" fact="0.0282"/>
                  <dgm:constr type="w" for="ch" forName="dotArrow4" refType="userD"/>
                  <dgm:constr type="h" for="ch" forName="dotArrow4" refType="userD"/>
                  <dgm:constr type="ctrX" for="ch" forName="dotArrow5" refType="w" fact="0.3954"/>
                  <dgm:constr type="ctrY" for="ch" forName="dotArrow5" refType="h" fact="0.0496"/>
                  <dgm:constr type="w" for="ch" forName="dotArrow5" refType="userD"/>
                  <dgm:constr type="h" for="ch" forName="dotArrow5" refType="userD"/>
                  <dgm:constr type="ctrX" for="ch" forName="dotArrow6" refType="w" fact="0.4343"/>
                  <dgm:constr type="ctrY" for="ch" forName="dotArrow6" refType="h" fact="0.052"/>
                  <dgm:constr type="w" for="ch" forName="dotArrow6" refType="userD"/>
                  <dgm:constr type="h" for="ch" forName="dotArrow6" refType="userD"/>
                  <dgm:constr type="ctrX" for="ch" forName="dotArrow7" refType="w" fact="0.4343"/>
                  <dgm:constr type="ctrY" for="ch" forName="dotArrow7" refType="h" fact="0.0972"/>
                  <dgm:constr type="w" for="ch" forName="dotArrow7" refType="userD"/>
                  <dgm:constr type="h" for="ch" forName="dotArrow7" refType="userD"/>
                  <dgm:constr type="r" for="ch" forName="parTx1" refType="w" fact="0.8534"/>
                  <dgm:constr type="t" for="ch" forName="parTx1" refType="h" fact="0.9095"/>
                  <dgm:constr type="w" for="ch" forName="parTx1" refType="w" fact="0.294"/>
                  <dgm:constr type="h" for="ch" forName="parTx1" refType="h" fact="0.1222"/>
                  <dgm:constr type="ctrX" for="ch" forName="picture1" refType="w" fact="0.8667"/>
                  <dgm:constr type="ctrY" for="ch" forName="picture1" refType="h" fact="0.8922"/>
                  <dgm:constr type="w" for="ch" forName="picture1" refType="w" fact="0.1363"/>
                  <dgm:constr type="h" for="ch" forName="picture1" refType="h" fact="0.2113"/>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5895"/>
                  <dgm:constr type="t" for="ch" forName="parTx2" refType="h" fact="0.762"/>
                  <dgm:constr type="w" for="ch" forName="parTx2" refType="w" fact="0.294"/>
                  <dgm:constr type="h" for="ch" forName="parTx2" refType="h" fact="0.1222"/>
                  <dgm:constr type="ctrX" for="ch" forName="picture2" refType="w" fact="0.6028"/>
                  <dgm:constr type="ctrY" for="ch" forName="picture2" refType="h" fact="0.7447"/>
                  <dgm:constr type="w" for="ch" forName="picture2" refType="w" fact="0.1363"/>
                  <dgm:constr type="h" for="ch" forName="picture2" refType="h" fact="0.2113"/>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771"/>
                  <dgm:constr type="t" for="ch" forName="parTx3" refType="h" fact="0.5294"/>
                  <dgm:constr type="w" for="ch" forName="parTx3" refType="w" fact="0.294"/>
                  <dgm:constr type="h" for="ch" forName="parTx3" refType="h" fact="0.1222"/>
                  <dgm:constr type="ctrX" for="ch" forName="picture3" refType="w" fact="0.4905"/>
                  <dgm:constr type="ctrY" for="ch" forName="picture3" refType="h" fact="0.5121"/>
                  <dgm:constr type="w" for="ch" forName="picture3" refType="w" fact="0.1363"/>
                  <dgm:constr type="h" for="ch" forName="picture3" refType="h" fact="0.2113"/>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4278"/>
                  <dgm:constr type="t" for="ch" forName="parTx4" refType="h" fact="0.2523"/>
                  <dgm:constr type="w" for="ch" forName="parTx4" refType="w" fact="0.294"/>
                  <dgm:constr type="h" for="ch" forName="parTx4" refType="h" fact="0.1222"/>
                  <dgm:constr type="ctrX" for="ch" forName="picture4" refType="w" fact="0.4412"/>
                  <dgm:constr type="ctrY" for="ch" forName="picture4" refType="h" fact="0.235"/>
                  <dgm:constr type="w" for="ch" forName="picture4" refType="w" fact="0.1363"/>
                  <dgm:constr type="h" for="ch" forName="picture4" refType="h" fact="0.2113"/>
                  <dgm:constr type="r" for="ch" forName="desTx4" refType="l" refFor="ch" refForName="parTx4"/>
                  <dgm:constr type="l" for="ch" forName="desTx4"/>
                  <dgm:constr type="t" for="ch" forName="desTx4" refType="t" refFor="ch" refForName="parTx4"/>
                  <dgm:constr type="h" for="ch" forName="desTx4" refType="h" refFor="ch" refForName="parTx4"/>
                </dgm:constrLst>
              </dgm:if>
              <dgm:else name="Name41">
                <dgm:alg type="composite">
                  <dgm:param type="ar" val="1.26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userD" refType="w" fact="0.0167"/>
                  <dgm:constr type="ctrX" for="ch" forName="dot1" refType="w" fact="0.6022"/>
                  <dgm:constr type="ctrY" for="ch" forName="dot1" refType="h" fact="0.8215"/>
                  <dgm:constr type="w" for="ch" forName="dot1" refType="userD"/>
                  <dgm:constr type="h" for="ch" forName="dot1" refType="userD"/>
                  <dgm:constr type="ctrX" for="ch" forName="dot2" refType="w" fact="0.6394"/>
                  <dgm:constr type="ctrY" for="ch" forName="dot2" refType="h" fact="0.843"/>
                  <dgm:constr type="w" for="ch" forName="dot2" refType="userD"/>
                  <dgm:constr type="h" for="ch" forName="dot2" refType="userD"/>
                  <dgm:constr type="ctrX" for="ch" forName="dot3" refType="w" fact="0.6777"/>
                  <dgm:constr type="ctrY" for="ch" forName="dot3" refType="h" fact="0.8607"/>
                  <dgm:constr type="w" for="ch" forName="dot3" refType="userD"/>
                  <dgm:constr type="h" for="ch" forName="dot3" refType="userD"/>
                  <dgm:constr type="ctrX" for="ch" forName="dot4" refType="w" fact="0.7171"/>
                  <dgm:constr type="ctrY" for="ch" forName="dot4" refType="h" fact="0.8745"/>
                  <dgm:constr type="w" for="ch" forName="dot4" refType="userD"/>
                  <dgm:constr type="h" for="ch" forName="dot4" refType="userD"/>
                  <dgm:constr type="ctrX" for="ch" forName="dot5" refType="w" fact="0.4283"/>
                  <dgm:constr type="ctrY" for="ch" forName="dot5" refType="h" fact="0.6419"/>
                  <dgm:constr type="w" for="ch" forName="dot5" refType="userD"/>
                  <dgm:constr type="h" for="ch" forName="dot5" refType="userD"/>
                  <dgm:constr type="ctrX" for="ch" forName="dot6" refType="w" fact="0.3291"/>
                  <dgm:constr type="ctrY" for="ch" forName="dot6" refType="h" fact="0.3784"/>
                  <dgm:constr type="w" for="ch" forName="dot6" refType="userD"/>
                  <dgm:constr type="h" for="ch" forName="dot6" refType="userD"/>
                  <dgm:constr type="ctrX" for="ch" forName="dotArrow1" refType="w" fact="0.3559"/>
                  <dgm:constr type="ctrY" for="ch" forName="dotArrow1" refType="h" fact="0.0496"/>
                  <dgm:constr type="w" for="ch" forName="dotArrow1" refType="userD"/>
                  <dgm:constr type="h" for="ch" forName="dotArrow1" refType="userD"/>
                  <dgm:constr type="ctrX" for="ch" forName="dotArrow2" refType="w" fact="0.3321"/>
                  <dgm:constr type="ctrY" for="ch" forName="dotArrow2" refType="h" fact="0.0282"/>
                  <dgm:constr type="w" for="ch" forName="dotArrow2" refType="userD"/>
                  <dgm:constr type="h" for="ch" forName="dotArrow2" refType="userD"/>
                  <dgm:constr type="ctrX" for="ch" forName="dotArrow3" refType="w" fact="0.3083"/>
                  <dgm:constr type="ctrY" for="ch" forName="dotArrow3" refType="h" fact="0.0068"/>
                  <dgm:constr type="w" for="ch" forName="dotArrow3" refType="userD"/>
                  <dgm:constr type="h" for="ch" forName="dotArrow3" refType="userD"/>
                  <dgm:constr type="ctrX" for="ch" forName="dotArrow4" refType="w" fact="0.2845"/>
                  <dgm:constr type="ctrY" for="ch" forName="dotArrow4" refType="h" fact="0.0282"/>
                  <dgm:constr type="w" for="ch" forName="dotArrow4" refType="userD"/>
                  <dgm:constr type="h" for="ch" forName="dotArrow4" refType="userD"/>
                  <dgm:constr type="ctrX" for="ch" forName="dotArrow5" refType="w" fact="0.2606"/>
                  <dgm:constr type="ctrY" for="ch" forName="dotArrow5" refType="h" fact="0.0496"/>
                  <dgm:constr type="w" for="ch" forName="dotArrow5" refType="userD"/>
                  <dgm:constr type="h" for="ch" forName="dotArrow5" refType="userD"/>
                  <dgm:constr type="ctrX" for="ch" forName="dotArrow6" refType="w" fact="0.3083"/>
                  <dgm:constr type="ctrY" for="ch" forName="dotArrow6" refType="h" fact="0.052"/>
                  <dgm:constr type="w" for="ch" forName="dotArrow6" refType="userD"/>
                  <dgm:constr type="h" for="ch" forName="dotArrow6" refType="userD"/>
                  <dgm:constr type="ctrX" for="ch" forName="dotArrow7" refType="w" fact="0.3083"/>
                  <dgm:constr type="ctrY" for="ch" forName="dotArrow7" refType="h" fact="0.0972"/>
                  <dgm:constr type="w" for="ch" forName="dotArrow7" refType="userD"/>
                  <dgm:constr type="h" for="ch" forName="dotArrow7" refType="userD"/>
                  <dgm:constr type="r" for="ch" forName="parTx1" refType="w" fact="0.8207"/>
                  <dgm:constr type="t" for="ch" forName="parTx1" refType="h" fact="0.9064"/>
                  <dgm:constr type="w" for="ch" forName="parTx1" refType="w" fact="0.3595"/>
                  <dgm:constr type="h" for="ch" forName="parTx1" refType="h" fact="0.1222"/>
                  <dgm:constr type="ctrX" for="ch" forName="picture1" refType="w" fact="0.837"/>
                  <dgm:constr type="ctrY" for="ch" forName="picture1" refType="h" fact="0.8922"/>
                  <dgm:constr type="w" for="ch" forName="picture1" refType="w" fact="0.1667"/>
                  <dgm:constr type="h" for="ch" forName="picture1" refType="h" fact="0.2113"/>
                  <dgm:constr type="r" for="ch" forName="parTx2" refType="w" fact="0.498"/>
                  <dgm:constr type="t" for="ch" forName="parTx2" refType="h" fact="0.7589"/>
                  <dgm:constr type="w" for="ch" forName="parTx2" refType="w" fact="0.3595"/>
                  <dgm:constr type="h" for="ch" forName="parTx2" refType="h" fact="0.1222"/>
                  <dgm:constr type="ctrX" for="ch" forName="picture2" refType="w" fact="0.5143"/>
                  <dgm:constr type="ctrY" for="ch" forName="picture2" refType="h" fact="0.7447"/>
                  <dgm:constr type="w" for="ch" forName="picture2" refType="w" fact="0.1667"/>
                  <dgm:constr type="h" for="ch" forName="picture2" refType="h" fact="0.2113"/>
                  <dgm:constr type="r" for="ch" forName="parTx3" refType="w" fact="0.3606"/>
                  <dgm:constr type="t" for="ch" forName="parTx3" refType="h" fact="0.5263"/>
                  <dgm:constr type="w" for="ch" forName="parTx3" refType="w" fact="0.3595"/>
                  <dgm:constr type="h" for="ch" forName="parTx3" refType="h" fact="0.1222"/>
                  <dgm:constr type="ctrX" for="ch" forName="picture3" refType="w" fact="0.3769"/>
                  <dgm:constr type="ctrY" for="ch" forName="picture3" refType="h" fact="0.5121"/>
                  <dgm:constr type="w" for="ch" forName="picture3" refType="w" fact="0.1667"/>
                  <dgm:constr type="h" for="ch" forName="picture3" refType="h" fact="0.2113"/>
                  <dgm:constr type="r" for="ch" forName="parTx4" refType="w" fact="0.3003"/>
                  <dgm:constr type="t" for="ch" forName="parTx4" refType="h" fact="0.2492"/>
                  <dgm:constr type="w" for="ch" forName="parTx4" refType="w" fact="0.3595"/>
                  <dgm:constr type="h" for="ch" forName="parTx4" refType="h" fact="0.1222"/>
                  <dgm:constr type="ctrX" for="ch" forName="picture4" refType="w" fact="0.3166"/>
                  <dgm:constr type="ctrY" for="ch" forName="picture4" refType="h" fact="0.235"/>
                  <dgm:constr type="w" for="ch" forName="picture4" refType="w" fact="0.1667"/>
                  <dgm:constr type="h" for="ch" forName="picture4" refType="h" fact="0.2113"/>
                </dgm:constrLst>
              </dgm:else>
            </dgm:choose>
          </dgm:else>
        </dgm:choose>
      </dgm:if>
      <dgm:if name="Name42" axis="ch" ptType="node" func="cnt" op="equ" val="5">
        <dgm:choose name="Name43">
          <dgm:if name="Name44" func="var" arg="dir" op="equ" val="norm">
            <dgm:choose name="Name45">
              <dgm:if name="Name46" axis="des" func="maxDepth" op="gt" val="1">
                <dgm:alg type="composite">
                  <dgm:param type="ar" val="1.4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userD" refType="w" fact="0.0118"/>
                  <dgm:constr type="ctrX" for="ch" forName="dot1" refType="w" fact="0.3263"/>
                  <dgm:constr type="ctrY" for="ch" forName="dot1" refType="h" fact="0.8674"/>
                  <dgm:constr type="w" for="ch" forName="dot1" refType="userD"/>
                  <dgm:constr type="h" for="ch" forName="dot1" refType="userD"/>
                  <dgm:constr type="ctrX" for="ch" forName="dot2" refType="w" fact="0.3001"/>
                  <dgm:constr type="ctrY" for="ch" forName="dot2" refType="h" fact="0.8824"/>
                  <dgm:constr type="w" for="ch" forName="dot2" refType="userD"/>
                  <dgm:constr type="h" for="ch" forName="dot2" refType="userD"/>
                  <dgm:constr type="ctrX" for="ch" forName="dot3" refType="w" fact="0.2733"/>
                  <dgm:constr type="ctrY" for="ch" forName="dot3" refType="h" fact="0.8948"/>
                  <dgm:constr type="w" for="ch" forName="dot3" refType="userD"/>
                  <dgm:constr type="h" for="ch" forName="dot3" refType="userD"/>
                  <dgm:constr type="ctrX" for="ch" forName="dot4" refType="w" fact="0.2462"/>
                  <dgm:constr type="ctrY" for="ch" forName="dot4" refType="h" fact="0.9044"/>
                  <dgm:constr type="w" for="ch" forName="dot4" refType="userD"/>
                  <dgm:constr type="h" for="ch" forName="dot4" refType="userD"/>
                  <dgm:constr type="ctrX" for="ch" forName="dot5" refType="w" fact="0.4691"/>
                  <dgm:constr type="ctrY" for="ch" forName="dot5" refType="h" fact="0.7222"/>
                  <dgm:constr type="w" for="ch" forName="dot5" refType="userD"/>
                  <dgm:constr type="h" for="ch" forName="dot5" refType="userD"/>
                  <dgm:constr type="ctrX" for="ch" forName="dot6" refType="w" fact="0.4484"/>
                  <dgm:constr type="ctrY" for="ch" forName="dot6" refType="h" fact="0.7518"/>
                  <dgm:constr type="w" for="ch" forName="dot6" refType="userD"/>
                  <dgm:constr type="h" for="ch" forName="dot6" refType="userD"/>
                  <dgm:constr type="ctrX" for="ch" forName="dot7" refType="w" fact="0.5549"/>
                  <dgm:constr type="ctrY" for="ch" forName="dot7" refType="h" fact="0.5422"/>
                  <dgm:constr type="w" for="ch" forName="dot7" refType="userD"/>
                  <dgm:constr type="h" for="ch" forName="dot7" refType="userD"/>
                  <dgm:constr type="ctrX" for="ch" forName="dot8" refType="w" fact="0.601"/>
                  <dgm:constr type="ctrY" for="ch" forName="dot8" refType="h" fact="0.3229"/>
                  <dgm:constr type="w" for="ch" forName="dot8" refType="userD"/>
                  <dgm:constr type="h" for="ch" forName="dot8" refType="userD"/>
                  <dgm:constr type="ctrX" for="ch" forName="dotArrow1" refType="w" fact="0.5779"/>
                  <dgm:constr type="ctrY" for="ch" forName="dotArrow1" refType="h" fact="0.0635"/>
                  <dgm:constr type="w" for="ch" forName="dotArrow1" refType="userD"/>
                  <dgm:constr type="h" for="ch" forName="dotArrow1" refType="userD"/>
                  <dgm:constr type="ctrX" for="ch" forName="dotArrow2" refType="w" fact="0.5951"/>
                  <dgm:constr type="ctrY" for="ch" forName="dotArrow2" refType="h" fact="0.0448"/>
                  <dgm:constr type="w" for="ch" forName="dotArrow2" refType="userD"/>
                  <dgm:constr type="h" for="ch" forName="dotArrow2" refType="userD"/>
                  <dgm:constr type="ctrX" for="ch" forName="dotArrow3" refType="w" fact="0.6123"/>
                  <dgm:constr type="ctrY" for="ch" forName="dotArrow3" refType="h" fact="0.026"/>
                  <dgm:constr type="w" for="ch" forName="dotArrow3" refType="userD"/>
                  <dgm:constr type="h" for="ch" forName="dotArrow3" refType="userD"/>
                  <dgm:constr type="ctrX" for="ch" forName="dotArrow4" refType="w" fact="0.6295"/>
                  <dgm:constr type="ctrY" for="ch" forName="dotArrow4" refType="h" fact="0.0448"/>
                  <dgm:constr type="w" for="ch" forName="dotArrow4" refType="userD"/>
                  <dgm:constr type="h" for="ch" forName="dotArrow4" refType="userD"/>
                  <dgm:constr type="ctrX" for="ch" forName="dotArrow5" refType="w" fact="0.6467"/>
                  <dgm:constr type="ctrY" for="ch" forName="dotArrow5" refType="h" fact="0.0635"/>
                  <dgm:constr type="w" for="ch" forName="dotArrow5" refType="userD"/>
                  <dgm:constr type="h" for="ch" forName="dotArrow5" refType="userD"/>
                  <dgm:constr type="ctrX" for="ch" forName="dotArrow6" refType="w" fact="0.6123"/>
                  <dgm:constr type="ctrY" for="ch" forName="dotArrow6" refType="h" fact="0.0656"/>
                  <dgm:constr type="w" for="ch" forName="dotArrow6" refType="userD"/>
                  <dgm:constr type="h" for="ch" forName="dotArrow6" refType="userD"/>
                  <dgm:constr type="ctrX" for="ch" forName="dotArrow7" refType="w" fact="0.6123"/>
                  <dgm:constr type="ctrY" for="ch" forName="dotArrow7" refType="h" fact="0.1052"/>
                  <dgm:constr type="w" for="ch" forName="dotArrow7" refType="userD"/>
                  <dgm:constr type="h" for="ch" forName="dotArrow7" refType="userD"/>
                  <dgm:constr type="l" for="ch" forName="parTx1" refType="w" fact="0.1746"/>
                  <dgm:constr type="t" for="ch" forName="parTx1" refType="h" fact="0.9304"/>
                  <dgm:constr type="w" for="ch" forName="parTx1" refType="w" fact="0.2544"/>
                  <dgm:constr type="h" for="ch" forName="parTx1" refType="h" fact="0.0962"/>
                  <dgm:constr type="ctrX" for="ch" forName="picture1" refType="w" fact="0.1631"/>
                  <dgm:constr type="ctrY" for="ch" forName="picture1" refType="h" fact="0.9169"/>
                  <dgm:constr type="w" for="ch" forName="picture1" refType="w" fact="0.118"/>
                  <dgm:constr type="h" for="ch" forName="picture1" refType="h" fact="0.1663"/>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3982"/>
                  <dgm:constr type="t" for="ch" forName="parTx2" refType="h" fact="0.8167"/>
                  <dgm:constr type="w" for="ch" forName="parTx2" refType="w" fact="0.2544"/>
                  <dgm:constr type="h" for="ch" forName="parTx2" refType="h" fact="0.0962"/>
                  <dgm:constr type="ctrX" for="ch" forName="picture2" refType="w" fact="0.3866"/>
                  <dgm:constr type="ctrY" for="ch" forName="picture2" refType="h" fact="0.8032"/>
                  <dgm:constr type="w" for="ch" forName="picture2" refType="w" fact="0.118"/>
                  <dgm:constr type="h" for="ch" forName="picture2" refType="h" fact="0.1663"/>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194"/>
                  <dgm:constr type="t" for="ch" forName="parTx3" refType="h" fact="0.6524"/>
                  <dgm:constr type="w" for="ch" forName="parTx3" refType="w" fact="0.2544"/>
                  <dgm:constr type="h" for="ch" forName="parTx3" refType="h" fact="0.0962"/>
                  <dgm:constr type="ctrX" for="ch" forName="picture3" refType="w" fact="0.5078"/>
                  <dgm:constr type="ctrY" for="ch" forName="picture3" refType="h" fact="0.6389"/>
                  <dgm:constr type="w" for="ch" forName="picture3" refType="w" fact="0.118"/>
                  <dgm:constr type="h" for="ch" forName="picture3" refType="h" fact="0.1663"/>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5827"/>
                  <dgm:constr type="t" for="ch" forName="parTx4" refType="h" fact="0.4412"/>
                  <dgm:constr type="w" for="ch" forName="parTx4" refType="w" fact="0.2544"/>
                  <dgm:constr type="h" for="ch" forName="parTx4" refType="h" fact="0.0962"/>
                  <dgm:constr type="ctrX" for="ch" forName="picture4" refType="w" fact="0.5712"/>
                  <dgm:constr type="ctrY" for="ch" forName="picture4" refType="h" fact="0.4277"/>
                  <dgm:constr type="w" for="ch" forName="picture4" refType="w" fact="0.118"/>
                  <dgm:constr type="h" for="ch" forName="picture4" refType="h" fact="0.1663"/>
                  <dgm:constr type="l" for="ch" forName="desTx4" refType="r" refFor="ch" refForName="parTx4"/>
                  <dgm:constr type="r" for="ch" forName="desTx4" refType="w"/>
                  <dgm:constr type="t" for="ch" forName="desTx4" refType="t" refFor="ch" refForName="parTx4"/>
                  <dgm:constr type="h" for="ch" forName="desTx4" refType="h" refFor="ch" refForName="parTx4"/>
                  <dgm:constr type="l" for="ch" forName="parTx5" refType="w" fact="0.618"/>
                  <dgm:constr type="t" for="ch" forName="parTx5" refType="h" fact="0.2262"/>
                  <dgm:constr type="w" for="ch" forName="parTx5" refType="w" fact="0.2544"/>
                  <dgm:constr type="h" for="ch" forName="parTx5" refType="h" fact="0.0962"/>
                  <dgm:constr type="ctrX" for="ch" forName="picture5" refType="w" fact="0.6064"/>
                  <dgm:constr type="ctrY" for="ch" forName="picture5" refType="h" fact="0.2127"/>
                  <dgm:constr type="w" for="ch" forName="picture5" refType="w" fact="0.118"/>
                  <dgm:constr type="h" for="ch" forName="picture5" refType="h" fact="0.1663"/>
                  <dgm:constr type="l" for="ch" forName="desTx5" refType="r" refFor="ch" refForName="parTx5"/>
                  <dgm:constr type="r" for="ch" forName="desTx5" refType="w"/>
                  <dgm:constr type="t" for="ch" forName="desTx5" refType="t" refFor="ch" refForName="parTx5"/>
                  <dgm:constr type="h" for="ch" forName="desTx5" refType="h" refFor="ch" refForName="parTx5"/>
                </dgm:constrLst>
              </dgm:if>
              <dgm:else name="Name47">
                <dgm:alg type="composite">
                  <dgm:param type="ar" val="1.164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userD" refType="w" fact="0.0143"/>
                  <dgm:constr type="ctrX" for="ch" forName="dot1" refType="w" fact="0.3951"/>
                  <dgm:constr type="ctrY" for="ch" forName="dot1" refType="h" fact="0.8674"/>
                  <dgm:constr type="w" for="ch" forName="dot1" refType="userD"/>
                  <dgm:constr type="h" for="ch" forName="dot1" refType="userD"/>
                  <dgm:constr type="ctrX" for="ch" forName="dot2" refType="w" fact="0.3634"/>
                  <dgm:constr type="ctrY" for="ch" forName="dot2" refType="h" fact="0.8824"/>
                  <dgm:constr type="w" for="ch" forName="dot2" refType="userD"/>
                  <dgm:constr type="h" for="ch" forName="dot2" refType="userD"/>
                  <dgm:constr type="ctrX" for="ch" forName="dot3" refType="w" fact="0.331"/>
                  <dgm:constr type="ctrY" for="ch" forName="dot3" refType="h" fact="0.8948"/>
                  <dgm:constr type="w" for="ch" forName="dot3" refType="userD"/>
                  <dgm:constr type="h" for="ch" forName="dot3" refType="userD"/>
                  <dgm:constr type="ctrX" for="ch" forName="dot4" refType="w" fact="0.2981"/>
                  <dgm:constr type="ctrY" for="ch" forName="dot4" refType="h" fact="0.9044"/>
                  <dgm:constr type="w" for="ch" forName="dot4" refType="userD"/>
                  <dgm:constr type="h" for="ch" forName="dot4" refType="userD"/>
                  <dgm:constr type="ctrX" for="ch" forName="dot5" refType="w" fact="0.5681"/>
                  <dgm:constr type="ctrY" for="ch" forName="dot5" refType="h" fact="0.7222"/>
                  <dgm:constr type="w" for="ch" forName="dot5" refType="userD"/>
                  <dgm:constr type="h" for="ch" forName="dot5" refType="userD"/>
                  <dgm:constr type="ctrX" for="ch" forName="dot6" refType="w" fact="0.543"/>
                  <dgm:constr type="ctrY" for="ch" forName="dot6" refType="h" fact="0.7518"/>
                  <dgm:constr type="w" for="ch" forName="dot6" refType="userD"/>
                  <dgm:constr type="h" for="ch" forName="dot6" refType="userD"/>
                  <dgm:constr type="ctrX" for="ch" forName="dot7" refType="w" fact="0.672"/>
                  <dgm:constr type="ctrY" for="ch" forName="dot7" refType="h" fact="0.5422"/>
                  <dgm:constr type="w" for="ch" forName="dot7" refType="userD"/>
                  <dgm:constr type="h" for="ch" forName="dot7" refType="userD"/>
                  <dgm:constr type="ctrX" for="ch" forName="dot8" refType="w" fact="0.7278"/>
                  <dgm:constr type="ctrY" for="ch" forName="dot8" refType="h" fact="0.3229"/>
                  <dgm:constr type="w" for="ch" forName="dot8" refType="userD"/>
                  <dgm:constr type="h" for="ch" forName="dot8" refType="userD"/>
                  <dgm:constr type="ctrX" for="ch" forName="dotArrow1" refType="w" fact="0.6999"/>
                  <dgm:constr type="ctrY" for="ch" forName="dotArrow1" refType="h" fact="0.0635"/>
                  <dgm:constr type="w" for="ch" forName="dotArrow1" refType="userD"/>
                  <dgm:constr type="h" for="ch" forName="dotArrow1" refType="userD"/>
                  <dgm:constr type="ctrX" for="ch" forName="dotArrow2" refType="w" fact="0.7207"/>
                  <dgm:constr type="ctrY" for="ch" forName="dotArrow2" refType="h" fact="0.0448"/>
                  <dgm:constr type="w" for="ch" forName="dotArrow2" refType="userD"/>
                  <dgm:constr type="h" for="ch" forName="dotArrow2" refType="userD"/>
                  <dgm:constr type="ctrX" for="ch" forName="dotArrow3" refType="w" fact="0.7415"/>
                  <dgm:constr type="ctrY" for="ch" forName="dotArrow3" refType="h" fact="0.026"/>
                  <dgm:constr type="w" for="ch" forName="dotArrow3" refType="userD"/>
                  <dgm:constr type="h" for="ch" forName="dotArrow3" refType="userD"/>
                  <dgm:constr type="ctrX" for="ch" forName="dotArrow4" refType="w" fact="0.7624"/>
                  <dgm:constr type="ctrY" for="ch" forName="dotArrow4" refType="h" fact="0.0448"/>
                  <dgm:constr type="w" for="ch" forName="dotArrow4" refType="userD"/>
                  <dgm:constr type="h" for="ch" forName="dotArrow4" refType="userD"/>
                  <dgm:constr type="ctrX" for="ch" forName="dotArrow5" refType="w" fact="0.7832"/>
                  <dgm:constr type="ctrY" for="ch" forName="dotArrow5" refType="h" fact="0.0635"/>
                  <dgm:constr type="w" for="ch" forName="dotArrow5" refType="userD"/>
                  <dgm:constr type="h" for="ch" forName="dotArrow5" refType="userD"/>
                  <dgm:constr type="ctrX" for="ch" forName="dotArrow6" refType="w" fact="0.7415"/>
                  <dgm:constr type="ctrY" for="ch" forName="dotArrow6" refType="h" fact="0.0656"/>
                  <dgm:constr type="w" for="ch" forName="dotArrow6" refType="userD"/>
                  <dgm:constr type="h" for="ch" forName="dotArrow6" refType="userD"/>
                  <dgm:constr type="ctrX" for="ch" forName="dotArrow7" refType="w" fact="0.7415"/>
                  <dgm:constr type="ctrY" for="ch" forName="dotArrow7" refType="h" fact="0.1052"/>
                  <dgm:constr type="w" for="ch" forName="dotArrow7" refType="userD"/>
                  <dgm:constr type="h" for="ch" forName="dotArrow7" refType="userD"/>
                  <dgm:constr type="l" for="ch" forName="parTx1" refType="w" fact="0.2115"/>
                  <dgm:constr type="t" for="ch" forName="parTx1" refType="h" fact="0.928"/>
                  <dgm:constr type="w" for="ch" forName="parTx1" refType="w" fact="0.3081"/>
                  <dgm:constr type="h" for="ch" forName="parTx1" refType="h" fact="0.0962"/>
                  <dgm:constr type="ctrX" for="ch" forName="picture1" refType="w" fact="0.1975"/>
                  <dgm:constr type="ctrY" for="ch" forName="picture1" refType="h" fact="0.9169"/>
                  <dgm:constr type="w" for="ch" forName="picture1" refType="w" fact="0.1429"/>
                  <dgm:constr type="h" for="ch" forName="picture1" refType="h" fact="0.1663"/>
                  <dgm:constr type="l" for="ch" forName="parTx2" refType="w" fact="0.4822"/>
                  <dgm:constr type="t" for="ch" forName="parTx2" refType="h" fact="0.8143"/>
                  <dgm:constr type="w" for="ch" forName="parTx2" refType="w" fact="0.3081"/>
                  <dgm:constr type="h" for="ch" forName="parTx2" refType="h" fact="0.0962"/>
                  <dgm:constr type="ctrX" for="ch" forName="picture2" refType="w" fact="0.4682"/>
                  <dgm:constr type="ctrY" for="ch" forName="picture2" refType="h" fact="0.8032"/>
                  <dgm:constr type="w" for="ch" forName="picture2" refType="w" fact="0.1429"/>
                  <dgm:constr type="h" for="ch" forName="picture2" refType="h" fact="0.1663"/>
                  <dgm:constr type="l" for="ch" forName="parTx3" refType="w" fact="0.629"/>
                  <dgm:constr type="t" for="ch" forName="parTx3" refType="h" fact="0.65"/>
                  <dgm:constr type="w" for="ch" forName="parTx3" refType="w" fact="0.3081"/>
                  <dgm:constr type="h" for="ch" forName="parTx3" refType="h" fact="0.0962"/>
                  <dgm:constr type="ctrX" for="ch" forName="picture3" refType="w" fact="0.615"/>
                  <dgm:constr type="ctrY" for="ch" forName="picture3" refType="h" fact="0.6389"/>
                  <dgm:constr type="w" for="ch" forName="picture3" refType="w" fact="0.1429"/>
                  <dgm:constr type="h" for="ch" forName="picture3" refType="h" fact="0.1663"/>
                  <dgm:constr type="l" for="ch" forName="parTx4" refType="w" fact="0.7057"/>
                  <dgm:constr type="t" for="ch" forName="parTx4" refType="h" fact="0.4388"/>
                  <dgm:constr type="w" for="ch" forName="parTx4" refType="w" fact="0.3081"/>
                  <dgm:constr type="h" for="ch" forName="parTx4" refType="h" fact="0.0962"/>
                  <dgm:constr type="ctrX" for="ch" forName="picture4" refType="w" fact="0.6917"/>
                  <dgm:constr type="ctrY" for="ch" forName="picture4" refType="h" fact="0.4277"/>
                  <dgm:constr type="w" for="ch" forName="picture4" refType="w" fact="0.1429"/>
                  <dgm:constr type="h" for="ch" forName="picture4" refType="h" fact="0.1663"/>
                  <dgm:constr type="l" for="ch" forName="parTx5" refType="w" fact="0.7484"/>
                  <dgm:constr type="t" for="ch" forName="parTx5" refType="h" fact="0.2238"/>
                  <dgm:constr type="w" for="ch" forName="parTx5" refType="w" fact="0.3081"/>
                  <dgm:constr type="h" for="ch" forName="parTx5" refType="h" fact="0.0962"/>
                  <dgm:constr type="ctrX" for="ch" forName="picture5" refType="w" fact="0.7344"/>
                  <dgm:constr type="ctrY" for="ch" forName="picture5" refType="h" fact="0.2127"/>
                  <dgm:constr type="w" for="ch" forName="picture5" refType="w" fact="0.1429"/>
                  <dgm:constr type="h" for="ch" forName="picture5" refType="h" fact="0.1663"/>
                </dgm:constrLst>
              </dgm:else>
            </dgm:choose>
          </dgm:if>
          <dgm:else name="Name48">
            <dgm:choose name="Name49">
              <dgm:if name="Name50" axis="des" func="maxDepth" op="gt" val="1">
                <dgm:alg type="composite">
                  <dgm:param type="ar" val="1.4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userD" refType="w" fact="0.0118"/>
                  <dgm:constr type="ctrX" for="ch" forName="dot1" refType="w" fact="0.6737"/>
                  <dgm:constr type="ctrY" for="ch" forName="dot1" refType="h" fact="0.8674"/>
                  <dgm:constr type="w" for="ch" forName="dot1" refType="userD"/>
                  <dgm:constr type="h" for="ch" forName="dot1" refType="userD"/>
                  <dgm:constr type="ctrX" for="ch" forName="dot2" refType="w" fact="0.6999"/>
                  <dgm:constr type="ctrY" for="ch" forName="dot2" refType="h" fact="0.8824"/>
                  <dgm:constr type="w" for="ch" forName="dot2" refType="userD"/>
                  <dgm:constr type="h" for="ch" forName="dot2" refType="userD"/>
                  <dgm:constr type="ctrX" for="ch" forName="dot3" refType="w" fact="0.7267"/>
                  <dgm:constr type="ctrY" for="ch" forName="dot3" refType="h" fact="0.8948"/>
                  <dgm:constr type="w" for="ch" forName="dot3" refType="userD"/>
                  <dgm:constr type="h" for="ch" forName="dot3" refType="userD"/>
                  <dgm:constr type="ctrX" for="ch" forName="dot4" refType="w" fact="0.7538"/>
                  <dgm:constr type="ctrY" for="ch" forName="dot4" refType="h" fact="0.9044"/>
                  <dgm:constr type="w" for="ch" forName="dot4" refType="userD"/>
                  <dgm:constr type="h" for="ch" forName="dot4" refType="userD"/>
                  <dgm:constr type="ctrX" for="ch" forName="dot5" refType="w" fact="0.5309"/>
                  <dgm:constr type="ctrY" for="ch" forName="dot5" refType="h" fact="0.7222"/>
                  <dgm:constr type="w" for="ch" forName="dot5" refType="userD"/>
                  <dgm:constr type="h" for="ch" forName="dot5" refType="userD"/>
                  <dgm:constr type="ctrX" for="ch" forName="dot6" refType="w" fact="0.5516"/>
                  <dgm:constr type="ctrY" for="ch" forName="dot6" refType="h" fact="0.7518"/>
                  <dgm:constr type="w" for="ch" forName="dot6" refType="userD"/>
                  <dgm:constr type="h" for="ch" forName="dot6" refType="userD"/>
                  <dgm:constr type="ctrX" for="ch" forName="dot7" refType="w" fact="0.4451"/>
                  <dgm:constr type="ctrY" for="ch" forName="dot7" refType="h" fact="0.5422"/>
                  <dgm:constr type="w" for="ch" forName="dot7" refType="userD"/>
                  <dgm:constr type="h" for="ch" forName="dot7" refType="userD"/>
                  <dgm:constr type="ctrX" for="ch" forName="dot8" refType="w" fact="0.399"/>
                  <dgm:constr type="ctrY" for="ch" forName="dot8" refType="h" fact="0.3229"/>
                  <dgm:constr type="w" for="ch" forName="dot8" refType="userD"/>
                  <dgm:constr type="h" for="ch" forName="dot8" refType="userD"/>
                  <dgm:constr type="ctrX" for="ch" forName="dotArrow1" refType="w" fact="0.4221"/>
                  <dgm:constr type="ctrY" for="ch" forName="dotArrow1" refType="h" fact="0.0635"/>
                  <dgm:constr type="w" for="ch" forName="dotArrow1" refType="userD"/>
                  <dgm:constr type="h" for="ch" forName="dotArrow1" refType="userD"/>
                  <dgm:constr type="ctrX" for="ch" forName="dotArrow2" refType="w" fact="0.4049"/>
                  <dgm:constr type="ctrY" for="ch" forName="dotArrow2" refType="h" fact="0.0448"/>
                  <dgm:constr type="w" for="ch" forName="dotArrow2" refType="userD"/>
                  <dgm:constr type="h" for="ch" forName="dotArrow2" refType="userD"/>
                  <dgm:constr type="ctrX" for="ch" forName="dotArrow3" refType="w" fact="0.3877"/>
                  <dgm:constr type="ctrY" for="ch" forName="dotArrow3" refType="h" fact="0.026"/>
                  <dgm:constr type="w" for="ch" forName="dotArrow3" refType="userD"/>
                  <dgm:constr type="h" for="ch" forName="dotArrow3" refType="userD"/>
                  <dgm:constr type="ctrX" for="ch" forName="dotArrow4" refType="w" fact="0.3705"/>
                  <dgm:constr type="ctrY" for="ch" forName="dotArrow4" refType="h" fact="0.0448"/>
                  <dgm:constr type="w" for="ch" forName="dotArrow4" refType="userD"/>
                  <dgm:constr type="h" for="ch" forName="dotArrow4" refType="userD"/>
                  <dgm:constr type="ctrX" for="ch" forName="dotArrow5" refType="w" fact="0.3533"/>
                  <dgm:constr type="ctrY" for="ch" forName="dotArrow5" refType="h" fact="0.0635"/>
                  <dgm:constr type="w" for="ch" forName="dotArrow5" refType="userD"/>
                  <dgm:constr type="h" for="ch" forName="dotArrow5" refType="userD"/>
                  <dgm:constr type="ctrX" for="ch" forName="dotArrow6" refType="w" fact="0.3877"/>
                  <dgm:constr type="ctrY" for="ch" forName="dotArrow6" refType="h" fact="0.0656"/>
                  <dgm:constr type="w" for="ch" forName="dotArrow6" refType="userD"/>
                  <dgm:constr type="h" for="ch" forName="dotArrow6" refType="userD"/>
                  <dgm:constr type="ctrX" for="ch" forName="dotArrow7" refType="w" fact="0.3877"/>
                  <dgm:constr type="ctrY" for="ch" forName="dotArrow7" refType="h" fact="0.1052"/>
                  <dgm:constr type="w" for="ch" forName="dotArrow7" refType="userD"/>
                  <dgm:constr type="h" for="ch" forName="dotArrow7" refType="userD"/>
                  <dgm:constr type="r" for="ch" forName="parTx1" refType="w" fact="0.8254"/>
                  <dgm:constr type="t" for="ch" forName="parTx1" refType="h" fact="0.9304"/>
                  <dgm:constr type="w" for="ch" forName="parTx1" refType="w" fact="0.2544"/>
                  <dgm:constr type="h" for="ch" forName="parTx1" refType="h" fact="0.0962"/>
                  <dgm:constr type="ctrX" for="ch" forName="picture1" refType="w" fact="0.8369"/>
                  <dgm:constr type="ctrY" for="ch" forName="picture1" refType="h" fact="0.9169"/>
                  <dgm:constr type="w" for="ch" forName="picture1" refType="w" fact="0.118"/>
                  <dgm:constr type="h" for="ch" forName="picture1" refType="h" fact="0.1663"/>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6018"/>
                  <dgm:constr type="t" for="ch" forName="parTx2" refType="h" fact="0.8167"/>
                  <dgm:constr type="w" for="ch" forName="parTx2" refType="w" fact="0.2544"/>
                  <dgm:constr type="h" for="ch" forName="parTx2" refType="h" fact="0.0962"/>
                  <dgm:constr type="ctrX" for="ch" forName="picture2" refType="w" fact="0.6134"/>
                  <dgm:constr type="ctrY" for="ch" forName="picture2" refType="h" fact="0.8032"/>
                  <dgm:constr type="w" for="ch" forName="picture2" refType="w" fact="0.118"/>
                  <dgm:constr type="h" for="ch" forName="picture2" refType="h" fact="0.1663"/>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806"/>
                  <dgm:constr type="t" for="ch" forName="parTx3" refType="h" fact="0.6524"/>
                  <dgm:constr type="w" for="ch" forName="parTx3" refType="w" fact="0.2544"/>
                  <dgm:constr type="h" for="ch" forName="parTx3" refType="h" fact="0.0962"/>
                  <dgm:constr type="ctrX" for="ch" forName="picture3" refType="w" fact="0.4922"/>
                  <dgm:constr type="ctrY" for="ch" forName="picture3" refType="h" fact="0.6389"/>
                  <dgm:constr type="w" for="ch" forName="picture3" refType="w" fact="0.118"/>
                  <dgm:constr type="h" for="ch" forName="picture3" refType="h" fact="0.1663"/>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4173"/>
                  <dgm:constr type="t" for="ch" forName="parTx4" refType="h" fact="0.4412"/>
                  <dgm:constr type="w" for="ch" forName="parTx4" refType="w" fact="0.2544"/>
                  <dgm:constr type="h" for="ch" forName="parTx4" refType="h" fact="0.0962"/>
                  <dgm:constr type="ctrX" for="ch" forName="picture4" refType="w" fact="0.4288"/>
                  <dgm:constr type="ctrY" for="ch" forName="picture4" refType="h" fact="0.4277"/>
                  <dgm:constr type="w" for="ch" forName="picture4" refType="w" fact="0.118"/>
                  <dgm:constr type="h" for="ch" forName="picture4" refType="h" fact="0.1663"/>
                  <dgm:constr type="r" for="ch" forName="desTx4" refType="l" refFor="ch" refForName="parTx4"/>
                  <dgm:constr type="l" for="ch" forName="desTx4"/>
                  <dgm:constr type="t" for="ch" forName="desTx4" refType="t" refFor="ch" refForName="parTx4"/>
                  <dgm:constr type="h" for="ch" forName="desTx4" refType="h" refFor="ch" refForName="parTx4"/>
                  <dgm:constr type="r" for="ch" forName="parTx5" refType="w" fact="0.382"/>
                  <dgm:constr type="t" for="ch" forName="parTx5" refType="h" fact="0.2262"/>
                  <dgm:constr type="w" for="ch" forName="parTx5" refType="w" fact="0.2544"/>
                  <dgm:constr type="h" for="ch" forName="parTx5" refType="h" fact="0.0962"/>
                  <dgm:constr type="ctrX" for="ch" forName="picture5" refType="w" fact="0.3936"/>
                  <dgm:constr type="ctrY" for="ch" forName="picture5" refType="h" fact="0.2127"/>
                  <dgm:constr type="w" for="ch" forName="picture5" refType="w" fact="0.118"/>
                  <dgm:constr type="h" for="ch" forName="picture5" refType="h" fact="0.1663"/>
                  <dgm:constr type="r" for="ch" forName="desTx5" refType="l" refFor="ch" refForName="parTx5"/>
                  <dgm:constr type="l" for="ch" forName="desTx5"/>
                  <dgm:constr type="t" for="ch" forName="desTx5" refType="t" refFor="ch" refForName="parTx5"/>
                  <dgm:constr type="h" for="ch" forName="desTx5" refType="h" refFor="ch" refForName="parTx5"/>
                </dgm:constrLst>
              </dgm:if>
              <dgm:else name="Name51">
                <dgm:alg type="composite">
                  <dgm:param type="ar" val="1.164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userD" refType="w" fact="0.0143"/>
                  <dgm:constr type="ctrX" for="ch" forName="dot1" refType="w" fact="0.6049"/>
                  <dgm:constr type="ctrY" for="ch" forName="dot1" refType="h" fact="0.8674"/>
                  <dgm:constr type="w" for="ch" forName="dot1" refType="userD"/>
                  <dgm:constr type="h" for="ch" forName="dot1" refType="userD"/>
                  <dgm:constr type="ctrX" for="ch" forName="dot2" refType="w" fact="0.6366"/>
                  <dgm:constr type="ctrY" for="ch" forName="dot2" refType="h" fact="0.8824"/>
                  <dgm:constr type="w" for="ch" forName="dot2" refType="userD"/>
                  <dgm:constr type="h" for="ch" forName="dot2" refType="userD"/>
                  <dgm:constr type="ctrX" for="ch" forName="dot3" refType="w" fact="0.669"/>
                  <dgm:constr type="ctrY" for="ch" forName="dot3" refType="h" fact="0.8948"/>
                  <dgm:constr type="w" for="ch" forName="dot3" refType="userD"/>
                  <dgm:constr type="h" for="ch" forName="dot3" refType="userD"/>
                  <dgm:constr type="ctrX" for="ch" forName="dot4" refType="w" fact="0.7019"/>
                  <dgm:constr type="ctrY" for="ch" forName="dot4" refType="h" fact="0.9044"/>
                  <dgm:constr type="w" for="ch" forName="dot4" refType="userD"/>
                  <dgm:constr type="h" for="ch" forName="dot4" refType="userD"/>
                  <dgm:constr type="ctrX" for="ch" forName="dot5" refType="w" fact="0.4319"/>
                  <dgm:constr type="ctrY" for="ch" forName="dot5" refType="h" fact="0.7222"/>
                  <dgm:constr type="w" for="ch" forName="dot5" refType="userD"/>
                  <dgm:constr type="h" for="ch" forName="dot5" refType="userD"/>
                  <dgm:constr type="ctrX" for="ch" forName="dot6" refType="w" fact="0.457"/>
                  <dgm:constr type="ctrY" for="ch" forName="dot6" refType="h" fact="0.7518"/>
                  <dgm:constr type="w" for="ch" forName="dot6" refType="userD"/>
                  <dgm:constr type="h" for="ch" forName="dot6" refType="userD"/>
                  <dgm:constr type="ctrX" for="ch" forName="dot7" refType="w" fact="0.328"/>
                  <dgm:constr type="ctrY" for="ch" forName="dot7" refType="h" fact="0.5422"/>
                  <dgm:constr type="w" for="ch" forName="dot7" refType="userD"/>
                  <dgm:constr type="h" for="ch" forName="dot7" refType="userD"/>
                  <dgm:constr type="ctrX" for="ch" forName="dot8" refType="w" fact="0.2722"/>
                  <dgm:constr type="ctrY" for="ch" forName="dot8" refType="h" fact="0.3229"/>
                  <dgm:constr type="w" for="ch" forName="dot8" refType="userD"/>
                  <dgm:constr type="h" for="ch" forName="dot8" refType="userD"/>
                  <dgm:constr type="ctrX" for="ch" forName="dotArrow1" refType="w" fact="0.3001"/>
                  <dgm:constr type="ctrY" for="ch" forName="dotArrow1" refType="h" fact="0.0635"/>
                  <dgm:constr type="w" for="ch" forName="dotArrow1" refType="userD"/>
                  <dgm:constr type="h" for="ch" forName="dotArrow1" refType="userD"/>
                  <dgm:constr type="ctrX" for="ch" forName="dotArrow2" refType="w" fact="0.2793"/>
                  <dgm:constr type="ctrY" for="ch" forName="dotArrow2" refType="h" fact="0.0448"/>
                  <dgm:constr type="w" for="ch" forName="dotArrow2" refType="userD"/>
                  <dgm:constr type="h" for="ch" forName="dotArrow2" refType="userD"/>
                  <dgm:constr type="ctrX" for="ch" forName="dotArrow3" refType="w" fact="0.2585"/>
                  <dgm:constr type="ctrY" for="ch" forName="dotArrow3" refType="h" fact="0.026"/>
                  <dgm:constr type="w" for="ch" forName="dotArrow3" refType="userD"/>
                  <dgm:constr type="h" for="ch" forName="dotArrow3" refType="userD"/>
                  <dgm:constr type="ctrX" for="ch" forName="dotArrow4" refType="w" fact="0.2376"/>
                  <dgm:constr type="ctrY" for="ch" forName="dotArrow4" refType="h" fact="0.0448"/>
                  <dgm:constr type="w" for="ch" forName="dotArrow4" refType="userD"/>
                  <dgm:constr type="h" for="ch" forName="dotArrow4" refType="userD"/>
                  <dgm:constr type="ctrX" for="ch" forName="dotArrow5" refType="w" fact="0.2168"/>
                  <dgm:constr type="ctrY" for="ch" forName="dotArrow5" refType="h" fact="0.0635"/>
                  <dgm:constr type="w" for="ch" forName="dotArrow5" refType="userD"/>
                  <dgm:constr type="h" for="ch" forName="dotArrow5" refType="userD"/>
                  <dgm:constr type="ctrX" for="ch" forName="dotArrow6" refType="w" fact="0.2585"/>
                  <dgm:constr type="ctrY" for="ch" forName="dotArrow6" refType="h" fact="0.0656"/>
                  <dgm:constr type="w" for="ch" forName="dotArrow6" refType="userD"/>
                  <dgm:constr type="h" for="ch" forName="dotArrow6" refType="userD"/>
                  <dgm:constr type="ctrX" for="ch" forName="dotArrow7" refType="w" fact="0.2585"/>
                  <dgm:constr type="ctrY" for="ch" forName="dotArrow7" refType="h" fact="0.1052"/>
                  <dgm:constr type="w" for="ch" forName="dotArrow7" refType="userD"/>
                  <dgm:constr type="h" for="ch" forName="dotArrow7" refType="userD"/>
                  <dgm:constr type="r" for="ch" forName="parTx1" refType="w" fact="0.7885"/>
                  <dgm:constr type="t" for="ch" forName="parTx1" refType="h" fact="0.928"/>
                  <dgm:constr type="w" for="ch" forName="parTx1" refType="w" fact="0.3081"/>
                  <dgm:constr type="h" for="ch" forName="parTx1" refType="h" fact="0.0962"/>
                  <dgm:constr type="ctrX" for="ch" forName="picture1" refType="w" fact="0.8025"/>
                  <dgm:constr type="ctrY" for="ch" forName="picture1" refType="h" fact="0.9169"/>
                  <dgm:constr type="w" for="ch" forName="picture1" refType="w" fact="0.1429"/>
                  <dgm:constr type="h" for="ch" forName="picture1" refType="h" fact="0.1663"/>
                  <dgm:constr type="r" for="ch" forName="parTx2" refType="w" fact="0.5178"/>
                  <dgm:constr type="t" for="ch" forName="parTx2" refType="h" fact="0.8143"/>
                  <dgm:constr type="w" for="ch" forName="parTx2" refType="w" fact="0.3081"/>
                  <dgm:constr type="h" for="ch" forName="parTx2" refType="h" fact="0.0962"/>
                  <dgm:constr type="ctrX" for="ch" forName="picture2" refType="w" fact="0.5318"/>
                  <dgm:constr type="ctrY" for="ch" forName="picture2" refType="h" fact="0.8032"/>
                  <dgm:constr type="w" for="ch" forName="picture2" refType="w" fact="0.1429"/>
                  <dgm:constr type="h" for="ch" forName="picture2" refType="h" fact="0.1663"/>
                  <dgm:constr type="r" for="ch" forName="parTx3" refType="w" fact="0.371"/>
                  <dgm:constr type="t" for="ch" forName="parTx3" refType="h" fact="0.65"/>
                  <dgm:constr type="w" for="ch" forName="parTx3" refType="w" fact="0.3081"/>
                  <dgm:constr type="h" for="ch" forName="parTx3" refType="h" fact="0.0962"/>
                  <dgm:constr type="ctrX" for="ch" forName="picture3" refType="w" fact="0.385"/>
                  <dgm:constr type="ctrY" for="ch" forName="picture3" refType="h" fact="0.6389"/>
                  <dgm:constr type="w" for="ch" forName="picture3" refType="w" fact="0.1429"/>
                  <dgm:constr type="h" for="ch" forName="picture3" refType="h" fact="0.1663"/>
                  <dgm:constr type="r" for="ch" forName="parTx4" refType="w" fact="0.2943"/>
                  <dgm:constr type="t" for="ch" forName="parTx4" refType="h" fact="0.4388"/>
                  <dgm:constr type="w" for="ch" forName="parTx4" refType="w" fact="0.3081"/>
                  <dgm:constr type="h" for="ch" forName="parTx4" refType="h" fact="0.0962"/>
                  <dgm:constr type="ctrX" for="ch" forName="picture4" refType="w" fact="0.3083"/>
                  <dgm:constr type="ctrY" for="ch" forName="picture4" refType="h" fact="0.4277"/>
                  <dgm:constr type="w" for="ch" forName="picture4" refType="w" fact="0.1429"/>
                  <dgm:constr type="h" for="ch" forName="picture4" refType="h" fact="0.1663"/>
                  <dgm:constr type="r" for="ch" forName="parTx5" refType="w" fact="0.2516"/>
                  <dgm:constr type="t" for="ch" forName="parTx5" refType="h" fact="0.2238"/>
                  <dgm:constr type="w" for="ch" forName="parTx5" refType="w" fact="0.3081"/>
                  <dgm:constr type="h" for="ch" forName="parTx5" refType="h" fact="0.0962"/>
                  <dgm:constr type="ctrX" for="ch" forName="picture5" refType="w" fact="0.2656"/>
                  <dgm:constr type="ctrY" for="ch" forName="picture5" refType="h" fact="0.2127"/>
                  <dgm:constr type="w" for="ch" forName="picture5" refType="w" fact="0.1429"/>
                  <dgm:constr type="h" for="ch" forName="picture5" refType="h" fact="0.1663"/>
                </dgm:constrLst>
              </dgm:else>
            </dgm:choose>
          </dgm:else>
        </dgm:choose>
      </dgm:if>
      <dgm:if name="Name52" axis="ch" ptType="node" func="cnt" op="equ" val="6">
        <dgm:choose name="Name53">
          <dgm:if name="Name54" func="var" arg="dir" op="equ" val="norm">
            <dgm:choose name="Name55">
              <dgm:if name="Name56" axis="des" func="maxDepth" op="gt" val="1">
                <dgm:alg type="composite">
                  <dgm:param type="ar" val="1.3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userD" refType="w" fact="0.0105"/>
                  <dgm:constr type="ctrX" for="ch" forName="dot1" refType="w" fact="0.3608"/>
                  <dgm:constr type="ctrY" for="ch" forName="dot1" refType="h" fact="0.8839"/>
                  <dgm:constr type="w" for="ch" forName="dot1" refType="userD"/>
                  <dgm:constr type="h" for="ch" forName="dot1" refType="userD"/>
                  <dgm:constr type="ctrX" for="ch" forName="dot2" refType="w" fact="0.3384"/>
                  <dgm:constr type="ctrY" for="ch" forName="dot2" refType="h" fact="0.8967"/>
                  <dgm:constr type="w" for="ch" forName="dot2" refType="userD"/>
                  <dgm:constr type="h" for="ch" forName="dot2" refType="userD"/>
                  <dgm:constr type="ctrX" for="ch" forName="dot3" refType="w" fact="0.3155"/>
                  <dgm:constr type="ctrY" for="ch" forName="dot3" refType="h" fact="0.9076"/>
                  <dgm:constr type="w" for="ch" forName="dot3" refType="userD"/>
                  <dgm:constr type="h" for="ch" forName="dot3" refType="userD"/>
                  <dgm:constr type="ctrX" for="ch" forName="dot4" refType="w" fact="0.2923"/>
                  <dgm:constr type="ctrY" for="ch" forName="dot4" refType="h" fact="0.9165"/>
                  <dgm:constr type="w" for="ch" forName="dot4" refType="userD"/>
                  <dgm:constr type="h" for="ch" forName="dot4" refType="userD"/>
                  <dgm:constr type="ctrX" for="ch" forName="dot5" refType="w" fact="0.2688"/>
                  <dgm:constr type="ctrY" for="ch" forName="dot5" refType="h" fact="0.9234"/>
                  <dgm:constr type="w" for="ch" forName="dot5" refType="userD"/>
                  <dgm:constr type="h" for="ch" forName="dot5" refType="userD"/>
                  <dgm:constr type="ctrX" for="ch" forName="dot6" refType="w" fact="0.4883"/>
                  <dgm:constr type="ctrY" for="ch" forName="dot6" refType="h" fact="0.764"/>
                  <dgm:constr type="w" for="ch" forName="dot6" refType="userD"/>
                  <dgm:constr type="h" for="ch" forName="dot6" refType="userD"/>
                  <dgm:constr type="ctrX" for="ch" forName="dot7" refType="w" fact="0.4695"/>
                  <dgm:constr type="ctrY" for="ch" forName="dot7" refType="h" fact="0.7878"/>
                  <dgm:constr type="w" for="ch" forName="dot7" refType="userD"/>
                  <dgm:constr type="h" for="ch" forName="dot7" refType="userD"/>
                  <dgm:constr type="ctrX" for="ch" forName="dot8" refType="w" fact="0.5696"/>
                  <dgm:constr type="ctrY" for="ch" forName="dot8" refType="h" fact="0.6227"/>
                  <dgm:constr type="w" for="ch" forName="dot8" refType="userD"/>
                  <dgm:constr type="h" for="ch" forName="dot8" refType="userD"/>
                  <dgm:constr type="ctrX" for="ch" forName="dot9" refType="w" fact="0.6247"/>
                  <dgm:constr type="ctrY" for="ch" forName="dot9" refType="h" fact="0.4556"/>
                  <dgm:constr type="w" for="ch" forName="dot9" refType="userD"/>
                  <dgm:constr type="h" for="ch" forName="dot9" refType="userD"/>
                  <dgm:constr type="ctrX" for="ch" forName="dot10" refType="w" fact="0.6509"/>
                  <dgm:constr type="ctrY" for="ch" forName="dot10" refType="h" fact="0.2816"/>
                  <dgm:constr type="w" for="ch" forName="dot10" refType="userD"/>
                  <dgm:constr type="h" for="ch" forName="dot10" refType="userD"/>
                  <dgm:constr type="ctrX" for="ch" forName="dotArrow1" refType="w" fact="0.6281"/>
                  <dgm:constr type="ctrY" for="ch" forName="dotArrow1" refType="h" fact="0.0748"/>
                  <dgm:constr type="w" for="ch" forName="dotArrow1" refType="userD"/>
                  <dgm:constr type="h" for="ch" forName="dotArrow1" refType="userD"/>
                  <dgm:constr type="ctrX" for="ch" forName="dotArrow2" refType="w" fact="0.6437"/>
                  <dgm:constr type="ctrY" for="ch" forName="dotArrow2" refType="h" fact="0.0581"/>
                  <dgm:constr type="w" for="ch" forName="dotArrow2" refType="userD"/>
                  <dgm:constr type="h" for="ch" forName="dotArrow2" refType="userD"/>
                  <dgm:constr type="ctrX" for="ch" forName="dotArrow3" refType="w" fact="0.6593"/>
                  <dgm:constr type="ctrY" for="ch" forName="dotArrow3" refType="h" fact="0.0414"/>
                  <dgm:constr type="w" for="ch" forName="dotArrow3" refType="userD"/>
                  <dgm:constr type="h" for="ch" forName="dotArrow3" refType="userD"/>
                  <dgm:constr type="ctrX" for="ch" forName="dotArrow4" refType="w" fact="0.675"/>
                  <dgm:constr type="ctrY" for="ch" forName="dotArrow4" refType="h" fact="0.0581"/>
                  <dgm:constr type="w" for="ch" forName="dotArrow4" refType="userD"/>
                  <dgm:constr type="h" for="ch" forName="dotArrow4" refType="userD"/>
                  <dgm:constr type="ctrX" for="ch" forName="dotArrow5" refType="w" fact="0.6906"/>
                  <dgm:constr type="ctrY" for="ch" forName="dotArrow5" refType="h" fact="0.0748"/>
                  <dgm:constr type="w" for="ch" forName="dotArrow5" refType="userD"/>
                  <dgm:constr type="h" for="ch" forName="dotArrow5" refType="userD"/>
                  <dgm:constr type="ctrX" for="ch" forName="dotArrow6" refType="w" fact="0.6593"/>
                  <dgm:constr type="ctrY" for="ch" forName="dotArrow6" refType="h" fact="0.0766"/>
                  <dgm:constr type="w" for="ch" forName="dotArrow6" refType="userD"/>
                  <dgm:constr type="h" for="ch" forName="dotArrow6" refType="userD"/>
                  <dgm:constr type="ctrX" for="ch" forName="dotArrow7" refType="w" fact="0.6593"/>
                  <dgm:constr type="ctrY" for="ch" forName="dotArrow7" refType="h" fact="0.1118"/>
                  <dgm:constr type="w" for="ch" forName="dotArrow7" refType="userD"/>
                  <dgm:constr type="h" for="ch" forName="dotArrow7" refType="userD"/>
                  <dgm:constr type="l" for="ch" forName="parTx1" refType="w" fact="0.2091"/>
                  <dgm:constr type="t" for="ch" forName="parTx1" refType="h" fact="0.9433"/>
                  <dgm:constr type="w" for="ch" forName="parTx1" refType="w" fact="0.2275"/>
                  <dgm:constr type="h" for="ch" forName="parTx1" refType="h" fact="0.0811"/>
                  <dgm:constr type="ctrX" for="ch" forName="picture1" refType="w" fact="0.1988"/>
                  <dgm:constr type="ctrY" for="ch" forName="picture1" refType="h" fact="0.9322"/>
                  <dgm:constr type="w" for="ch" forName="picture1" refType="w" fact="0.1055"/>
                  <dgm:constr type="h" for="ch" forName="picture1" refType="h" fact="0.1403"/>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4273"/>
                  <dgm:constr type="t" for="ch" forName="parTx2" refType="h" fact="0.8468"/>
                  <dgm:constr type="w" for="ch" forName="parTx2" refType="w" fact="0.2275"/>
                  <dgm:constr type="h" for="ch" forName="parTx2" refType="h" fact="0.0811"/>
                  <dgm:constr type="ctrX" for="ch" forName="picture2" refType="w" fact="0.4169"/>
                  <dgm:constr type="ctrY" for="ch" forName="picture2" refType="h" fact="0.8357"/>
                  <dgm:constr type="w" for="ch" forName="picture2" refType="w" fact="0.1055"/>
                  <dgm:constr type="h" for="ch" forName="picture2" refType="h" fact="0.1403"/>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349"/>
                  <dgm:constr type="t" for="ch" forName="parTx3" refType="h" fact="0.7023"/>
                  <dgm:constr type="w" for="ch" forName="parTx3" refType="w" fact="0.2275"/>
                  <dgm:constr type="h" for="ch" forName="parTx3" refType="h" fact="0.0811"/>
                  <dgm:constr type="ctrX" for="ch" forName="picture3" refType="w" fact="0.5245"/>
                  <dgm:constr type="ctrY" for="ch" forName="picture3" refType="h" fact="0.6912"/>
                  <dgm:constr type="w" for="ch" forName="picture3" refType="w" fact="0.1055"/>
                  <dgm:constr type="h" for="ch" forName="picture3" refType="h" fact="0.1403"/>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5998"/>
                  <dgm:constr type="t" for="ch" forName="parTx4" refType="h" fact="0.5441"/>
                  <dgm:constr type="w" for="ch" forName="parTx4" refType="w" fact="0.2275"/>
                  <dgm:constr type="h" for="ch" forName="parTx4" refType="h" fact="0.0811"/>
                  <dgm:constr type="ctrX" for="ch" forName="picture4" refType="w" fact="0.5894"/>
                  <dgm:constr type="ctrY" for="ch" forName="picture4" refType="h" fact="0.533"/>
                  <dgm:constr type="w" for="ch" forName="picture4" refType="w" fact="0.1055"/>
                  <dgm:constr type="h" for="ch" forName="picture4" refType="h" fact="0.1403"/>
                  <dgm:constr type="l" for="ch" forName="desTx4" refType="r" refFor="ch" refForName="parTx4"/>
                  <dgm:constr type="r" for="ch" forName="desTx4" refType="w"/>
                  <dgm:constr type="t" for="ch" forName="desTx4" refType="t" refFor="ch" refForName="parTx4"/>
                  <dgm:constr type="h" for="ch" forName="desTx4" refType="h" refFor="ch" refForName="parTx4"/>
                  <dgm:constr type="l" for="ch" forName="parTx5" refType="w" fact="0.6416"/>
                  <dgm:constr type="t" for="ch" forName="parTx5" refType="h" fact="0.3737"/>
                  <dgm:constr type="w" for="ch" forName="parTx5" refType="w" fact="0.2275"/>
                  <dgm:constr type="h" for="ch" forName="parTx5" refType="h" fact="0.0811"/>
                  <dgm:constr type="ctrX" for="ch" forName="picture5" refType="w" fact="0.6313"/>
                  <dgm:constr type="ctrY" for="ch" forName="picture5" refType="h" fact="0.3626"/>
                  <dgm:constr type="w" for="ch" forName="picture5" refType="w" fact="0.1055"/>
                  <dgm:constr type="h" for="ch" forName="picture5" refType="h" fact="0.1403"/>
                  <dgm:constr type="l" for="ch" forName="desTx5" refType="r" refFor="ch" refForName="parTx5"/>
                  <dgm:constr type="r" for="ch" forName="desTx5" refType="w"/>
                  <dgm:constr type="t" for="ch" forName="desTx5" refType="t" refFor="ch" refForName="parTx5"/>
                  <dgm:constr type="h" for="ch" forName="desTx5" refType="h" refFor="ch" refForName="parTx5"/>
                  <dgm:constr type="l" for="ch" forName="parTx6" refType="w" fact="0.6644"/>
                  <dgm:constr type="t" for="ch" forName="parTx6" refType="h" fact="0.2061"/>
                  <dgm:constr type="w" for="ch" forName="parTx6" refType="w" fact="0.2275"/>
                  <dgm:constr type="h" for="ch" forName="parTx6" refType="h" fact="0.0811"/>
                  <dgm:constr type="ctrX" for="ch" forName="picture6" refType="w" fact="0.6541"/>
                  <dgm:constr type="ctrY" for="ch" forName="picture6" refType="h" fact="0.195"/>
                  <dgm:constr type="w" for="ch" forName="picture6" refType="w" fact="0.1055"/>
                  <dgm:constr type="h" for="ch" forName="picture6" refType="h" fact="0.1403"/>
                  <dgm:constr type="l" for="ch" forName="desTx6" refType="r" refFor="ch" refForName="parTx6"/>
                  <dgm:constr type="r" for="ch" forName="desTx6" refType="w"/>
                  <dgm:constr type="t" for="ch" forName="desTx6" refType="t" refFor="ch" refForName="parTx6"/>
                  <dgm:constr type="h" for="ch" forName="desTx6" refType="h" refFor="ch" refForName="parTx6"/>
                </dgm:constrLst>
              </dgm:if>
              <dgm:else name="Name57">
                <dgm:alg type="composite">
                  <dgm:param type="ar" val="1.122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userD" refType="w" fact="0.0125"/>
                  <dgm:constr type="ctrX" for="ch" forName="dot1" refType="w" fact="0.4276"/>
                  <dgm:constr type="ctrY" for="ch" forName="dot1" refType="h" fact="0.8839"/>
                  <dgm:constr type="w" for="ch" forName="dot1" refType="userD"/>
                  <dgm:constr type="h" for="ch" forName="dot1" refType="userD"/>
                  <dgm:constr type="ctrX" for="ch" forName="dot2" refType="w" fact="0.401"/>
                  <dgm:constr type="ctrY" for="ch" forName="dot2" refType="h" fact="0.8967"/>
                  <dgm:constr type="w" for="ch" forName="dot2" refType="userD"/>
                  <dgm:constr type="h" for="ch" forName="dot2" refType="userD"/>
                  <dgm:constr type="ctrX" for="ch" forName="dot3" refType="w" fact="0.3739"/>
                  <dgm:constr type="ctrY" for="ch" forName="dot3" refType="h" fact="0.9076"/>
                  <dgm:constr type="w" for="ch" forName="dot3" refType="userD"/>
                  <dgm:constr type="h" for="ch" forName="dot3" refType="userD"/>
                  <dgm:constr type="ctrX" for="ch" forName="dot4" refType="w" fact="0.3464"/>
                  <dgm:constr type="ctrY" for="ch" forName="dot4" refType="h" fact="0.9165"/>
                  <dgm:constr type="w" for="ch" forName="dot4" refType="userD"/>
                  <dgm:constr type="h" for="ch" forName="dot4" refType="userD"/>
                  <dgm:constr type="ctrX" for="ch" forName="dot5" refType="w" fact="0.3186"/>
                  <dgm:constr type="ctrY" for="ch" forName="dot5" refType="h" fact="0.9234"/>
                  <dgm:constr type="w" for="ch" forName="dot5" refType="userD"/>
                  <dgm:constr type="h" for="ch" forName="dot5" refType="userD"/>
                  <dgm:constr type="ctrX" for="ch" forName="dot6" refType="w" fact="0.5786"/>
                  <dgm:constr type="ctrY" for="ch" forName="dot6" refType="h" fact="0.764"/>
                  <dgm:constr type="w" for="ch" forName="dot6" refType="userD"/>
                  <dgm:constr type="h" for="ch" forName="dot6" refType="userD"/>
                  <dgm:constr type="ctrX" for="ch" forName="dot7" refType="w" fact="0.5564"/>
                  <dgm:constr type="ctrY" for="ch" forName="dot7" refType="h" fact="0.7878"/>
                  <dgm:constr type="w" for="ch" forName="dot7" refType="userD"/>
                  <dgm:constr type="h" for="ch" forName="dot7" refType="userD"/>
                  <dgm:constr type="ctrX" for="ch" forName="dot8" refType="w" fact="0.675"/>
                  <dgm:constr type="ctrY" for="ch" forName="dot8" refType="h" fact="0.6227"/>
                  <dgm:constr type="w" for="ch" forName="dot8" refType="userD"/>
                  <dgm:constr type="h" for="ch" forName="dot8" refType="userD"/>
                  <dgm:constr type="ctrX" for="ch" forName="dot9" refType="w" fact="0.7403"/>
                  <dgm:constr type="ctrY" for="ch" forName="dot9" refType="h" fact="0.4556"/>
                  <dgm:constr type="w" for="ch" forName="dot9" refType="userD"/>
                  <dgm:constr type="h" for="ch" forName="dot9" refType="userD"/>
                  <dgm:constr type="ctrX" for="ch" forName="dot10" refType="w" fact="0.7714"/>
                  <dgm:constr type="ctrY" for="ch" forName="dot10" refType="h" fact="0.2816"/>
                  <dgm:constr type="w" for="ch" forName="dot10" refType="userD"/>
                  <dgm:constr type="h" for="ch" forName="dot10" refType="userD"/>
                  <dgm:constr type="ctrX" for="ch" forName="dotArrow1" refType="w" fact="0.7443"/>
                  <dgm:constr type="ctrY" for="ch" forName="dotArrow1" refType="h" fact="0.0748"/>
                  <dgm:constr type="w" for="ch" forName="dotArrow1" refType="userD"/>
                  <dgm:constr type="h" for="ch" forName="dotArrow1" refType="userD"/>
                  <dgm:constr type="ctrX" for="ch" forName="dotArrow2" refType="w" fact="0.7628"/>
                  <dgm:constr type="ctrY" for="ch" forName="dotArrow2" refType="h" fact="0.0581"/>
                  <dgm:constr type="w" for="ch" forName="dotArrow2" refType="userD"/>
                  <dgm:constr type="h" for="ch" forName="dotArrow2" refType="userD"/>
                  <dgm:constr type="ctrX" for="ch" forName="dotArrow3" refType="w" fact="0.7814"/>
                  <dgm:constr type="ctrY" for="ch" forName="dotArrow3" refType="h" fact="0.0414"/>
                  <dgm:constr type="w" for="ch" forName="dotArrow3" refType="userD"/>
                  <dgm:constr type="h" for="ch" forName="dotArrow3" refType="userD"/>
                  <dgm:constr type="ctrX" for="ch" forName="dotArrow4" refType="w" fact="0.7999"/>
                  <dgm:constr type="ctrY" for="ch" forName="dotArrow4" refType="h" fact="0.0581"/>
                  <dgm:constr type="w" for="ch" forName="dotArrow4" refType="userD"/>
                  <dgm:constr type="h" for="ch" forName="dotArrow4" refType="userD"/>
                  <dgm:constr type="ctrX" for="ch" forName="dotArrow5" refType="w" fact="0.8184"/>
                  <dgm:constr type="ctrY" for="ch" forName="dotArrow5" refType="h" fact="0.0748"/>
                  <dgm:constr type="w" for="ch" forName="dotArrow5" refType="userD"/>
                  <dgm:constr type="h" for="ch" forName="dotArrow5" refType="userD"/>
                  <dgm:constr type="ctrX" for="ch" forName="dotArrow6" refType="w" fact="0.7814"/>
                  <dgm:constr type="ctrY" for="ch" forName="dotArrow6" refType="h" fact="0.0766"/>
                  <dgm:constr type="w" for="ch" forName="dotArrow6" refType="userD"/>
                  <dgm:constr type="h" for="ch" forName="dotArrow6" refType="userD"/>
                  <dgm:constr type="ctrX" for="ch" forName="dotArrow7" refType="w" fact="0.7814"/>
                  <dgm:constr type="ctrY" for="ch" forName="dotArrow7" refType="h" fact="0.1118"/>
                  <dgm:constr type="w" for="ch" forName="dotArrow7" refType="userD"/>
                  <dgm:constr type="h" for="ch" forName="dotArrow7" refType="userD"/>
                  <dgm:constr type="l" for="ch" forName="parTx1" refType="w" fact="0.2479"/>
                  <dgm:constr type="t" for="ch" forName="parTx1" refType="h" fact="0.9416"/>
                  <dgm:constr type="w" for="ch" forName="parTx1" refType="w" fact="0.2696"/>
                  <dgm:constr type="h" for="ch" forName="parTx1" refType="h" fact="0.0811"/>
                  <dgm:constr type="ctrX" for="ch" forName="picture1" refType="w" fact="0.2356"/>
                  <dgm:constr type="ctrY" for="ch" forName="picture1" refType="h" fact="0.9322"/>
                  <dgm:constr type="w" for="ch" forName="picture1" refType="w" fact="0.125"/>
                  <dgm:constr type="h" for="ch" forName="picture1" refType="h" fact="0.1403"/>
                  <dgm:constr type="l" for="ch" forName="parTx2" refType="w" fact="0.5064"/>
                  <dgm:constr type="t" for="ch" forName="parTx2" refType="h" fact="0.8451"/>
                  <dgm:constr type="w" for="ch" forName="parTx2" refType="w" fact="0.2696"/>
                  <dgm:constr type="h" for="ch" forName="parTx2" refType="h" fact="0.0811"/>
                  <dgm:constr type="ctrX" for="ch" forName="picture2" refType="w" fact="0.4941"/>
                  <dgm:constr type="ctrY" for="ch" forName="picture2" refType="h" fact="0.8357"/>
                  <dgm:constr type="w" for="ch" forName="picture2" refType="w" fact="0.125"/>
                  <dgm:constr type="h" for="ch" forName="picture2" refType="h" fact="0.1403"/>
                  <dgm:constr type="l" for="ch" forName="parTx3" refType="w" fact="0.6339"/>
                  <dgm:constr type="t" for="ch" forName="parTx3" refType="h" fact="0.7006"/>
                  <dgm:constr type="w" for="ch" forName="parTx3" refType="w" fact="0.2696"/>
                  <dgm:constr type="h" for="ch" forName="parTx3" refType="h" fact="0.0811"/>
                  <dgm:constr type="ctrX" for="ch" forName="picture3" refType="w" fact="0.6216"/>
                  <dgm:constr type="ctrY" for="ch" forName="picture3" refType="h" fact="0.6912"/>
                  <dgm:constr type="w" for="ch" forName="picture3" refType="w" fact="0.125"/>
                  <dgm:constr type="h" for="ch" forName="picture3" refType="h" fact="0.1403"/>
                  <dgm:constr type="l" for="ch" forName="parTx4" refType="w" fact="0.7108"/>
                  <dgm:constr type="t" for="ch" forName="parTx4" refType="h" fact="0.5424"/>
                  <dgm:constr type="w" for="ch" forName="parTx4" refType="w" fact="0.2696"/>
                  <dgm:constr type="h" for="ch" forName="parTx4" refType="h" fact="0.0811"/>
                  <dgm:constr type="ctrX" for="ch" forName="picture4" refType="w" fact="0.6985"/>
                  <dgm:constr type="ctrY" for="ch" forName="picture4" refType="h" fact="0.533"/>
                  <dgm:constr type="w" for="ch" forName="picture4" refType="w" fact="0.125"/>
                  <dgm:constr type="h" for="ch" forName="picture4" refType="h" fact="0.1403"/>
                  <dgm:constr type="l" for="ch" forName="parTx5" refType="w" fact="0.7604"/>
                  <dgm:constr type="t" for="ch" forName="parTx5" refType="h" fact="0.372"/>
                  <dgm:constr type="w" for="ch" forName="parTx5" refType="w" fact="0.2696"/>
                  <dgm:constr type="h" for="ch" forName="parTx5" refType="h" fact="0.0811"/>
                  <dgm:constr type="ctrX" for="ch" forName="picture5" refType="w" fact="0.7481"/>
                  <dgm:constr type="ctrY" for="ch" forName="picture5" refType="h" fact="0.3626"/>
                  <dgm:constr type="w" for="ch" forName="picture5" refType="w" fact="0.125"/>
                  <dgm:constr type="h" for="ch" forName="picture5" refType="h" fact="0.1403"/>
                  <dgm:constr type="l" for="ch" forName="parTx6" refType="w" fact="0.7874"/>
                  <dgm:constr type="t" for="ch" forName="parTx6" refType="h" fact="0.2044"/>
                  <dgm:constr type="w" for="ch" forName="parTx6" refType="w" fact="0.2696"/>
                  <dgm:constr type="h" for="ch" forName="parTx6" refType="h" fact="0.0811"/>
                  <dgm:constr type="ctrX" for="ch" forName="picture6" refType="w" fact="0.7751"/>
                  <dgm:constr type="ctrY" for="ch" forName="picture6" refType="h" fact="0.195"/>
                  <dgm:constr type="w" for="ch" forName="picture6" refType="w" fact="0.125"/>
                  <dgm:constr type="h" for="ch" forName="picture6" refType="h" fact="0.1403"/>
                </dgm:constrLst>
              </dgm:else>
            </dgm:choose>
          </dgm:if>
          <dgm:else name="Name58">
            <dgm:choose name="Name59">
              <dgm:if name="Name60" axis="des" func="maxDepth" op="gt" val="1">
                <dgm:alg type="composite">
                  <dgm:param type="ar" val="1.3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userD" refType="w" fact="0.0105"/>
                  <dgm:constr type="ctrX" for="ch" forName="dot1" refType="w" fact="0.6392"/>
                  <dgm:constr type="ctrY" for="ch" forName="dot1" refType="h" fact="0.8839"/>
                  <dgm:constr type="w" for="ch" forName="dot1" refType="userD"/>
                  <dgm:constr type="h" for="ch" forName="dot1" refType="userD"/>
                  <dgm:constr type="ctrX" for="ch" forName="dot2" refType="w" fact="0.6616"/>
                  <dgm:constr type="ctrY" for="ch" forName="dot2" refType="h" fact="0.8967"/>
                  <dgm:constr type="w" for="ch" forName="dot2" refType="userD"/>
                  <dgm:constr type="h" for="ch" forName="dot2" refType="userD"/>
                  <dgm:constr type="ctrX" for="ch" forName="dot3" refType="w" fact="0.6845"/>
                  <dgm:constr type="ctrY" for="ch" forName="dot3" refType="h" fact="0.9076"/>
                  <dgm:constr type="w" for="ch" forName="dot3" refType="userD"/>
                  <dgm:constr type="h" for="ch" forName="dot3" refType="userD"/>
                  <dgm:constr type="ctrX" for="ch" forName="dot4" refType="w" fact="0.7077"/>
                  <dgm:constr type="ctrY" for="ch" forName="dot4" refType="h" fact="0.9165"/>
                  <dgm:constr type="w" for="ch" forName="dot4" refType="userD"/>
                  <dgm:constr type="h" for="ch" forName="dot4" refType="userD"/>
                  <dgm:constr type="ctrX" for="ch" forName="dot5" refType="w" fact="0.7312"/>
                  <dgm:constr type="ctrY" for="ch" forName="dot5" refType="h" fact="0.9234"/>
                  <dgm:constr type="w" for="ch" forName="dot5" refType="userD"/>
                  <dgm:constr type="h" for="ch" forName="dot5" refType="userD"/>
                  <dgm:constr type="ctrX" for="ch" forName="dot6" refType="w" fact="0.5117"/>
                  <dgm:constr type="ctrY" for="ch" forName="dot6" refType="h" fact="0.764"/>
                  <dgm:constr type="w" for="ch" forName="dot6" refType="userD"/>
                  <dgm:constr type="h" for="ch" forName="dot6" refType="userD"/>
                  <dgm:constr type="ctrX" for="ch" forName="dot7" refType="w" fact="0.5305"/>
                  <dgm:constr type="ctrY" for="ch" forName="dot7" refType="h" fact="0.7878"/>
                  <dgm:constr type="w" for="ch" forName="dot7" refType="userD"/>
                  <dgm:constr type="h" for="ch" forName="dot7" refType="userD"/>
                  <dgm:constr type="ctrX" for="ch" forName="dot8" refType="w" fact="0.4304"/>
                  <dgm:constr type="ctrY" for="ch" forName="dot8" refType="h" fact="0.6227"/>
                  <dgm:constr type="w" for="ch" forName="dot8" refType="userD"/>
                  <dgm:constr type="h" for="ch" forName="dot8" refType="userD"/>
                  <dgm:constr type="ctrX" for="ch" forName="dot9" refType="w" fact="0.3753"/>
                  <dgm:constr type="ctrY" for="ch" forName="dot9" refType="h" fact="0.4556"/>
                  <dgm:constr type="w" for="ch" forName="dot9" refType="userD"/>
                  <dgm:constr type="h" for="ch" forName="dot9" refType="userD"/>
                  <dgm:constr type="ctrX" for="ch" forName="dot10" refType="w" fact="0.3491"/>
                  <dgm:constr type="ctrY" for="ch" forName="dot10" refType="h" fact="0.2816"/>
                  <dgm:constr type="w" for="ch" forName="dot10" refType="userD"/>
                  <dgm:constr type="h" for="ch" forName="dot10" refType="userD"/>
                  <dgm:constr type="ctrX" for="ch" forName="dotArrow1" refType="w" fact="0.3719"/>
                  <dgm:constr type="ctrY" for="ch" forName="dotArrow1" refType="h" fact="0.0748"/>
                  <dgm:constr type="w" for="ch" forName="dotArrow1" refType="userD"/>
                  <dgm:constr type="h" for="ch" forName="dotArrow1" refType="userD"/>
                  <dgm:constr type="ctrX" for="ch" forName="dotArrow2" refType="w" fact="0.3563"/>
                  <dgm:constr type="ctrY" for="ch" forName="dotArrow2" refType="h" fact="0.0581"/>
                  <dgm:constr type="w" for="ch" forName="dotArrow2" refType="userD"/>
                  <dgm:constr type="h" for="ch" forName="dotArrow2" refType="userD"/>
                  <dgm:constr type="ctrX" for="ch" forName="dotArrow3" refType="w" fact="0.3407"/>
                  <dgm:constr type="ctrY" for="ch" forName="dotArrow3" refType="h" fact="0.0414"/>
                  <dgm:constr type="w" for="ch" forName="dotArrow3" refType="userD"/>
                  <dgm:constr type="h" for="ch" forName="dotArrow3" refType="userD"/>
                  <dgm:constr type="ctrX" for="ch" forName="dotArrow4" refType="w" fact="0.325"/>
                  <dgm:constr type="ctrY" for="ch" forName="dotArrow4" refType="h" fact="0.0581"/>
                  <dgm:constr type="w" for="ch" forName="dotArrow4" refType="userD"/>
                  <dgm:constr type="h" for="ch" forName="dotArrow4" refType="userD"/>
                  <dgm:constr type="ctrX" for="ch" forName="dotArrow5" refType="w" fact="0.3094"/>
                  <dgm:constr type="ctrY" for="ch" forName="dotArrow5" refType="h" fact="0.0748"/>
                  <dgm:constr type="w" for="ch" forName="dotArrow5" refType="userD"/>
                  <dgm:constr type="h" for="ch" forName="dotArrow5" refType="userD"/>
                  <dgm:constr type="ctrX" for="ch" forName="dotArrow6" refType="w" fact="0.3407"/>
                  <dgm:constr type="ctrY" for="ch" forName="dotArrow6" refType="h" fact="0.0766"/>
                  <dgm:constr type="w" for="ch" forName="dotArrow6" refType="userD"/>
                  <dgm:constr type="h" for="ch" forName="dotArrow6" refType="userD"/>
                  <dgm:constr type="ctrX" for="ch" forName="dotArrow7" refType="w" fact="0.3407"/>
                  <dgm:constr type="ctrY" for="ch" forName="dotArrow7" refType="h" fact="0.1118"/>
                  <dgm:constr type="w" for="ch" forName="dotArrow7" refType="userD"/>
                  <dgm:constr type="h" for="ch" forName="dotArrow7" refType="userD"/>
                  <dgm:constr type="r" for="ch" forName="parTx1" refType="w" fact="0.7909"/>
                  <dgm:constr type="t" for="ch" forName="parTx1" refType="h" fact="0.9433"/>
                  <dgm:constr type="w" for="ch" forName="parTx1" refType="w" fact="0.2275"/>
                  <dgm:constr type="h" for="ch" forName="parTx1" refType="h" fact="0.0811"/>
                  <dgm:constr type="ctrX" for="ch" forName="picture1" refType="w" fact="0.8012"/>
                  <dgm:constr type="ctrY" for="ch" forName="picture1" refType="h" fact="0.9322"/>
                  <dgm:constr type="w" for="ch" forName="picture1" refType="w" fact="0.1055"/>
                  <dgm:constr type="h" for="ch" forName="picture1" refType="h" fact="0.1403"/>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5727"/>
                  <dgm:constr type="t" for="ch" forName="parTx2" refType="h" fact="0.8468"/>
                  <dgm:constr type="w" for="ch" forName="parTx2" refType="w" fact="0.2275"/>
                  <dgm:constr type="h" for="ch" forName="parTx2" refType="h" fact="0.0811"/>
                  <dgm:constr type="ctrX" for="ch" forName="picture2" refType="w" fact="0.5831"/>
                  <dgm:constr type="ctrY" for="ch" forName="picture2" refType="h" fact="0.8357"/>
                  <dgm:constr type="w" for="ch" forName="picture2" refType="w" fact="0.1055"/>
                  <dgm:constr type="h" for="ch" forName="picture2" refType="h" fact="0.1403"/>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651"/>
                  <dgm:constr type="t" for="ch" forName="parTx3" refType="h" fact="0.7023"/>
                  <dgm:constr type="w" for="ch" forName="parTx3" refType="w" fact="0.2275"/>
                  <dgm:constr type="h" for="ch" forName="parTx3" refType="h" fact="0.0811"/>
                  <dgm:constr type="ctrX" for="ch" forName="picture3" refType="w" fact="0.4755"/>
                  <dgm:constr type="ctrY" for="ch" forName="picture3" refType="h" fact="0.6912"/>
                  <dgm:constr type="w" for="ch" forName="picture3" refType="w" fact="0.1055"/>
                  <dgm:constr type="h" for="ch" forName="picture3" refType="h" fact="0.1403"/>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4002"/>
                  <dgm:constr type="t" for="ch" forName="parTx4" refType="h" fact="0.5441"/>
                  <dgm:constr type="w" for="ch" forName="parTx4" refType="w" fact="0.2275"/>
                  <dgm:constr type="h" for="ch" forName="parTx4" refType="h" fact="0.0811"/>
                  <dgm:constr type="ctrX" for="ch" forName="picture4" refType="w" fact="0.4106"/>
                  <dgm:constr type="ctrY" for="ch" forName="picture4" refType="h" fact="0.533"/>
                  <dgm:constr type="w" for="ch" forName="picture4" refType="w" fact="0.1055"/>
                  <dgm:constr type="h" for="ch" forName="picture4" refType="h" fact="0.1403"/>
                  <dgm:constr type="r" for="ch" forName="desTx4" refType="l" refFor="ch" refForName="parTx4"/>
                  <dgm:constr type="l" for="ch" forName="desTx4"/>
                  <dgm:constr type="t" for="ch" forName="desTx4" refType="t" refFor="ch" refForName="parTx4"/>
                  <dgm:constr type="h" for="ch" forName="desTx4" refType="h" refFor="ch" refForName="parTx4"/>
                  <dgm:constr type="r" for="ch" forName="parTx5" refType="w" fact="0.3584"/>
                  <dgm:constr type="t" for="ch" forName="parTx5" refType="h" fact="0.3737"/>
                  <dgm:constr type="w" for="ch" forName="parTx5" refType="w" fact="0.2275"/>
                  <dgm:constr type="h" for="ch" forName="parTx5" refType="h" fact="0.0811"/>
                  <dgm:constr type="ctrX" for="ch" forName="picture5" refType="w" fact="0.3687"/>
                  <dgm:constr type="ctrY" for="ch" forName="picture5" refType="h" fact="0.3626"/>
                  <dgm:constr type="w" for="ch" forName="picture5" refType="w" fact="0.1055"/>
                  <dgm:constr type="h" for="ch" forName="picture5" refType="h" fact="0.1403"/>
                  <dgm:constr type="r" for="ch" forName="desTx5" refType="l" refFor="ch" refForName="parTx5"/>
                  <dgm:constr type="l" for="ch" forName="desTx5"/>
                  <dgm:constr type="t" for="ch" forName="desTx5" refType="t" refFor="ch" refForName="parTx5"/>
                  <dgm:constr type="h" for="ch" forName="desTx5" refType="h" refFor="ch" refForName="parTx5"/>
                  <dgm:constr type="r" for="ch" forName="parTx6" refType="w" fact="0.3356"/>
                  <dgm:constr type="t" for="ch" forName="parTx6" refType="h" fact="0.2061"/>
                  <dgm:constr type="w" for="ch" forName="parTx6" refType="w" fact="0.2275"/>
                  <dgm:constr type="h" for="ch" forName="parTx6" refType="h" fact="0.0811"/>
                  <dgm:constr type="ctrX" for="ch" forName="picture6" refType="w" fact="0.3459"/>
                  <dgm:constr type="ctrY" for="ch" forName="picture6" refType="h" fact="0.195"/>
                  <dgm:constr type="w" for="ch" forName="picture6" refType="w" fact="0.1055"/>
                  <dgm:constr type="h" for="ch" forName="picture6" refType="h" fact="0.1403"/>
                  <dgm:constr type="r" for="ch" forName="desTx6" refType="l" refFor="ch" refForName="parTx6"/>
                  <dgm:constr type="l" for="ch" forName="desTx6"/>
                  <dgm:constr type="t" for="ch" forName="desTx6" refType="t" refFor="ch" refForName="parTx6"/>
                  <dgm:constr type="h" for="ch" forName="desTx6" refType="h" refFor="ch" refForName="parTx6"/>
                </dgm:constrLst>
              </dgm:if>
              <dgm:else name="Name61">
                <dgm:alg type="composite">
                  <dgm:param type="ar" val="1.122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userD" refType="w" fact="0.0125"/>
                  <dgm:constr type="ctrX" for="ch" forName="dot1" refType="w" fact="0.5724"/>
                  <dgm:constr type="ctrY" for="ch" forName="dot1" refType="h" fact="0.8839"/>
                  <dgm:constr type="w" for="ch" forName="dot1" refType="userD"/>
                  <dgm:constr type="h" for="ch" forName="dot1" refType="userD"/>
                  <dgm:constr type="ctrX" for="ch" forName="dot2" refType="w" fact="0.599"/>
                  <dgm:constr type="ctrY" for="ch" forName="dot2" refType="h" fact="0.8967"/>
                  <dgm:constr type="w" for="ch" forName="dot2" refType="userD"/>
                  <dgm:constr type="h" for="ch" forName="dot2" refType="userD"/>
                  <dgm:constr type="ctrX" for="ch" forName="dot3" refType="w" fact="0.6261"/>
                  <dgm:constr type="ctrY" for="ch" forName="dot3" refType="h" fact="0.9076"/>
                  <dgm:constr type="w" for="ch" forName="dot3" refType="userD"/>
                  <dgm:constr type="h" for="ch" forName="dot3" refType="userD"/>
                  <dgm:constr type="ctrX" for="ch" forName="dot4" refType="w" fact="0.6536"/>
                  <dgm:constr type="ctrY" for="ch" forName="dot4" refType="h" fact="0.9165"/>
                  <dgm:constr type="w" for="ch" forName="dot4" refType="userD"/>
                  <dgm:constr type="h" for="ch" forName="dot4" refType="userD"/>
                  <dgm:constr type="ctrX" for="ch" forName="dot5" refType="w" fact="0.6814"/>
                  <dgm:constr type="ctrY" for="ch" forName="dot5" refType="h" fact="0.9234"/>
                  <dgm:constr type="w" for="ch" forName="dot5" refType="userD"/>
                  <dgm:constr type="h" for="ch" forName="dot5" refType="userD"/>
                  <dgm:constr type="ctrX" for="ch" forName="dot6" refType="w" fact="0.4214"/>
                  <dgm:constr type="ctrY" for="ch" forName="dot6" refType="h" fact="0.764"/>
                  <dgm:constr type="w" for="ch" forName="dot6" refType="userD"/>
                  <dgm:constr type="h" for="ch" forName="dot6" refType="userD"/>
                  <dgm:constr type="ctrX" for="ch" forName="dot7" refType="w" fact="0.4436"/>
                  <dgm:constr type="ctrY" for="ch" forName="dot7" refType="h" fact="0.7878"/>
                  <dgm:constr type="w" for="ch" forName="dot7" refType="userD"/>
                  <dgm:constr type="h" for="ch" forName="dot7" refType="userD"/>
                  <dgm:constr type="ctrX" for="ch" forName="dot8" refType="w" fact="0.325"/>
                  <dgm:constr type="ctrY" for="ch" forName="dot8" refType="h" fact="0.6227"/>
                  <dgm:constr type="w" for="ch" forName="dot8" refType="userD"/>
                  <dgm:constr type="h" for="ch" forName="dot8" refType="userD"/>
                  <dgm:constr type="ctrX" for="ch" forName="dot9" refType="w" fact="0.2597"/>
                  <dgm:constr type="ctrY" for="ch" forName="dot9" refType="h" fact="0.4556"/>
                  <dgm:constr type="w" for="ch" forName="dot9" refType="userD"/>
                  <dgm:constr type="h" for="ch" forName="dot9" refType="userD"/>
                  <dgm:constr type="ctrX" for="ch" forName="dot10" refType="w" fact="0.2286"/>
                  <dgm:constr type="ctrY" for="ch" forName="dot10" refType="h" fact="0.2816"/>
                  <dgm:constr type="w" for="ch" forName="dot10" refType="userD"/>
                  <dgm:constr type="h" for="ch" forName="dot10" refType="userD"/>
                  <dgm:constr type="ctrX" for="ch" forName="dotArrow1" refType="w" fact="0.2557"/>
                  <dgm:constr type="ctrY" for="ch" forName="dotArrow1" refType="h" fact="0.0748"/>
                  <dgm:constr type="w" for="ch" forName="dotArrow1" refType="userD"/>
                  <dgm:constr type="h" for="ch" forName="dotArrow1" refType="userD"/>
                  <dgm:constr type="ctrX" for="ch" forName="dotArrow2" refType="w" fact="0.2372"/>
                  <dgm:constr type="ctrY" for="ch" forName="dotArrow2" refType="h" fact="0.0581"/>
                  <dgm:constr type="w" for="ch" forName="dotArrow2" refType="userD"/>
                  <dgm:constr type="h" for="ch" forName="dotArrow2" refType="userD"/>
                  <dgm:constr type="ctrX" for="ch" forName="dotArrow3" refType="w" fact="0.2187"/>
                  <dgm:constr type="ctrY" for="ch" forName="dotArrow3" refType="h" fact="0.0414"/>
                  <dgm:constr type="w" for="ch" forName="dotArrow3" refType="userD"/>
                  <dgm:constr type="h" for="ch" forName="dotArrow3" refType="userD"/>
                  <dgm:constr type="ctrX" for="ch" forName="dotArrow4" refType="w" fact="0.2001"/>
                  <dgm:constr type="ctrY" for="ch" forName="dotArrow4" refType="h" fact="0.0581"/>
                  <dgm:constr type="w" for="ch" forName="dotArrow4" refType="userD"/>
                  <dgm:constr type="h" for="ch" forName="dotArrow4" refType="userD"/>
                  <dgm:constr type="ctrX" for="ch" forName="dotArrow5" refType="w" fact="0.1816"/>
                  <dgm:constr type="ctrY" for="ch" forName="dotArrow5" refType="h" fact="0.0748"/>
                  <dgm:constr type="w" for="ch" forName="dotArrow5" refType="userD"/>
                  <dgm:constr type="h" for="ch" forName="dotArrow5" refType="userD"/>
                  <dgm:constr type="ctrX" for="ch" forName="dotArrow6" refType="w" fact="0.2187"/>
                  <dgm:constr type="ctrY" for="ch" forName="dotArrow6" refType="h" fact="0.0766"/>
                  <dgm:constr type="w" for="ch" forName="dotArrow6" refType="userD"/>
                  <dgm:constr type="h" for="ch" forName="dotArrow6" refType="userD"/>
                  <dgm:constr type="ctrX" for="ch" forName="dotArrow7" refType="w" fact="0.2187"/>
                  <dgm:constr type="ctrY" for="ch" forName="dotArrow7" refType="h" fact="0.1118"/>
                  <dgm:constr type="w" for="ch" forName="dotArrow7" refType="userD"/>
                  <dgm:constr type="h" for="ch" forName="dotArrow7" refType="userD"/>
                  <dgm:constr type="r" for="ch" forName="parTx1" refType="w" fact="0.7522"/>
                  <dgm:constr type="t" for="ch" forName="parTx1" refType="h" fact="0.9416"/>
                  <dgm:constr type="w" for="ch" forName="parTx1" refType="w" fact="0.2696"/>
                  <dgm:constr type="h" for="ch" forName="parTx1" refType="h" fact="0.0811"/>
                  <dgm:constr type="ctrX" for="ch" forName="picture1" refType="w" fact="0.7644"/>
                  <dgm:constr type="ctrY" for="ch" forName="picture1" refType="h" fact="0.9322"/>
                  <dgm:constr type="w" for="ch" forName="picture1" refType="w" fact="0.125"/>
                  <dgm:constr type="h" for="ch" forName="picture1" refType="h" fact="0.1403"/>
                  <dgm:constr type="r" for="ch" forName="parTx2" refType="w" fact="0.4937"/>
                  <dgm:constr type="t" for="ch" forName="parTx2" refType="h" fact="0.8451"/>
                  <dgm:constr type="w" for="ch" forName="parTx2" refType="w" fact="0.2696"/>
                  <dgm:constr type="h" for="ch" forName="parTx2" refType="h" fact="0.0811"/>
                  <dgm:constr type="ctrX" for="ch" forName="picture2" refType="w" fact="0.5059"/>
                  <dgm:constr type="ctrY" for="ch" forName="picture2" refType="h" fact="0.8357"/>
                  <dgm:constr type="w" for="ch" forName="picture2" refType="w" fact="0.125"/>
                  <dgm:constr type="h" for="ch" forName="picture2" refType="h" fact="0.1403"/>
                  <dgm:constr type="r" for="ch" forName="parTx3" refType="w" fact="0.3662"/>
                  <dgm:constr type="t" for="ch" forName="parTx3" refType="h" fact="0.7006"/>
                  <dgm:constr type="w" for="ch" forName="parTx3" refType="w" fact="0.2696"/>
                  <dgm:constr type="h" for="ch" forName="parTx3" refType="h" fact="0.0811"/>
                  <dgm:constr type="ctrX" for="ch" forName="picture3" refType="w" fact="0.3784"/>
                  <dgm:constr type="ctrY" for="ch" forName="picture3" refType="h" fact="0.6912"/>
                  <dgm:constr type="w" for="ch" forName="picture3" refType="w" fact="0.125"/>
                  <dgm:constr type="h" for="ch" forName="picture3" refType="h" fact="0.1403"/>
                  <dgm:constr type="r" for="ch" forName="parTx4" refType="w" fact="0.2893"/>
                  <dgm:constr type="t" for="ch" forName="parTx4" refType="h" fact="0.5424"/>
                  <dgm:constr type="w" for="ch" forName="parTx4" refType="w" fact="0.2696"/>
                  <dgm:constr type="h" for="ch" forName="parTx4" refType="h" fact="0.0811"/>
                  <dgm:constr type="ctrX" for="ch" forName="picture4" refType="w" fact="0.3015"/>
                  <dgm:constr type="ctrY" for="ch" forName="picture4" refType="h" fact="0.533"/>
                  <dgm:constr type="w" for="ch" forName="picture4" refType="w" fact="0.125"/>
                  <dgm:constr type="h" for="ch" forName="picture4" refType="h" fact="0.1403"/>
                  <dgm:constr type="r" for="ch" forName="parTx5" refType="w" fact="0.2397"/>
                  <dgm:constr type="t" for="ch" forName="parTx5" refType="h" fact="0.372"/>
                  <dgm:constr type="w" for="ch" forName="parTx5" refType="w" fact="0.2696"/>
                  <dgm:constr type="h" for="ch" forName="parTx5" refType="h" fact="0.0811"/>
                  <dgm:constr type="ctrX" for="ch" forName="picture5" refType="w" fact="0.2519"/>
                  <dgm:constr type="ctrY" for="ch" forName="picture5" refType="h" fact="0.3626"/>
                  <dgm:constr type="w" for="ch" forName="picture5" refType="w" fact="0.125"/>
                  <dgm:constr type="h" for="ch" forName="picture5" refType="h" fact="0.1403"/>
                  <dgm:constr type="r" for="ch" forName="parTx6" refType="w" fact="0.2127"/>
                  <dgm:constr type="t" for="ch" forName="parTx6" refType="h" fact="0.2044"/>
                  <dgm:constr type="w" for="ch" forName="parTx6" refType="w" fact="0.2696"/>
                  <dgm:constr type="h" for="ch" forName="parTx6" refType="h" fact="0.0811"/>
                  <dgm:constr type="ctrX" for="ch" forName="picture6" refType="w" fact="0.2249"/>
                  <dgm:constr type="ctrY" for="ch" forName="picture6" refType="h" fact="0.195"/>
                  <dgm:constr type="w" for="ch" forName="picture6" refType="w" fact="0.125"/>
                  <dgm:constr type="h" for="ch" forName="picture6" refType="h" fact="0.1403"/>
                </dgm:constrLst>
              </dgm:else>
            </dgm:choose>
          </dgm:else>
        </dgm:choose>
      </dgm:if>
      <dgm:else name="Name62">
        <dgm:choose name="Name63">
          <dgm:if name="Name64" func="var" arg="dir" op="equ" val="norm">
            <dgm:choose name="Name65">
              <dgm:if name="Name66" axis="des" func="maxDepth" op="gt" val="1">
                <dgm:alg type="composite">
                  <dgm:param type="ar" val="1.2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primFontSz" for="ch" forName="desTx7" refType="primFontSz" refFor="ch" refForName="desTx1" op="equ"/>
                  <dgm:constr type="userD" refType="w" fact="0.0097"/>
                  <dgm:constr type="ctrX" for="ch" forName="dot1" refType="w" fact="0.3909"/>
                  <dgm:constr type="ctrY" for="ch" forName="dot1" refType="h" fact="0.8342"/>
                  <dgm:constr type="w" for="ch" forName="dot1" refType="userD"/>
                  <dgm:constr type="h" for="ch" forName="dot1" refType="userD"/>
                  <dgm:constr type="ctrX" for="ch" forName="dot2" refType="w" fact="0.3721"/>
                  <dgm:constr type="ctrY" for="ch" forName="dot2" refType="h" fact="0.8448"/>
                  <dgm:constr type="w" for="ch" forName="dot2" refType="userD"/>
                  <dgm:constr type="h" for="ch" forName="dot2" refType="userD"/>
                  <dgm:constr type="ctrX" for="ch" forName="dot3" refType="w" fact="0.353"/>
                  <dgm:constr type="ctrY" for="ch" forName="dot3" refType="h" fact="0.8539"/>
                  <dgm:constr type="w" for="ch" forName="dot3" refType="userD"/>
                  <dgm:constr type="h" for="ch" forName="dot3" refType="userD"/>
                  <dgm:constr type="ctrX" for="ch" forName="dot4" refType="w" fact="0.3337"/>
                  <dgm:constr type="ctrY" for="ch" forName="dot4" refType="h" fact="0.8615"/>
                  <dgm:constr type="w" for="ch" forName="dot4" refType="userD"/>
                  <dgm:constr type="h" for="ch" forName="dot4" refType="userD"/>
                  <dgm:constr type="ctrX" for="ch" forName="dot5" refType="w" fact="0.3142"/>
                  <dgm:constr type="ctrY" for="ch" forName="dot5" refType="h" fact="0.8676"/>
                  <dgm:constr type="w" for="ch" forName="dot5" refType="userD"/>
                  <dgm:constr type="h" for="ch" forName="dot5" refType="userD"/>
                  <dgm:constr type="ctrX" for="ch" forName="dot6" refType="w" fact="0.5088"/>
                  <dgm:constr type="ctrY" for="ch" forName="dot6" refType="h" fact="0.7255"/>
                  <dgm:constr type="w" for="ch" forName="dot6" refType="userD"/>
                  <dgm:constr type="h" for="ch" forName="dot6" refType="userD"/>
                  <dgm:constr type="ctrX" for="ch" forName="dot7" refType="w" fact="0.4926"/>
                  <dgm:constr type="ctrY" for="ch" forName="dot7" refType="h" fact="0.7454"/>
                  <dgm:constr type="w" for="ch" forName="dot7" refType="userD"/>
                  <dgm:constr type="h" for="ch" forName="dot7" refType="userD"/>
                  <dgm:constr type="ctrX" for="ch" forName="dot8" refType="w" fact="0.5836"/>
                  <dgm:constr type="ctrY" for="ch" forName="dot8" refType="h" fact="0.6026"/>
                  <dgm:constr type="w" for="ch" forName="dot8" refType="userD"/>
                  <dgm:constr type="h" for="ch" forName="dot8" refType="userD"/>
                  <dgm:constr type="ctrX" for="ch" forName="dot9" refType="w" fact="0.6371"/>
                  <dgm:constr type="ctrY" for="ch" forName="dot9" refType="h" fact="0.4632"/>
                  <dgm:constr type="w" for="ch" forName="dot9" refType="userD"/>
                  <dgm:constr type="h" for="ch" forName="dot9" refType="userD"/>
                  <dgm:constr type="ctrX" for="ch" forName="dot10" refType="w" fact="0.6701"/>
                  <dgm:constr type="ctrY" for="ch" forName="dot10" refType="h" fact="0.3187"/>
                  <dgm:constr type="w" for="ch" forName="dot10" refType="userD"/>
                  <dgm:constr type="h" for="ch" forName="dot10" refType="userD"/>
                  <dgm:constr type="ctrX" for="ch" forName="dot11" refType="w" fact="0.6853"/>
                  <dgm:constr type="ctrY" for="ch" forName="dot11" refType="h" fact="0.1763"/>
                  <dgm:constr type="w" for="ch" forName="dot11" refType="userD"/>
                  <dgm:constr type="h" for="ch" forName="dot11" refType="userD"/>
                  <dgm:constr type="ctrX" for="ch" forName="dotArrow1" refType="w" fact="0.6627"/>
                  <dgm:constr type="ctrY" for="ch" forName="dotArrow1" refType="h" fact="-0.0099"/>
                  <dgm:constr type="w" for="ch" forName="dotArrow1" refType="userD"/>
                  <dgm:constr type="h" for="ch" forName="dotArrow1" refType="userD"/>
                  <dgm:constr type="ctrX" for="ch" forName="dotArrow2" refType="w" fact="0.6773"/>
                  <dgm:constr type="ctrY" for="ch" forName="dotArrow2" refType="h" fact="-0.0239"/>
                  <dgm:constr type="w" for="ch" forName="dotArrow2" refType="userD"/>
                  <dgm:constr type="h" for="ch" forName="dotArrow2" refType="userD"/>
                  <dgm:constr type="ctrX" for="ch" forName="dotArrow3" refType="w" fact="0.6919"/>
                  <dgm:constr type="ctrY" for="ch" forName="dotArrow3" refType="h" fact="-0.0378"/>
                  <dgm:constr type="w" for="ch" forName="dotArrow3" refType="userD"/>
                  <dgm:constr type="h" for="ch" forName="dotArrow3" refType="userD"/>
                  <dgm:constr type="ctrX" for="ch" forName="dotArrow4" refType="w" fact="0.7065"/>
                  <dgm:constr type="ctrY" for="ch" forName="dotArrow4" refType="h" fact="-0.0239"/>
                  <dgm:constr type="w" for="ch" forName="dotArrow4" refType="userD"/>
                  <dgm:constr type="h" for="ch" forName="dotArrow4" refType="userD"/>
                  <dgm:constr type="ctrX" for="ch" forName="dotArrow5" refType="w" fact="0.7212"/>
                  <dgm:constr type="ctrY" for="ch" forName="dotArrow5" refType="h" fact="-0.0099"/>
                  <dgm:constr type="w" for="ch" forName="dotArrow5" refType="userD"/>
                  <dgm:constr type="h" for="ch" forName="dotArrow5" refType="userD"/>
                  <dgm:constr type="ctrX" for="ch" forName="dotArrow6" refType="w" fact="0.6919"/>
                  <dgm:constr type="ctrY" for="ch" forName="dotArrow6" refType="h" fact="-0.0084"/>
                  <dgm:constr type="w" for="ch" forName="dotArrow6" refType="userD"/>
                  <dgm:constr type="h" for="ch" forName="dotArrow6" refType="userD"/>
                  <dgm:constr type="ctrX" for="ch" forName="dotArrow7" refType="w" fact="0.6919"/>
                  <dgm:constr type="ctrY" for="ch" forName="dotArrow7" refType="h" fact="0.0211"/>
                  <dgm:constr type="w" for="ch" forName="dotArrow7" refType="userD"/>
                  <dgm:constr type="h" for="ch" forName="dotArrow7" refType="userD"/>
                  <dgm:constr type="l" for="ch" forName="parTx1" refType="w" fact="0.2556"/>
                  <dgm:constr type="t" for="ch" forName="parTx1" refType="h" fact="0.8856"/>
                  <dgm:constr type="w" for="ch" forName="parTx1" refType="w" fact="0.2101"/>
                  <dgm:constr type="h" for="ch" forName="parTx1" refType="h" fact="0.0704"/>
                  <dgm:constr type="ctrX" for="ch" forName="picture1" refType="w" fact="0.246"/>
                  <dgm:constr type="ctrY" for="ch" forName="picture1" refType="h" fact="0.8769"/>
                  <dgm:constr type="w" for="ch" forName="picture1" refType="w" fact="0.0974"/>
                  <dgm:constr type="h" for="ch" forName="picture1" refType="h" fact="0.1218"/>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4535"/>
                  <dgm:constr type="t" for="ch" forName="parTx2" refType="h" fact="0.7956"/>
                  <dgm:constr type="w" for="ch" forName="parTx2" refType="w" fact="0.2101"/>
                  <dgm:constr type="h" for="ch" forName="parTx2" refType="h" fact="0.0704"/>
                  <dgm:constr type="ctrX" for="ch" forName="picture2" refType="w" fact="0.4439"/>
                  <dgm:constr type="ctrY" for="ch" forName="picture2" refType="h" fact="0.787"/>
                  <dgm:constr type="w" for="ch" forName="picture2" refType="w" fact="0.0974"/>
                  <dgm:constr type="h" for="ch" forName="picture2" refType="h" fact="0.1218"/>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511"/>
                  <dgm:constr type="t" for="ch" forName="parTx3" refType="h" fact="0.673"/>
                  <dgm:constr type="w" for="ch" forName="parTx3" refType="w" fact="0.2101"/>
                  <dgm:constr type="h" for="ch" forName="parTx3" refType="h" fact="0.0704"/>
                  <dgm:constr type="ctrX" for="ch" forName="picture3" refType="w" fact="0.5415"/>
                  <dgm:constr type="ctrY" for="ch" forName="picture3" refType="h" fact="0.6644"/>
                  <dgm:constr type="w" for="ch" forName="picture3" refType="w" fact="0.0974"/>
                  <dgm:constr type="h" for="ch" forName="picture3" refType="h" fact="0.1218"/>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6132"/>
                  <dgm:constr type="t" for="ch" forName="parTx4" refType="h" fact="0.538"/>
                  <dgm:constr type="w" for="ch" forName="parTx4" refType="w" fact="0.2101"/>
                  <dgm:constr type="h" for="ch" forName="parTx4" refType="h" fact="0.0704"/>
                  <dgm:constr type="ctrX" for="ch" forName="picture4" refType="w" fact="0.6037"/>
                  <dgm:constr type="ctrY" for="ch" forName="picture4" refType="h" fact="0.5294"/>
                  <dgm:constr type="w" for="ch" forName="picture4" refType="w" fact="0.0974"/>
                  <dgm:constr type="h" for="ch" forName="picture4" refType="h" fact="0.1218"/>
                  <dgm:constr type="l" for="ch" forName="desTx4" refType="r" refFor="ch" refForName="parTx4"/>
                  <dgm:constr type="r" for="ch" forName="desTx4" refType="w"/>
                  <dgm:constr type="t" for="ch" forName="desTx4" refType="t" refFor="ch" refForName="parTx4"/>
                  <dgm:constr type="h" for="ch" forName="desTx4" refType="h" refFor="ch" refForName="parTx4"/>
                  <dgm:constr type="l" for="ch" forName="parTx5" refType="w" fact="0.6576"/>
                  <dgm:constr type="t" for="ch" forName="parTx5" refType="h" fact="0.3951"/>
                  <dgm:constr type="w" for="ch" forName="parTx5" refType="w" fact="0.2101"/>
                  <dgm:constr type="h" for="ch" forName="parTx5" refType="h" fact="0.0704"/>
                  <dgm:constr type="ctrX" for="ch" forName="picture5" refType="w" fact="0.648"/>
                  <dgm:constr type="ctrY" for="ch" forName="picture5" refType="h" fact="0.3864"/>
                  <dgm:constr type="w" for="ch" forName="picture5" refType="w" fact="0.0974"/>
                  <dgm:constr type="h" for="ch" forName="picture5" refType="h" fact="0.1218"/>
                  <dgm:constr type="l" for="ch" forName="desTx5" refType="r" refFor="ch" refForName="parTx5"/>
                  <dgm:constr type="r" for="ch" forName="desTx5" refType="w"/>
                  <dgm:constr type="t" for="ch" forName="desTx5" refType="t" refFor="ch" refForName="parTx5"/>
                  <dgm:constr type="h" for="ch" forName="desTx5" refType="h" refFor="ch" refForName="parTx5"/>
                  <dgm:constr type="l" for="ch" forName="parTx6" refType="w" fact="0.6828"/>
                  <dgm:constr type="t" for="ch" forName="parTx6" refType="h" fact="0.2531"/>
                  <dgm:constr type="w" for="ch" forName="parTx6" refType="w" fact="0.2101"/>
                  <dgm:constr type="h" for="ch" forName="parTx6" refType="h" fact="0.0704"/>
                  <dgm:constr type="ctrX" for="ch" forName="picture6" refType="w" fact="0.6733"/>
                  <dgm:constr type="ctrY" for="ch" forName="picture6" refType="h" fact="0.2444"/>
                  <dgm:constr type="w" for="ch" forName="picture6" refType="w" fact="0.0974"/>
                  <dgm:constr type="h" for="ch" forName="picture6" refType="h" fact="0.1218"/>
                  <dgm:constr type="l" for="ch" forName="desTx6" refType="r" refFor="ch" refForName="parTx6"/>
                  <dgm:constr type="r" for="ch" forName="desTx6" refType="w"/>
                  <dgm:constr type="t" for="ch" forName="desTx6" refType="t" refFor="ch" refForName="parTx6"/>
                  <dgm:constr type="h" for="ch" forName="desTx6" refType="h" refFor="ch" refForName="parTx6"/>
                  <dgm:constr type="l" for="ch" forName="parTx7" refType="w" fact="0.6966"/>
                  <dgm:constr type="t" for="ch" forName="parTx7" refType="h" fact="0.1162"/>
                  <dgm:constr type="w" for="ch" forName="parTx7" refType="w" fact="0.2101"/>
                  <dgm:constr type="h" for="ch" forName="parTx7" refType="h" fact="0.0704"/>
                  <dgm:constr type="ctrX" for="ch" forName="picture7" refType="w" fact="0.6871"/>
                  <dgm:constr type="ctrY" for="ch" forName="picture7" refType="h" fact="0.1075"/>
                  <dgm:constr type="w" for="ch" forName="picture7" refType="w" fact="0.0974"/>
                  <dgm:constr type="h" for="ch" forName="picture7" refType="h" fact="0.1218"/>
                  <dgm:constr type="l" for="ch" forName="desTx7" refType="r" refFor="ch" refForName="parTx7"/>
                  <dgm:constr type="r" for="ch" forName="desTx7" refType="w"/>
                  <dgm:constr type="t" for="ch" forName="desTx7" refType="t" refFor="ch" refForName="parTx7"/>
                  <dgm:constr type="h" for="ch" forName="desTx7" refType="h" refFor="ch" refForName="parTx7"/>
                </dgm:constrLst>
              </dgm:if>
              <dgm:else name="Name67">
                <dgm:alg type="composite">
                  <dgm:param type="ar" val="1.096"/>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userD" refType="w" fact="0.0111"/>
                  <dgm:constr type="ctrX" for="ch" forName="dot1" refType="w" fact="0.4459"/>
                  <dgm:constr type="ctrY" for="ch" forName="dot1" refType="h" fact="0.8342"/>
                  <dgm:constr type="w" for="ch" forName="dot1" refType="userD"/>
                  <dgm:constr type="h" for="ch" forName="dot1" refType="userD"/>
                  <dgm:constr type="ctrX" for="ch" forName="dot2" refType="w" fact="0.4244"/>
                  <dgm:constr type="ctrY" for="ch" forName="dot2" refType="h" fact="0.8448"/>
                  <dgm:constr type="w" for="ch" forName="dot2" refType="userD"/>
                  <dgm:constr type="h" for="ch" forName="dot2" refType="userD"/>
                  <dgm:constr type="ctrX" for="ch" forName="dot3" refType="w" fact="0.4026"/>
                  <dgm:constr type="ctrY" for="ch" forName="dot3" refType="h" fact="0.8539"/>
                  <dgm:constr type="w" for="ch" forName="dot3" refType="userD"/>
                  <dgm:constr type="h" for="ch" forName="dot3" refType="userD"/>
                  <dgm:constr type="ctrX" for="ch" forName="dot4" refType="w" fact="0.3806"/>
                  <dgm:constr type="ctrY" for="ch" forName="dot4" refType="h" fact="0.8615"/>
                  <dgm:constr type="w" for="ch" forName="dot4" refType="userD"/>
                  <dgm:constr type="h" for="ch" forName="dot4" refType="userD"/>
                  <dgm:constr type="ctrX" for="ch" forName="dot5" refType="w" fact="0.3584"/>
                  <dgm:constr type="ctrY" for="ch" forName="dot5" refType="h" fact="0.8676"/>
                  <dgm:constr type="w" for="ch" forName="dot5" refType="userD"/>
                  <dgm:constr type="h" for="ch" forName="dot5" refType="userD"/>
                  <dgm:constr type="ctrX" for="ch" forName="dot6" refType="w" fact="0.5803"/>
                  <dgm:constr type="ctrY" for="ch" forName="dot6" refType="h" fact="0.7255"/>
                  <dgm:constr type="w" for="ch" forName="dot6" refType="userD"/>
                  <dgm:constr type="h" for="ch" forName="dot6" refType="userD"/>
                  <dgm:constr type="ctrX" for="ch" forName="dot7" refType="w" fact="0.5618"/>
                  <dgm:constr type="ctrY" for="ch" forName="dot7" refType="h" fact="0.7454"/>
                  <dgm:constr type="w" for="ch" forName="dot7" refType="userD"/>
                  <dgm:constr type="h" for="ch" forName="dot7" refType="userD"/>
                  <dgm:constr type="ctrX" for="ch" forName="dot8" refType="w" fact="0.6656"/>
                  <dgm:constr type="ctrY" for="ch" forName="dot8" refType="h" fact="0.6026"/>
                  <dgm:constr type="w" for="ch" forName="dot8" refType="userD"/>
                  <dgm:constr type="h" for="ch" forName="dot8" refType="userD"/>
                  <dgm:constr type="ctrX" for="ch" forName="dot9" refType="w" fact="0.7266"/>
                  <dgm:constr type="ctrY" for="ch" forName="dot9" refType="h" fact="0.4632"/>
                  <dgm:constr type="w" for="ch" forName="dot9" refType="userD"/>
                  <dgm:constr type="h" for="ch" forName="dot9" refType="userD"/>
                  <dgm:constr type="ctrX" for="ch" forName="dot10" refType="w" fact="0.7643"/>
                  <dgm:constr type="ctrY" for="ch" forName="dot10" refType="h" fact="0.3187"/>
                  <dgm:constr type="w" for="ch" forName="dot10" refType="userD"/>
                  <dgm:constr type="h" for="ch" forName="dot10" refType="userD"/>
                  <dgm:constr type="ctrX" for="ch" forName="dot11" refType="w" fact="0.7816"/>
                  <dgm:constr type="ctrY" for="ch" forName="dot11" refType="h" fact="0.1763"/>
                  <dgm:constr type="w" for="ch" forName="dot11" refType="userD"/>
                  <dgm:constr type="h" for="ch" forName="dot11" refType="userD"/>
                  <dgm:constr type="ctrX" for="ch" forName="dotArrow1" refType="w" fact="0.7558"/>
                  <dgm:constr type="ctrY" for="ch" forName="dotArrow1" refType="h" fact="-0.0099"/>
                  <dgm:constr type="w" for="ch" forName="dotArrow1" refType="userD"/>
                  <dgm:constr type="h" for="ch" forName="dotArrow1" refType="userD"/>
                  <dgm:constr type="ctrX" for="ch" forName="dotArrow2" refType="w" fact="0.7725"/>
                  <dgm:constr type="ctrY" for="ch" forName="dotArrow2" refType="h" fact="-0.0239"/>
                  <dgm:constr type="w" for="ch" forName="dotArrow2" refType="userD"/>
                  <dgm:constr type="h" for="ch" forName="dotArrow2" refType="userD"/>
                  <dgm:constr type="ctrX" for="ch" forName="dotArrow3" refType="w" fact="0.7892"/>
                  <dgm:constr type="ctrY" for="ch" forName="dotArrow3" refType="h" fact="-0.0378"/>
                  <dgm:constr type="w" for="ch" forName="dotArrow3" refType="userD"/>
                  <dgm:constr type="h" for="ch" forName="dotArrow3" refType="userD"/>
                  <dgm:constr type="ctrX" for="ch" forName="dotArrow4" refType="w" fact="0.8058"/>
                  <dgm:constr type="ctrY" for="ch" forName="dotArrow4" refType="h" fact="-0.0239"/>
                  <dgm:constr type="w" for="ch" forName="dotArrow4" refType="userD"/>
                  <dgm:constr type="h" for="ch" forName="dotArrow4" refType="userD"/>
                  <dgm:constr type="ctrX" for="ch" forName="dotArrow5" refType="w" fact="0.8225"/>
                  <dgm:constr type="ctrY" for="ch" forName="dotArrow5" refType="h" fact="-0.0099"/>
                  <dgm:constr type="w" for="ch" forName="dotArrow5" refType="userD"/>
                  <dgm:constr type="h" for="ch" forName="dotArrow5" refType="userD"/>
                  <dgm:constr type="ctrX" for="ch" forName="dotArrow6" refType="w" fact="0.7892"/>
                  <dgm:constr type="ctrY" for="ch" forName="dotArrow6" refType="h" fact="-0.0084"/>
                  <dgm:constr type="w" for="ch" forName="dotArrow6" refType="userD"/>
                  <dgm:constr type="h" for="ch" forName="dotArrow6" refType="userD"/>
                  <dgm:constr type="ctrX" for="ch" forName="dotArrow7" refType="w" fact="0.7892"/>
                  <dgm:constr type="ctrY" for="ch" forName="dotArrow7" refType="h" fact="0.0211"/>
                  <dgm:constr type="w" for="ch" forName="dotArrow7" refType="userD"/>
                  <dgm:constr type="h" for="ch" forName="dotArrow7" refType="userD"/>
                  <dgm:constr type="l" for="ch" forName="parTx1" refType="w" fact="0.2915"/>
                  <dgm:constr type="t" for="ch" forName="parTx1" refType="h" fact="0.8845"/>
                  <dgm:constr type="w" for="ch" forName="parTx1" refType="w" fact="0.2396"/>
                  <dgm:constr type="h" for="ch" forName="parTx1" refType="h" fact="0.0704"/>
                  <dgm:constr type="ctrX" for="ch" forName="picture1" refType="w" fact="0.2806"/>
                  <dgm:constr type="ctrY" for="ch" forName="picture1" refType="h" fact="0.8769"/>
                  <dgm:constr type="w" for="ch" forName="picture1" refType="w" fact="0.1111"/>
                  <dgm:constr type="h" for="ch" forName="picture1" refType="h" fact="0.1218"/>
                  <dgm:constr type="l" for="ch" forName="parTx2" refType="w" fact="0.5172"/>
                  <dgm:constr type="t" for="ch" forName="parTx2" refType="h" fact="0.7946"/>
                  <dgm:constr type="w" for="ch" forName="parTx2" refType="w" fact="0.2396"/>
                  <dgm:constr type="h" for="ch" forName="parTx2" refType="h" fact="0.0704"/>
                  <dgm:constr type="ctrX" for="ch" forName="picture2" refType="w" fact="0.5063"/>
                  <dgm:constr type="ctrY" for="ch" forName="picture2" refType="h" fact="0.787"/>
                  <dgm:constr type="w" for="ch" forName="picture2" refType="w" fact="0.1111"/>
                  <dgm:constr type="h" for="ch" forName="picture2" refType="h" fact="0.1218"/>
                  <dgm:constr type="l" for="ch" forName="parTx3" refType="w" fact="0.6285"/>
                  <dgm:constr type="t" for="ch" forName="parTx3" refType="h" fact="0.672"/>
                  <dgm:constr type="w" for="ch" forName="parTx3" refType="w" fact="0.2396"/>
                  <dgm:constr type="h" for="ch" forName="parTx3" refType="h" fact="0.0704"/>
                  <dgm:constr type="ctrX" for="ch" forName="picture3" refType="w" fact="0.6176"/>
                  <dgm:constr type="ctrY" for="ch" forName="picture3" refType="h" fact="0.6644"/>
                  <dgm:constr type="w" for="ch" forName="picture3" refType="w" fact="0.1111"/>
                  <dgm:constr type="h" for="ch" forName="picture3" refType="h" fact="0.1218"/>
                  <dgm:constr type="l" for="ch" forName="parTx4" refType="w" fact="0.6994"/>
                  <dgm:constr type="t" for="ch" forName="parTx4" refType="h" fact="0.5369"/>
                  <dgm:constr type="w" for="ch" forName="parTx4" refType="w" fact="0.2396"/>
                  <dgm:constr type="h" for="ch" forName="parTx4" refType="h" fact="0.0704"/>
                  <dgm:constr type="ctrX" for="ch" forName="picture4" refType="w" fact="0.6885"/>
                  <dgm:constr type="ctrY" for="ch" forName="picture4" refType="h" fact="0.5294"/>
                  <dgm:constr type="w" for="ch" forName="picture4" refType="w" fact="0.1111"/>
                  <dgm:constr type="h" for="ch" forName="picture4" refType="h" fact="0.1218"/>
                  <dgm:constr type="l" for="ch" forName="parTx5" refType="w" fact="0.75"/>
                  <dgm:constr type="t" for="ch" forName="parTx5" refType="h" fact="0.394"/>
                  <dgm:constr type="w" for="ch" forName="parTx5" refType="w" fact="0.2396"/>
                  <dgm:constr type="h" for="ch" forName="parTx5" refType="h" fact="0.0704"/>
                  <dgm:constr type="ctrX" for="ch" forName="picture5" refType="w" fact="0.7391"/>
                  <dgm:constr type="ctrY" for="ch" forName="picture5" refType="h" fact="0.3864"/>
                  <dgm:constr type="w" for="ch" forName="picture5" refType="w" fact="0.1111"/>
                  <dgm:constr type="h" for="ch" forName="picture5" refType="h" fact="0.1218"/>
                  <dgm:constr type="l" for="ch" forName="parTx6" refType="w" fact="0.7788"/>
                  <dgm:constr type="t" for="ch" forName="parTx6" refType="h" fact="0.252"/>
                  <dgm:constr type="w" for="ch" forName="parTx6" refType="w" fact="0.2396"/>
                  <dgm:constr type="h" for="ch" forName="parTx6" refType="h" fact="0.0704"/>
                  <dgm:constr type="ctrX" for="ch" forName="picture6" refType="w" fact="0.7679"/>
                  <dgm:constr type="ctrY" for="ch" forName="picture6" refType="h" fact="0.2444"/>
                  <dgm:constr type="w" for="ch" forName="picture6" refType="w" fact="0.1111"/>
                  <dgm:constr type="h" for="ch" forName="picture6" refType="h" fact="0.1218"/>
                  <dgm:constr type="l" for="ch" forName="parTx7" refType="w" fact="0.7945"/>
                  <dgm:constr type="t" for="ch" forName="parTx7" refType="h" fact="0.1151"/>
                  <dgm:constr type="w" for="ch" forName="parTx7" refType="w" fact="0.2396"/>
                  <dgm:constr type="h" for="ch" forName="parTx7" refType="h" fact="0.0704"/>
                  <dgm:constr type="ctrX" for="ch" forName="picture7" refType="w" fact="0.7836"/>
                  <dgm:constr type="ctrY" for="ch" forName="picture7" refType="h" fact="0.1075"/>
                  <dgm:constr type="w" for="ch" forName="picture7" refType="w" fact="0.1111"/>
                  <dgm:constr type="h" for="ch" forName="picture7" refType="h" fact="0.1218"/>
                </dgm:constrLst>
              </dgm:else>
            </dgm:choose>
          </dgm:if>
          <dgm:else name="Name68">
            <dgm:choose name="Name69">
              <dgm:if name="Name70" axis="des" func="maxDepth" op="gt" val="1">
                <dgm:alg type="composite">
                  <dgm:param type="ar" val="1.2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primFontSz" for="ch" forName="desTx7" refType="primFontSz" refFor="ch" refForName="desTx1" op="equ"/>
                  <dgm:constr type="userD" refType="w" fact="0.0097"/>
                  <dgm:constr type="ctrX" for="ch" forName="dot1" refType="w" fact="0.6091"/>
                  <dgm:constr type="ctrY" for="ch" forName="dot1" refType="h" fact="0.8342"/>
                  <dgm:constr type="w" for="ch" forName="dot1" refType="userD"/>
                  <dgm:constr type="h" for="ch" forName="dot1" refType="userD"/>
                  <dgm:constr type="ctrX" for="ch" forName="dot2" refType="w" fact="0.6279"/>
                  <dgm:constr type="ctrY" for="ch" forName="dot2" refType="h" fact="0.8448"/>
                  <dgm:constr type="w" for="ch" forName="dot2" refType="userD"/>
                  <dgm:constr type="h" for="ch" forName="dot2" refType="userD"/>
                  <dgm:constr type="ctrX" for="ch" forName="dot3" refType="w" fact="0.647"/>
                  <dgm:constr type="ctrY" for="ch" forName="dot3" refType="h" fact="0.8539"/>
                  <dgm:constr type="w" for="ch" forName="dot3" refType="userD"/>
                  <dgm:constr type="h" for="ch" forName="dot3" refType="userD"/>
                  <dgm:constr type="ctrX" for="ch" forName="dot4" refType="w" fact="0.6663"/>
                  <dgm:constr type="ctrY" for="ch" forName="dot4" refType="h" fact="0.8615"/>
                  <dgm:constr type="w" for="ch" forName="dot4" refType="userD"/>
                  <dgm:constr type="h" for="ch" forName="dot4" refType="userD"/>
                  <dgm:constr type="ctrX" for="ch" forName="dot5" refType="w" fact="0.6858"/>
                  <dgm:constr type="ctrY" for="ch" forName="dot5" refType="h" fact="0.8676"/>
                  <dgm:constr type="w" for="ch" forName="dot5" refType="userD"/>
                  <dgm:constr type="h" for="ch" forName="dot5" refType="userD"/>
                  <dgm:constr type="ctrX" for="ch" forName="dot6" refType="w" fact="0.4912"/>
                  <dgm:constr type="ctrY" for="ch" forName="dot6" refType="h" fact="0.7255"/>
                  <dgm:constr type="w" for="ch" forName="dot6" refType="userD"/>
                  <dgm:constr type="h" for="ch" forName="dot6" refType="userD"/>
                  <dgm:constr type="ctrX" for="ch" forName="dot7" refType="w" fact="0.5074"/>
                  <dgm:constr type="ctrY" for="ch" forName="dot7" refType="h" fact="0.7454"/>
                  <dgm:constr type="w" for="ch" forName="dot7" refType="userD"/>
                  <dgm:constr type="h" for="ch" forName="dot7" refType="userD"/>
                  <dgm:constr type="ctrX" for="ch" forName="dot8" refType="w" fact="0.4164"/>
                  <dgm:constr type="ctrY" for="ch" forName="dot8" refType="h" fact="0.6026"/>
                  <dgm:constr type="w" for="ch" forName="dot8" refType="userD"/>
                  <dgm:constr type="h" for="ch" forName="dot8" refType="userD"/>
                  <dgm:constr type="ctrX" for="ch" forName="dot9" refType="w" fact="0.3629"/>
                  <dgm:constr type="ctrY" for="ch" forName="dot9" refType="h" fact="0.4632"/>
                  <dgm:constr type="w" for="ch" forName="dot9" refType="userD"/>
                  <dgm:constr type="h" for="ch" forName="dot9" refType="userD"/>
                  <dgm:constr type="ctrX" for="ch" forName="dot10" refType="w" fact="0.3299"/>
                  <dgm:constr type="ctrY" for="ch" forName="dot10" refType="h" fact="0.3187"/>
                  <dgm:constr type="w" for="ch" forName="dot10" refType="userD"/>
                  <dgm:constr type="h" for="ch" forName="dot10" refType="userD"/>
                  <dgm:constr type="ctrX" for="ch" forName="dot11" refType="w" fact="0.3147"/>
                  <dgm:constr type="ctrY" for="ch" forName="dot11" refType="h" fact="0.1763"/>
                  <dgm:constr type="w" for="ch" forName="dot11" refType="userD"/>
                  <dgm:constr type="h" for="ch" forName="dot11" refType="userD"/>
                  <dgm:constr type="ctrX" for="ch" forName="dotArrow1" refType="w" fact="0.3373"/>
                  <dgm:constr type="ctrY" for="ch" forName="dotArrow1" refType="h" fact="-0.0099"/>
                  <dgm:constr type="w" for="ch" forName="dotArrow1" refType="userD"/>
                  <dgm:constr type="h" for="ch" forName="dotArrow1" refType="userD"/>
                  <dgm:constr type="ctrX" for="ch" forName="dotArrow2" refType="w" fact="0.3227"/>
                  <dgm:constr type="ctrY" for="ch" forName="dotArrow2" refType="h" fact="-0.0239"/>
                  <dgm:constr type="w" for="ch" forName="dotArrow2" refType="userD"/>
                  <dgm:constr type="h" for="ch" forName="dotArrow2" refType="userD"/>
                  <dgm:constr type="ctrX" for="ch" forName="dotArrow3" refType="w" fact="0.3081"/>
                  <dgm:constr type="ctrY" for="ch" forName="dotArrow3" refType="h" fact="-0.0378"/>
                  <dgm:constr type="w" for="ch" forName="dotArrow3" refType="userD"/>
                  <dgm:constr type="h" for="ch" forName="dotArrow3" refType="userD"/>
                  <dgm:constr type="ctrX" for="ch" forName="dotArrow4" refType="w" fact="0.2935"/>
                  <dgm:constr type="ctrY" for="ch" forName="dotArrow4" refType="h" fact="-0.0239"/>
                  <dgm:constr type="w" for="ch" forName="dotArrow4" refType="userD"/>
                  <dgm:constr type="h" for="ch" forName="dotArrow4" refType="userD"/>
                  <dgm:constr type="ctrX" for="ch" forName="dotArrow5" refType="w" fact="0.2788"/>
                  <dgm:constr type="ctrY" for="ch" forName="dotArrow5" refType="h" fact="-0.0099"/>
                  <dgm:constr type="w" for="ch" forName="dotArrow5" refType="userD"/>
                  <dgm:constr type="h" for="ch" forName="dotArrow5" refType="userD"/>
                  <dgm:constr type="ctrX" for="ch" forName="dotArrow6" refType="w" fact="0.3081"/>
                  <dgm:constr type="ctrY" for="ch" forName="dotArrow6" refType="h" fact="-0.0084"/>
                  <dgm:constr type="w" for="ch" forName="dotArrow6" refType="userD"/>
                  <dgm:constr type="h" for="ch" forName="dotArrow6" refType="userD"/>
                  <dgm:constr type="ctrX" for="ch" forName="dotArrow7" refType="w" fact="0.3081"/>
                  <dgm:constr type="ctrY" for="ch" forName="dotArrow7" refType="h" fact="0.0211"/>
                  <dgm:constr type="w" for="ch" forName="dotArrow7" refType="userD"/>
                  <dgm:constr type="h" for="ch" forName="dotArrow7" refType="userD"/>
                  <dgm:constr type="r" for="ch" forName="parTx1" refType="w" fact="0.7444"/>
                  <dgm:constr type="t" for="ch" forName="parTx1" refType="h" fact="0.8856"/>
                  <dgm:constr type="w" for="ch" forName="parTx1" refType="w" fact="0.2101"/>
                  <dgm:constr type="h" for="ch" forName="parTx1" refType="h" fact="0.0704"/>
                  <dgm:constr type="ctrX" for="ch" forName="picture1" refType="w" fact="0.754"/>
                  <dgm:constr type="ctrY" for="ch" forName="picture1" refType="h" fact="0.8769"/>
                  <dgm:constr type="w" for="ch" forName="picture1" refType="w" fact="0.0974"/>
                  <dgm:constr type="h" for="ch" forName="picture1" refType="h" fact="0.1218"/>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5465"/>
                  <dgm:constr type="t" for="ch" forName="parTx2" refType="h" fact="0.7956"/>
                  <dgm:constr type="w" for="ch" forName="parTx2" refType="w" fact="0.2101"/>
                  <dgm:constr type="h" for="ch" forName="parTx2" refType="h" fact="0.0704"/>
                  <dgm:constr type="ctrX" for="ch" forName="picture2" refType="w" fact="0.5561"/>
                  <dgm:constr type="ctrY" for="ch" forName="picture2" refType="h" fact="0.787"/>
                  <dgm:constr type="w" for="ch" forName="picture2" refType="w" fact="0.0974"/>
                  <dgm:constr type="h" for="ch" forName="picture2" refType="h" fact="0.1218"/>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489"/>
                  <dgm:constr type="t" for="ch" forName="parTx3" refType="h" fact="0.673"/>
                  <dgm:constr type="w" for="ch" forName="parTx3" refType="w" fact="0.2101"/>
                  <dgm:constr type="h" for="ch" forName="parTx3" refType="h" fact="0.0704"/>
                  <dgm:constr type="ctrX" for="ch" forName="picture3" refType="w" fact="0.4585"/>
                  <dgm:constr type="ctrY" for="ch" forName="picture3" refType="h" fact="0.6644"/>
                  <dgm:constr type="w" for="ch" forName="picture3" refType="w" fact="0.0974"/>
                  <dgm:constr type="h" for="ch" forName="picture3" refType="h" fact="0.1218"/>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3868"/>
                  <dgm:constr type="t" for="ch" forName="parTx4" refType="h" fact="0.538"/>
                  <dgm:constr type="w" for="ch" forName="parTx4" refType="w" fact="0.2101"/>
                  <dgm:constr type="h" for="ch" forName="parTx4" refType="h" fact="0.0704"/>
                  <dgm:constr type="ctrX" for="ch" forName="picture4" refType="w" fact="0.3963"/>
                  <dgm:constr type="ctrY" for="ch" forName="picture4" refType="h" fact="0.5294"/>
                  <dgm:constr type="w" for="ch" forName="picture4" refType="w" fact="0.0974"/>
                  <dgm:constr type="h" for="ch" forName="picture4" refType="h" fact="0.1218"/>
                  <dgm:constr type="r" for="ch" forName="desTx4" refType="l" refFor="ch" refForName="parTx4"/>
                  <dgm:constr type="l" for="ch" forName="desTx4"/>
                  <dgm:constr type="t" for="ch" forName="desTx4" refType="t" refFor="ch" refForName="parTx4"/>
                  <dgm:constr type="h" for="ch" forName="desTx4" refType="h" refFor="ch" refForName="parTx4"/>
                  <dgm:constr type="r" for="ch" forName="parTx5" refType="w" fact="0.3424"/>
                  <dgm:constr type="t" for="ch" forName="parTx5" refType="h" fact="0.3951"/>
                  <dgm:constr type="w" for="ch" forName="parTx5" refType="w" fact="0.2101"/>
                  <dgm:constr type="h" for="ch" forName="parTx5" refType="h" fact="0.0704"/>
                  <dgm:constr type="ctrX" for="ch" forName="picture5" refType="w" fact="0.352"/>
                  <dgm:constr type="ctrY" for="ch" forName="picture5" refType="h" fact="0.3864"/>
                  <dgm:constr type="w" for="ch" forName="picture5" refType="w" fact="0.0974"/>
                  <dgm:constr type="h" for="ch" forName="picture5" refType="h" fact="0.1218"/>
                  <dgm:constr type="r" for="ch" forName="desTx5" refType="l" refFor="ch" refForName="parTx5"/>
                  <dgm:constr type="l" for="ch" forName="desTx5"/>
                  <dgm:constr type="t" for="ch" forName="desTx5" refType="t" refFor="ch" refForName="parTx5"/>
                  <dgm:constr type="h" for="ch" forName="desTx5" refType="h" refFor="ch" refForName="parTx5"/>
                  <dgm:constr type="r" for="ch" forName="parTx6" refType="w" fact="0.3172"/>
                  <dgm:constr type="t" for="ch" forName="parTx6" refType="h" fact="0.2531"/>
                  <dgm:constr type="w" for="ch" forName="parTx6" refType="w" fact="0.2101"/>
                  <dgm:constr type="h" for="ch" forName="parTx6" refType="h" fact="0.0704"/>
                  <dgm:constr type="ctrX" for="ch" forName="picture6" refType="w" fact="0.3267"/>
                  <dgm:constr type="ctrY" for="ch" forName="picture6" refType="h" fact="0.2444"/>
                  <dgm:constr type="w" for="ch" forName="picture6" refType="w" fact="0.0974"/>
                  <dgm:constr type="h" for="ch" forName="picture6" refType="h" fact="0.1218"/>
                  <dgm:constr type="r" for="ch" forName="desTx6" refType="l" refFor="ch" refForName="parTx6"/>
                  <dgm:constr type="l" for="ch" forName="desTx6"/>
                  <dgm:constr type="t" for="ch" forName="desTx6" refType="t" refFor="ch" refForName="parTx6"/>
                  <dgm:constr type="h" for="ch" forName="desTx6" refType="h" refFor="ch" refForName="parTx6"/>
                  <dgm:constr type="r" for="ch" forName="parTx7" refType="w" fact="0.3034"/>
                  <dgm:constr type="t" for="ch" forName="parTx7" refType="h" fact="0.1162"/>
                  <dgm:constr type="w" for="ch" forName="parTx7" refType="w" fact="0.2101"/>
                  <dgm:constr type="h" for="ch" forName="parTx7" refType="h" fact="0.0704"/>
                  <dgm:constr type="ctrX" for="ch" forName="picture7" refType="w" fact="0.3129"/>
                  <dgm:constr type="ctrY" for="ch" forName="picture7" refType="h" fact="0.1075"/>
                  <dgm:constr type="w" for="ch" forName="picture7" refType="w" fact="0.0974"/>
                  <dgm:constr type="h" for="ch" forName="picture7" refType="h" fact="0.1218"/>
                  <dgm:constr type="r" for="ch" forName="desTx7" refType="l" refFor="ch" refForName="parTx7"/>
                  <dgm:constr type="l" for="ch" forName="desTx7"/>
                  <dgm:constr type="t" for="ch" forName="desTx7" refType="t" refFor="ch" refForName="parTx7"/>
                  <dgm:constr type="h" for="ch" forName="desTx7" refType="h" refFor="ch" refForName="parTx7"/>
                </dgm:constrLst>
              </dgm:if>
              <dgm:else name="Name71">
                <dgm:alg type="composite">
                  <dgm:param type="ar" val="1.096"/>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userD" refType="w" fact="0.0111"/>
                  <dgm:constr type="ctrX" for="ch" forName="dot1" refType="w" fact="0.5541"/>
                  <dgm:constr type="ctrY" for="ch" forName="dot1" refType="h" fact="0.8342"/>
                  <dgm:constr type="w" for="ch" forName="dot1" refType="userD"/>
                  <dgm:constr type="h" for="ch" forName="dot1" refType="userD"/>
                  <dgm:constr type="ctrX" for="ch" forName="dot2" refType="w" fact="0.5756"/>
                  <dgm:constr type="ctrY" for="ch" forName="dot2" refType="h" fact="0.8448"/>
                  <dgm:constr type="w" for="ch" forName="dot2" refType="userD"/>
                  <dgm:constr type="h" for="ch" forName="dot2" refType="userD"/>
                  <dgm:constr type="ctrX" for="ch" forName="dot3" refType="w" fact="0.5974"/>
                  <dgm:constr type="ctrY" for="ch" forName="dot3" refType="h" fact="0.8539"/>
                  <dgm:constr type="w" for="ch" forName="dot3" refType="userD"/>
                  <dgm:constr type="h" for="ch" forName="dot3" refType="userD"/>
                  <dgm:constr type="ctrX" for="ch" forName="dot4" refType="w" fact="0.6194"/>
                  <dgm:constr type="ctrY" for="ch" forName="dot4" refType="h" fact="0.8615"/>
                  <dgm:constr type="w" for="ch" forName="dot4" refType="userD"/>
                  <dgm:constr type="h" for="ch" forName="dot4" refType="userD"/>
                  <dgm:constr type="ctrX" for="ch" forName="dot5" refType="w" fact="0.6416"/>
                  <dgm:constr type="ctrY" for="ch" forName="dot5" refType="h" fact="0.8676"/>
                  <dgm:constr type="w" for="ch" forName="dot5" refType="userD"/>
                  <dgm:constr type="h" for="ch" forName="dot5" refType="userD"/>
                  <dgm:constr type="ctrX" for="ch" forName="dot6" refType="w" fact="0.4197"/>
                  <dgm:constr type="ctrY" for="ch" forName="dot6" refType="h" fact="0.7255"/>
                  <dgm:constr type="w" for="ch" forName="dot6" refType="userD"/>
                  <dgm:constr type="h" for="ch" forName="dot6" refType="userD"/>
                  <dgm:constr type="ctrX" for="ch" forName="dot7" refType="w" fact="0.4382"/>
                  <dgm:constr type="ctrY" for="ch" forName="dot7" refType="h" fact="0.7454"/>
                  <dgm:constr type="w" for="ch" forName="dot7" refType="userD"/>
                  <dgm:constr type="h" for="ch" forName="dot7" refType="userD"/>
                  <dgm:constr type="ctrX" for="ch" forName="dot8" refType="w" fact="0.3344"/>
                  <dgm:constr type="ctrY" for="ch" forName="dot8" refType="h" fact="0.6026"/>
                  <dgm:constr type="w" for="ch" forName="dot8" refType="userD"/>
                  <dgm:constr type="h" for="ch" forName="dot8" refType="userD"/>
                  <dgm:constr type="ctrX" for="ch" forName="dot9" refType="w" fact="0.2734"/>
                  <dgm:constr type="ctrY" for="ch" forName="dot9" refType="h" fact="0.4632"/>
                  <dgm:constr type="w" for="ch" forName="dot9" refType="userD"/>
                  <dgm:constr type="h" for="ch" forName="dot9" refType="userD"/>
                  <dgm:constr type="ctrX" for="ch" forName="dot10" refType="w" fact="0.2357"/>
                  <dgm:constr type="ctrY" for="ch" forName="dot10" refType="h" fact="0.3187"/>
                  <dgm:constr type="w" for="ch" forName="dot10" refType="userD"/>
                  <dgm:constr type="h" for="ch" forName="dot10" refType="userD"/>
                  <dgm:constr type="ctrX" for="ch" forName="dot11" refType="w" fact="0.2184"/>
                  <dgm:constr type="ctrY" for="ch" forName="dot11" refType="h" fact="0.1763"/>
                  <dgm:constr type="w" for="ch" forName="dot11" refType="userD"/>
                  <dgm:constr type="h" for="ch" forName="dot11" refType="userD"/>
                  <dgm:constr type="ctrX" for="ch" forName="dotArrow1" refType="w" fact="0.2442"/>
                  <dgm:constr type="ctrY" for="ch" forName="dotArrow1" refType="h" fact="-0.0099"/>
                  <dgm:constr type="w" for="ch" forName="dotArrow1" refType="userD"/>
                  <dgm:constr type="h" for="ch" forName="dotArrow1" refType="userD"/>
                  <dgm:constr type="ctrX" for="ch" forName="dotArrow2" refType="w" fact="0.2275"/>
                  <dgm:constr type="ctrY" for="ch" forName="dotArrow2" refType="h" fact="-0.0239"/>
                  <dgm:constr type="w" for="ch" forName="dotArrow2" refType="userD"/>
                  <dgm:constr type="h" for="ch" forName="dotArrow2" refType="userD"/>
                  <dgm:constr type="ctrX" for="ch" forName="dotArrow3" refType="w" fact="0.2108"/>
                  <dgm:constr type="ctrY" for="ch" forName="dotArrow3" refType="h" fact="-0.0378"/>
                  <dgm:constr type="w" for="ch" forName="dotArrow3" refType="userD"/>
                  <dgm:constr type="h" for="ch" forName="dotArrow3" refType="userD"/>
                  <dgm:constr type="ctrX" for="ch" forName="dotArrow4" refType="w" fact="0.1942"/>
                  <dgm:constr type="ctrY" for="ch" forName="dotArrow4" refType="h" fact="-0.0239"/>
                  <dgm:constr type="w" for="ch" forName="dotArrow4" refType="userD"/>
                  <dgm:constr type="h" for="ch" forName="dotArrow4" refType="userD"/>
                  <dgm:constr type="ctrX" for="ch" forName="dotArrow5" refType="w" fact="0.1775"/>
                  <dgm:constr type="ctrY" for="ch" forName="dotArrow5" refType="h" fact="-0.0099"/>
                  <dgm:constr type="w" for="ch" forName="dotArrow5" refType="userD"/>
                  <dgm:constr type="h" for="ch" forName="dotArrow5" refType="userD"/>
                  <dgm:constr type="ctrX" for="ch" forName="dotArrow6" refType="w" fact="0.2108"/>
                  <dgm:constr type="ctrY" for="ch" forName="dotArrow6" refType="h" fact="-0.0084"/>
                  <dgm:constr type="w" for="ch" forName="dotArrow6" refType="userD"/>
                  <dgm:constr type="h" for="ch" forName="dotArrow6" refType="userD"/>
                  <dgm:constr type="ctrX" for="ch" forName="dotArrow7" refType="w" fact="0.2108"/>
                  <dgm:constr type="ctrY" for="ch" forName="dotArrow7" refType="h" fact="0.0211"/>
                  <dgm:constr type="w" for="ch" forName="dotArrow7" refType="userD"/>
                  <dgm:constr type="h" for="ch" forName="dotArrow7" refType="userD"/>
                  <dgm:constr type="r" for="ch" forName="parTx1" refType="w" fact="0.7085"/>
                  <dgm:constr type="t" for="ch" forName="parTx1" refType="h" fact="0.8845"/>
                  <dgm:constr type="w" for="ch" forName="parTx1" refType="w" fact="0.2396"/>
                  <dgm:constr type="h" for="ch" forName="parTx1" refType="h" fact="0.0704"/>
                  <dgm:constr type="ctrX" for="ch" forName="picture1" refType="w" fact="0.7194"/>
                  <dgm:constr type="ctrY" for="ch" forName="picture1" refType="h" fact="0.8769"/>
                  <dgm:constr type="w" for="ch" forName="picture1" refType="w" fact="0.1111"/>
                  <dgm:constr type="h" for="ch" forName="picture1" refType="h" fact="0.1218"/>
                  <dgm:constr type="r" for="ch" forName="parTx2" refType="w" fact="0.4828"/>
                  <dgm:constr type="t" for="ch" forName="parTx2" refType="h" fact="0.7946"/>
                  <dgm:constr type="w" for="ch" forName="parTx2" refType="w" fact="0.2396"/>
                  <dgm:constr type="h" for="ch" forName="parTx2" refType="h" fact="0.0704"/>
                  <dgm:constr type="ctrX" for="ch" forName="picture2" refType="w" fact="0.4937"/>
                  <dgm:constr type="ctrY" for="ch" forName="picture2" refType="h" fact="0.787"/>
                  <dgm:constr type="w" for="ch" forName="picture2" refType="w" fact="0.1111"/>
                  <dgm:constr type="h" for="ch" forName="picture2" refType="h" fact="0.1218"/>
                  <dgm:constr type="r" for="ch" forName="parTx3" refType="w" fact="0.3715"/>
                  <dgm:constr type="t" for="ch" forName="parTx3" refType="h" fact="0.672"/>
                  <dgm:constr type="w" for="ch" forName="parTx3" refType="w" fact="0.2396"/>
                  <dgm:constr type="h" for="ch" forName="parTx3" refType="h" fact="0.0704"/>
                  <dgm:constr type="ctrX" for="ch" forName="picture3" refType="w" fact="0.3824"/>
                  <dgm:constr type="ctrY" for="ch" forName="picture3" refType="h" fact="0.6644"/>
                  <dgm:constr type="w" for="ch" forName="picture3" refType="w" fact="0.1111"/>
                  <dgm:constr type="h" for="ch" forName="picture3" refType="h" fact="0.1218"/>
                  <dgm:constr type="r" for="ch" forName="parTx4" refType="w" fact="0.3006"/>
                  <dgm:constr type="t" for="ch" forName="parTx4" refType="h" fact="0.5369"/>
                  <dgm:constr type="w" for="ch" forName="parTx4" refType="w" fact="0.2396"/>
                  <dgm:constr type="h" for="ch" forName="parTx4" refType="h" fact="0.0704"/>
                  <dgm:constr type="ctrX" for="ch" forName="picture4" refType="w" fact="0.3115"/>
                  <dgm:constr type="ctrY" for="ch" forName="picture4" refType="h" fact="0.5294"/>
                  <dgm:constr type="w" for="ch" forName="picture4" refType="w" fact="0.1111"/>
                  <dgm:constr type="h" for="ch" forName="picture4" refType="h" fact="0.1218"/>
                  <dgm:constr type="r" for="ch" forName="parTx5" refType="w" fact="0.25"/>
                  <dgm:constr type="t" for="ch" forName="parTx5" refType="h" fact="0.394"/>
                  <dgm:constr type="w" for="ch" forName="parTx5" refType="w" fact="0.2396"/>
                  <dgm:constr type="h" for="ch" forName="parTx5" refType="h" fact="0.0704"/>
                  <dgm:constr type="ctrX" for="ch" forName="picture5" refType="w" fact="0.2609"/>
                  <dgm:constr type="ctrY" for="ch" forName="picture5" refType="h" fact="0.3864"/>
                  <dgm:constr type="w" for="ch" forName="picture5" refType="w" fact="0.1111"/>
                  <dgm:constr type="h" for="ch" forName="picture5" refType="h" fact="0.1218"/>
                  <dgm:constr type="r" for="ch" forName="parTx6" refType="w" fact="0.2212"/>
                  <dgm:constr type="t" for="ch" forName="parTx6" refType="h" fact="0.252"/>
                  <dgm:constr type="w" for="ch" forName="parTx6" refType="w" fact="0.2396"/>
                  <dgm:constr type="h" for="ch" forName="parTx6" refType="h" fact="0.0704"/>
                  <dgm:constr type="ctrX" for="ch" forName="picture6" refType="w" fact="0.2321"/>
                  <dgm:constr type="ctrY" for="ch" forName="picture6" refType="h" fact="0.2444"/>
                  <dgm:constr type="w" for="ch" forName="picture6" refType="w" fact="0.1111"/>
                  <dgm:constr type="h" for="ch" forName="picture6" refType="h" fact="0.1218"/>
                  <dgm:constr type="r" for="ch" forName="parTx7" refType="w" fact="0.2055"/>
                  <dgm:constr type="t" for="ch" forName="parTx7" refType="h" fact="0.1151"/>
                  <dgm:constr type="w" for="ch" forName="parTx7" refType="w" fact="0.2396"/>
                  <dgm:constr type="h" for="ch" forName="parTx7" refType="h" fact="0.0704"/>
                  <dgm:constr type="ctrX" for="ch" forName="picture7" refType="w" fact="0.2164"/>
                  <dgm:constr type="ctrY" for="ch" forName="picture7" refType="h" fact="0.1075"/>
                  <dgm:constr type="w" for="ch" forName="picture7" refType="w" fact="0.1111"/>
                  <dgm:constr type="h" for="ch" forName="picture7" refType="h" fact="0.1218"/>
                </dgm:constrLst>
              </dgm:else>
            </dgm:choose>
          </dgm:else>
        </dgm:choose>
      </dgm:else>
    </dgm:choose>
    <dgm:forEach name="wrapper" axis="self" ptType="parTrans">
      <dgm:forEach name="wrapper2" axis="self" ptType="sibTrans" st="2">
        <dgm:forEach name="imageRepeat" axis="self">
          <dgm:layoutNode name="imageRepeatNode" styleLbl="fgImgPlace1">
            <dgm:alg type="sp"/>
            <dgm:shape xmlns:r="http://schemas.openxmlformats.org/officeDocument/2006/relationships" type="ellipse" r:blip="" blipPhldr="1">
              <dgm:adjLst/>
            </dgm:shape>
            <dgm:presOf axis="self"/>
          </dgm:layoutNode>
        </dgm:forEach>
      </dgm:forEach>
    </dgm:forEach>
    <dgm:choose name="Name72">
      <dgm:if name="Name73" axis="ch" ptType="node" func="cnt" op="gte" val="2">
        <dgm:layoutNode name="dot1" styleLbl="alignNode1">
          <dgm:alg type="sp"/>
          <dgm:shape xmlns:r="http://schemas.openxmlformats.org/officeDocument/2006/relationships" type="ellipse" r:blip="">
            <dgm:adjLst/>
          </dgm:shape>
          <dgm:presOf/>
        </dgm:layoutNode>
        <dgm:layoutNode name="dot2" styleLbl="alignNode1">
          <dgm:alg type="sp"/>
          <dgm:shape xmlns:r="http://schemas.openxmlformats.org/officeDocument/2006/relationships" type="ellipse" r:blip="">
            <dgm:adjLst/>
          </dgm:shape>
          <dgm:presOf/>
        </dgm:layoutNode>
        <dgm:layoutNode name="dot3" styleLbl="alignNode1">
          <dgm:alg type="sp"/>
          <dgm:shape xmlns:r="http://schemas.openxmlformats.org/officeDocument/2006/relationships" type="ellipse" r:blip="">
            <dgm:adjLst/>
          </dgm:shape>
          <dgm:presOf/>
        </dgm:layoutNode>
      </dgm:if>
      <dgm:else name="Name74"/>
    </dgm:choose>
    <dgm:choose name="Name75">
      <dgm:if name="Name76" axis="ch" ptType="node" func="cnt" op="gte" val="3">
        <dgm:layoutNode name="dot4" styleLbl="alignNode1">
          <dgm:alg type="sp"/>
          <dgm:shape xmlns:r="http://schemas.openxmlformats.org/officeDocument/2006/relationships" type="ellipse" r:blip="">
            <dgm:adjLst/>
          </dgm:shape>
          <dgm:presOf/>
        </dgm:layoutNode>
        <dgm:layoutNode name="dot5" styleLbl="alignNode1">
          <dgm:alg type="sp"/>
          <dgm:shape xmlns:r="http://schemas.openxmlformats.org/officeDocument/2006/relationships" type="ellipse" r:blip="">
            <dgm:adjLst/>
          </dgm:shape>
          <dgm:presOf/>
        </dgm:layoutNode>
      </dgm:if>
      <dgm:else name="Name77"/>
    </dgm:choose>
    <dgm:choose name="Name78">
      <dgm:if name="Name79" axis="ch" ptType="node" func="cnt" op="gte" val="4">
        <dgm:layoutNode name="dot6" styleLbl="alignNode1">
          <dgm:alg type="sp"/>
          <dgm:shape xmlns:r="http://schemas.openxmlformats.org/officeDocument/2006/relationships" type="ellipse" r:blip="">
            <dgm:adjLst/>
          </dgm:shape>
          <dgm:presOf/>
        </dgm:layoutNode>
      </dgm:if>
      <dgm:else name="Name80"/>
    </dgm:choose>
    <dgm:choose name="Name81">
      <dgm:if name="Name82" axis="ch" ptType="node" func="cnt" op="gte" val="5">
        <dgm:layoutNode name="dot7" styleLbl="alignNode1">
          <dgm:alg type="sp"/>
          <dgm:shape xmlns:r="http://schemas.openxmlformats.org/officeDocument/2006/relationships" type="ellipse" r:blip="">
            <dgm:adjLst/>
          </dgm:shape>
          <dgm:presOf/>
        </dgm:layoutNode>
        <dgm:layoutNode name="dot8" styleLbl="alignNode1">
          <dgm:alg type="sp"/>
          <dgm:shape xmlns:r="http://schemas.openxmlformats.org/officeDocument/2006/relationships" type="ellipse" r:blip="">
            <dgm:adjLst/>
          </dgm:shape>
          <dgm:presOf/>
        </dgm:layoutNode>
      </dgm:if>
      <dgm:else name="Name83"/>
    </dgm:choose>
    <dgm:choose name="Name84">
      <dgm:if name="Name85" axis="ch" ptType="node" func="cnt" op="gte" val="6">
        <dgm:layoutNode name="dot9" styleLbl="alignNode1">
          <dgm:alg type="sp"/>
          <dgm:shape xmlns:r="http://schemas.openxmlformats.org/officeDocument/2006/relationships" type="ellipse" r:blip="">
            <dgm:adjLst/>
          </dgm:shape>
          <dgm:presOf/>
        </dgm:layoutNode>
        <dgm:layoutNode name="dot10" styleLbl="alignNode1">
          <dgm:alg type="sp"/>
          <dgm:shape xmlns:r="http://schemas.openxmlformats.org/officeDocument/2006/relationships" type="ellipse" r:blip="">
            <dgm:adjLst/>
          </dgm:shape>
          <dgm:presOf/>
        </dgm:layoutNode>
      </dgm:if>
      <dgm:else name="Name86"/>
    </dgm:choose>
    <dgm:choose name="Name87">
      <dgm:if name="Name88" axis="ch" ptType="node" func="cnt" op="gte" val="7">
        <dgm:layoutNode name="dot11" styleLbl="alignNode1">
          <dgm:alg type="sp"/>
          <dgm:shape xmlns:r="http://schemas.openxmlformats.org/officeDocument/2006/relationships" type="ellipse" r:blip="">
            <dgm:adjLst/>
          </dgm:shape>
          <dgm:presOf/>
        </dgm:layoutNode>
      </dgm:if>
      <dgm:else name="Name89"/>
    </dgm:choose>
    <dgm:choose name="Name90">
      <dgm:if name="Name91" axis="ch" ptType="node" func="cnt" op="gte" val="2">
        <dgm:layoutNode name="dotArrow1" styleLbl="alignNode1">
          <dgm:alg type="sp"/>
          <dgm:shape xmlns:r="http://schemas.openxmlformats.org/officeDocument/2006/relationships" type="ellipse" r:blip="">
            <dgm:adjLst/>
          </dgm:shape>
          <dgm:presOf/>
        </dgm:layoutNode>
        <dgm:layoutNode name="dotArrow2" styleLbl="alignNode1">
          <dgm:alg type="sp"/>
          <dgm:shape xmlns:r="http://schemas.openxmlformats.org/officeDocument/2006/relationships" type="ellipse" r:blip="">
            <dgm:adjLst/>
          </dgm:shape>
          <dgm:presOf/>
        </dgm:layoutNode>
        <dgm:layoutNode name="dotArrow3" styleLbl="alignNode1">
          <dgm:alg type="sp"/>
          <dgm:shape xmlns:r="http://schemas.openxmlformats.org/officeDocument/2006/relationships" type="ellipse" r:blip="">
            <dgm:adjLst/>
          </dgm:shape>
          <dgm:presOf/>
        </dgm:layoutNode>
        <dgm:layoutNode name="dotArrow4" styleLbl="alignNode1">
          <dgm:alg type="sp"/>
          <dgm:shape xmlns:r="http://schemas.openxmlformats.org/officeDocument/2006/relationships" type="ellipse" r:blip="">
            <dgm:adjLst/>
          </dgm:shape>
          <dgm:presOf/>
        </dgm:layoutNode>
        <dgm:layoutNode name="dotArrow5" styleLbl="alignNode1">
          <dgm:alg type="sp"/>
          <dgm:shape xmlns:r="http://schemas.openxmlformats.org/officeDocument/2006/relationships" type="ellipse" r:blip="">
            <dgm:adjLst/>
          </dgm:shape>
          <dgm:presOf/>
        </dgm:layoutNode>
        <dgm:layoutNode name="dotArrow6" styleLbl="alignNode1">
          <dgm:alg type="sp"/>
          <dgm:shape xmlns:r="http://schemas.openxmlformats.org/officeDocument/2006/relationships" type="ellipse" r:blip="">
            <dgm:adjLst/>
          </dgm:shape>
          <dgm:presOf/>
        </dgm:layoutNode>
        <dgm:layoutNode name="dotArrow7" styleLbl="alignNode1">
          <dgm:alg type="sp"/>
          <dgm:shape xmlns:r="http://schemas.openxmlformats.org/officeDocument/2006/relationships" type="ellipse" r:blip="">
            <dgm:adjLst/>
          </dgm:shape>
          <dgm:presOf/>
        </dgm:layoutNode>
      </dgm:if>
      <dgm:else name="Name92"/>
    </dgm:choose>
    <dgm:forEach name="Name93" axis="ch" ptType="node" cnt="1">
      <dgm:layoutNode name="parTx1">
        <dgm:choose name="Name94">
          <dgm:if name="Name95" func="var" arg="dir" op="equ" val="norm">
            <dgm:alg type="tx">
              <dgm:param type="parTxLTRAlign" val="l"/>
              <dgm:param type="parTxRTLAlign" val="r"/>
            </dgm:alg>
          </dgm:if>
          <dgm:else name="Name96">
            <dgm:alg type="tx">
              <dgm:param type="parTxLTRAlign" val="r"/>
              <dgm:param type="parTxRTLAlign" val="l"/>
            </dgm:alg>
          </dgm:else>
        </dgm:choose>
        <dgm:shape xmlns:r="http://schemas.openxmlformats.org/officeDocument/2006/relationships" type="roundRect" r:blip="">
          <dgm:adjLst/>
        </dgm:shape>
        <dgm:presOf axis="self" ptType="node"/>
        <dgm:choose name="Name97">
          <dgm:if name="Name98" func="var" arg="dir" op="equ" val="norm">
            <dgm:constrLst>
              <dgm:constr type="lMarg" refType="w" fact="0.6"/>
              <dgm:constr type="rMarg" refType="primFontSz" fact="0.3"/>
              <dgm:constr type="tMarg" refType="primFontSz" fact="0.3"/>
              <dgm:constr type="bMarg" refType="primFontSz" fact="0.3"/>
            </dgm:constrLst>
          </dgm:if>
          <dgm:else name="Name99">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00">
        <dgm:if name="Name101" axis="ch" ptType="node" func="cnt" op="gte" val="1">
          <dgm:layoutNode name="desTx1" styleLbl="revTx">
            <dgm:varLst>
              <dgm:bulletEnabled val="1"/>
            </dgm:varLst>
            <dgm:choose name="Name102">
              <dgm:if name="Name103" func="var" arg="dir" op="equ" val="norm">
                <dgm:choose name="Name104">
                  <dgm:if name="Name105" axis="ch" ptType="node" func="cnt" op="gte" val="2">
                    <dgm:alg type="tx">
                      <dgm:param type="parTxLTRAlign" val="l"/>
                      <dgm:param type="parTxRTLAlign" val="l"/>
                      <dgm:param type="stBulletLvl" val="1"/>
                    </dgm:alg>
                  </dgm:if>
                  <dgm:else name="Name106">
                    <dgm:alg type="tx">
                      <dgm:param type="parTxLTRAlign" val="l"/>
                      <dgm:param type="parTxRTLAlign" val="l"/>
                    </dgm:alg>
                  </dgm:else>
                </dgm:choose>
              </dgm:if>
              <dgm:else name="Name107">
                <dgm:choose name="Name108">
                  <dgm:if name="Name109" axis="ch" ptType="node" func="cnt" op="gte" val="2">
                    <dgm:alg type="tx">
                      <dgm:param type="parTxLTRAlign" val="r"/>
                      <dgm:param type="parTxRTLAlign" val="r"/>
                      <dgm:param type="shpTxLTRAlignCh" val="r"/>
                      <dgm:param type="shpTxRTLAlignCh" val="r"/>
                      <dgm:param type="stBulletLvl" val="1"/>
                    </dgm:alg>
                  </dgm:if>
                  <dgm:else name="Name110">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11"/>
      </dgm:choose>
    </dgm:forEach>
    <dgm:forEach name="Name112" axis="ch" ptType="sibTrans" hideLastTrans="0" cnt="1">
      <dgm:layoutNode name="picture1">
        <dgm:alg type="sp"/>
        <dgm:shape xmlns:r="http://schemas.openxmlformats.org/officeDocument/2006/relationships" r:blip="">
          <dgm:adjLst/>
        </dgm:shape>
        <dgm:presOf/>
        <dgm:constrLst/>
        <dgm:forEach name="Name113" ref="imageRepeat"/>
      </dgm:layoutNode>
    </dgm:forEach>
    <dgm:forEach name="Name114" axis="ch" ptType="node" st="2" cnt="1">
      <dgm:layoutNode name="parTx2">
        <dgm:choose name="Name115">
          <dgm:if name="Name116" func="var" arg="dir" op="equ" val="norm">
            <dgm:alg type="tx">
              <dgm:param type="parTxLTRAlign" val="l"/>
              <dgm:param type="parTxRTLAlign" val="r"/>
            </dgm:alg>
          </dgm:if>
          <dgm:else name="Name117">
            <dgm:alg type="tx">
              <dgm:param type="parTxLTRAlign" val="r"/>
              <dgm:param type="parTxRTLAlign" val="l"/>
            </dgm:alg>
          </dgm:else>
        </dgm:choose>
        <dgm:shape xmlns:r="http://schemas.openxmlformats.org/officeDocument/2006/relationships" type="roundRect" r:blip="">
          <dgm:adjLst/>
        </dgm:shape>
        <dgm:presOf axis="self" ptType="node"/>
        <dgm:choose name="Name118">
          <dgm:if name="Name119" func="var" arg="dir" op="equ" val="norm">
            <dgm:constrLst>
              <dgm:constr type="lMarg" refType="w" fact="0.6"/>
              <dgm:constr type="rMarg" refType="primFontSz" fact="0.3"/>
              <dgm:constr type="tMarg" refType="primFontSz" fact="0.3"/>
              <dgm:constr type="bMarg" refType="primFontSz" fact="0.3"/>
            </dgm:constrLst>
          </dgm:if>
          <dgm:else name="Name120">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21">
        <dgm:if name="Name122" axis="ch" ptType="node" func="cnt" op="gte" val="1">
          <dgm:layoutNode name="desTx2" styleLbl="revTx">
            <dgm:varLst>
              <dgm:bulletEnabled val="1"/>
            </dgm:varLst>
            <dgm:choose name="Name123">
              <dgm:if name="Name124" func="var" arg="dir" op="equ" val="norm">
                <dgm:choose name="Name125">
                  <dgm:if name="Name126" axis="ch" ptType="node" func="cnt" op="gte" val="2">
                    <dgm:alg type="tx">
                      <dgm:param type="parTxLTRAlign" val="l"/>
                      <dgm:param type="parTxRTLAlign" val="l"/>
                      <dgm:param type="stBulletLvl" val="1"/>
                    </dgm:alg>
                  </dgm:if>
                  <dgm:else name="Name127">
                    <dgm:alg type="tx">
                      <dgm:param type="parTxLTRAlign" val="l"/>
                      <dgm:param type="parTxRTLAlign" val="l"/>
                    </dgm:alg>
                  </dgm:else>
                </dgm:choose>
              </dgm:if>
              <dgm:else name="Name128">
                <dgm:choose name="Name129">
                  <dgm:if name="Name130" axis="ch" ptType="node" func="cnt" op="gte" val="2">
                    <dgm:alg type="tx">
                      <dgm:param type="parTxLTRAlign" val="r"/>
                      <dgm:param type="parTxRTLAlign" val="r"/>
                      <dgm:param type="shpTxLTRAlignCh" val="r"/>
                      <dgm:param type="shpTxRTLAlignCh" val="r"/>
                      <dgm:param type="stBulletLvl" val="1"/>
                    </dgm:alg>
                  </dgm:if>
                  <dgm:else name="Name131">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32"/>
      </dgm:choose>
    </dgm:forEach>
    <dgm:forEach name="Name133" axis="ch" ptType="sibTrans" hideLastTrans="0" st="2" cnt="1">
      <dgm:layoutNode name="picture2">
        <dgm:alg type="sp"/>
        <dgm:shape xmlns:r="http://schemas.openxmlformats.org/officeDocument/2006/relationships" r:blip="">
          <dgm:adjLst/>
        </dgm:shape>
        <dgm:presOf/>
        <dgm:constrLst/>
        <dgm:forEach name="Name134" ref="imageRepeat"/>
      </dgm:layoutNode>
    </dgm:forEach>
    <dgm:forEach name="Name135" axis="ch" ptType="node" st="3" cnt="1">
      <dgm:layoutNode name="parTx3">
        <dgm:choose name="Name136">
          <dgm:if name="Name137" func="var" arg="dir" op="equ" val="norm">
            <dgm:alg type="tx">
              <dgm:param type="parTxLTRAlign" val="l"/>
              <dgm:param type="parTxRTLAlign" val="r"/>
            </dgm:alg>
          </dgm:if>
          <dgm:else name="Name138">
            <dgm:alg type="tx">
              <dgm:param type="parTxLTRAlign" val="r"/>
              <dgm:param type="parTxRTLAlign" val="l"/>
            </dgm:alg>
          </dgm:else>
        </dgm:choose>
        <dgm:shape xmlns:r="http://schemas.openxmlformats.org/officeDocument/2006/relationships" type="roundRect" r:blip="">
          <dgm:adjLst/>
        </dgm:shape>
        <dgm:presOf axis="self" ptType="node"/>
        <dgm:choose name="Name139">
          <dgm:if name="Name140" func="var" arg="dir" op="equ" val="norm">
            <dgm:constrLst>
              <dgm:constr type="lMarg" refType="w" fact="0.6"/>
              <dgm:constr type="rMarg" refType="primFontSz" fact="0.3"/>
              <dgm:constr type="tMarg" refType="primFontSz" fact="0.3"/>
              <dgm:constr type="bMarg" refType="primFontSz" fact="0.3"/>
            </dgm:constrLst>
          </dgm:if>
          <dgm:else name="Name141">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42">
        <dgm:if name="Name143" axis="ch" ptType="node" func="cnt" op="gte" val="1">
          <dgm:layoutNode name="desTx3" styleLbl="revTx">
            <dgm:varLst>
              <dgm:bulletEnabled val="1"/>
            </dgm:varLst>
            <dgm:choose name="Name144">
              <dgm:if name="Name145" func="var" arg="dir" op="equ" val="norm">
                <dgm:choose name="Name146">
                  <dgm:if name="Name147" axis="ch" ptType="node" func="cnt" op="gte" val="2">
                    <dgm:alg type="tx">
                      <dgm:param type="parTxLTRAlign" val="l"/>
                      <dgm:param type="parTxRTLAlign" val="l"/>
                      <dgm:param type="stBulletLvl" val="1"/>
                    </dgm:alg>
                  </dgm:if>
                  <dgm:else name="Name148">
                    <dgm:alg type="tx">
                      <dgm:param type="parTxLTRAlign" val="l"/>
                      <dgm:param type="parTxRTLAlign" val="l"/>
                    </dgm:alg>
                  </dgm:else>
                </dgm:choose>
              </dgm:if>
              <dgm:else name="Name149">
                <dgm:choose name="Name150">
                  <dgm:if name="Name151" axis="ch" ptType="node" func="cnt" op="gte" val="2">
                    <dgm:alg type="tx">
                      <dgm:param type="parTxLTRAlign" val="r"/>
                      <dgm:param type="parTxRTLAlign" val="r"/>
                      <dgm:param type="shpTxLTRAlignCh" val="r"/>
                      <dgm:param type="shpTxRTLAlignCh" val="r"/>
                      <dgm:param type="stBulletLvl" val="1"/>
                    </dgm:alg>
                  </dgm:if>
                  <dgm:else name="Name152">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53"/>
      </dgm:choose>
    </dgm:forEach>
    <dgm:forEach name="Name154" axis="ch" ptType="sibTrans" hideLastTrans="0" st="3" cnt="1">
      <dgm:layoutNode name="picture3">
        <dgm:alg type="sp"/>
        <dgm:shape xmlns:r="http://schemas.openxmlformats.org/officeDocument/2006/relationships" r:blip="">
          <dgm:adjLst/>
        </dgm:shape>
        <dgm:presOf/>
        <dgm:constrLst/>
        <dgm:forEach name="Name155" ref="imageRepeat"/>
      </dgm:layoutNode>
    </dgm:forEach>
    <dgm:forEach name="Name156" axis="ch" ptType="node" st="4" cnt="1">
      <dgm:layoutNode name="parTx4">
        <dgm:choose name="Name157">
          <dgm:if name="Name158" func="var" arg="dir" op="equ" val="norm">
            <dgm:alg type="tx">
              <dgm:param type="parTxLTRAlign" val="l"/>
              <dgm:param type="parTxRTLAlign" val="r"/>
            </dgm:alg>
          </dgm:if>
          <dgm:else name="Name159">
            <dgm:alg type="tx">
              <dgm:param type="parTxLTRAlign" val="r"/>
              <dgm:param type="parTxRTLAlign" val="l"/>
            </dgm:alg>
          </dgm:else>
        </dgm:choose>
        <dgm:shape xmlns:r="http://schemas.openxmlformats.org/officeDocument/2006/relationships" type="roundRect" r:blip="">
          <dgm:adjLst/>
        </dgm:shape>
        <dgm:presOf axis="self" ptType="node"/>
        <dgm:choose name="Name160">
          <dgm:if name="Name161" func="var" arg="dir" op="equ" val="norm">
            <dgm:constrLst>
              <dgm:constr type="lMarg" refType="w" fact="0.6"/>
              <dgm:constr type="rMarg" refType="primFontSz" fact="0.3"/>
              <dgm:constr type="tMarg" refType="primFontSz" fact="0.3"/>
              <dgm:constr type="bMarg" refType="primFontSz" fact="0.3"/>
            </dgm:constrLst>
          </dgm:if>
          <dgm:else name="Name162">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63">
        <dgm:if name="Name164" axis="ch" ptType="node" func="cnt" op="gte" val="1">
          <dgm:layoutNode name="desTx4" styleLbl="revTx">
            <dgm:varLst>
              <dgm:bulletEnabled val="1"/>
            </dgm:varLst>
            <dgm:choose name="Name165">
              <dgm:if name="Name166" func="var" arg="dir" op="equ" val="norm">
                <dgm:choose name="Name167">
                  <dgm:if name="Name168" axis="ch" ptType="node" func="cnt" op="gte" val="2">
                    <dgm:alg type="tx">
                      <dgm:param type="parTxLTRAlign" val="l"/>
                      <dgm:param type="parTxRTLAlign" val="l"/>
                      <dgm:param type="stBulletLvl" val="1"/>
                    </dgm:alg>
                  </dgm:if>
                  <dgm:else name="Name169">
                    <dgm:alg type="tx">
                      <dgm:param type="parTxLTRAlign" val="l"/>
                      <dgm:param type="parTxRTLAlign" val="l"/>
                    </dgm:alg>
                  </dgm:else>
                </dgm:choose>
              </dgm:if>
              <dgm:else name="Name170">
                <dgm:choose name="Name171">
                  <dgm:if name="Name172" axis="ch" ptType="node" func="cnt" op="gte" val="2">
                    <dgm:alg type="tx">
                      <dgm:param type="parTxLTRAlign" val="r"/>
                      <dgm:param type="parTxRTLAlign" val="r"/>
                      <dgm:param type="shpTxLTRAlignCh" val="r"/>
                      <dgm:param type="shpTxRTLAlignCh" val="r"/>
                      <dgm:param type="stBulletLvl" val="1"/>
                    </dgm:alg>
                  </dgm:if>
                  <dgm:else name="Name173">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74"/>
      </dgm:choose>
    </dgm:forEach>
    <dgm:forEach name="Name175" axis="ch" ptType="sibTrans" hideLastTrans="0" st="4" cnt="1">
      <dgm:layoutNode name="picture4">
        <dgm:alg type="sp"/>
        <dgm:shape xmlns:r="http://schemas.openxmlformats.org/officeDocument/2006/relationships" r:blip="">
          <dgm:adjLst/>
        </dgm:shape>
        <dgm:presOf/>
        <dgm:constrLst/>
        <dgm:forEach name="Name176" ref="imageRepeat"/>
      </dgm:layoutNode>
    </dgm:forEach>
    <dgm:forEach name="Name177" axis="ch" ptType="node" st="5" cnt="1">
      <dgm:layoutNode name="parTx5">
        <dgm:choose name="Name178">
          <dgm:if name="Name179" func="var" arg="dir" op="equ" val="norm">
            <dgm:alg type="tx">
              <dgm:param type="parTxLTRAlign" val="l"/>
              <dgm:param type="parTxRTLAlign" val="r"/>
            </dgm:alg>
          </dgm:if>
          <dgm:else name="Name180">
            <dgm:alg type="tx">
              <dgm:param type="parTxLTRAlign" val="r"/>
              <dgm:param type="parTxRTLAlign" val="l"/>
            </dgm:alg>
          </dgm:else>
        </dgm:choose>
        <dgm:shape xmlns:r="http://schemas.openxmlformats.org/officeDocument/2006/relationships" type="roundRect" r:blip="">
          <dgm:adjLst/>
        </dgm:shape>
        <dgm:presOf axis="self" ptType="node"/>
        <dgm:choose name="Name181">
          <dgm:if name="Name182" func="var" arg="dir" op="equ" val="norm">
            <dgm:constrLst>
              <dgm:constr type="lMarg" refType="w" fact="0.6"/>
              <dgm:constr type="rMarg" refType="primFontSz" fact="0.3"/>
              <dgm:constr type="tMarg" refType="primFontSz" fact="0.3"/>
              <dgm:constr type="bMarg" refType="primFontSz" fact="0.3"/>
            </dgm:constrLst>
          </dgm:if>
          <dgm:else name="Name183">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84">
        <dgm:if name="Name185" axis="ch" ptType="node" func="cnt" op="gte" val="1">
          <dgm:layoutNode name="desTx5" styleLbl="revTx">
            <dgm:varLst>
              <dgm:bulletEnabled val="1"/>
            </dgm:varLst>
            <dgm:choose name="Name186">
              <dgm:if name="Name187" func="var" arg="dir" op="equ" val="norm">
                <dgm:choose name="Name188">
                  <dgm:if name="Name189" axis="ch" ptType="node" func="cnt" op="gte" val="2">
                    <dgm:alg type="tx">
                      <dgm:param type="parTxLTRAlign" val="l"/>
                      <dgm:param type="parTxRTLAlign" val="l"/>
                      <dgm:param type="stBulletLvl" val="1"/>
                    </dgm:alg>
                  </dgm:if>
                  <dgm:else name="Name190">
                    <dgm:alg type="tx">
                      <dgm:param type="parTxLTRAlign" val="l"/>
                      <dgm:param type="parTxRTLAlign" val="l"/>
                    </dgm:alg>
                  </dgm:else>
                </dgm:choose>
              </dgm:if>
              <dgm:else name="Name191">
                <dgm:choose name="Name192">
                  <dgm:if name="Name193" axis="ch" ptType="node" func="cnt" op="gte" val="2">
                    <dgm:alg type="tx">
                      <dgm:param type="parTxLTRAlign" val="r"/>
                      <dgm:param type="parTxRTLAlign" val="r"/>
                      <dgm:param type="shpTxLTRAlignCh" val="r"/>
                      <dgm:param type="shpTxRTLAlignCh" val="r"/>
                      <dgm:param type="stBulletLvl" val="1"/>
                    </dgm:alg>
                  </dgm:if>
                  <dgm:else name="Name194">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95"/>
      </dgm:choose>
    </dgm:forEach>
    <dgm:forEach name="Name196" axis="ch" ptType="sibTrans" hideLastTrans="0" st="5" cnt="1">
      <dgm:layoutNode name="picture5">
        <dgm:alg type="sp"/>
        <dgm:shape xmlns:r="http://schemas.openxmlformats.org/officeDocument/2006/relationships" r:blip="">
          <dgm:adjLst/>
        </dgm:shape>
        <dgm:presOf/>
        <dgm:constrLst/>
        <dgm:forEach name="Name197" ref="imageRepeat"/>
      </dgm:layoutNode>
    </dgm:forEach>
    <dgm:forEach name="Name198" axis="ch" ptType="node" st="6" cnt="1">
      <dgm:layoutNode name="parTx6">
        <dgm:choose name="Name199">
          <dgm:if name="Name200" func="var" arg="dir" op="equ" val="norm">
            <dgm:alg type="tx">
              <dgm:param type="parTxLTRAlign" val="l"/>
              <dgm:param type="parTxRTLAlign" val="r"/>
            </dgm:alg>
          </dgm:if>
          <dgm:else name="Name201">
            <dgm:alg type="tx">
              <dgm:param type="parTxLTRAlign" val="r"/>
              <dgm:param type="parTxRTLAlign" val="l"/>
            </dgm:alg>
          </dgm:else>
        </dgm:choose>
        <dgm:shape xmlns:r="http://schemas.openxmlformats.org/officeDocument/2006/relationships" type="roundRect" r:blip="">
          <dgm:adjLst/>
        </dgm:shape>
        <dgm:presOf axis="self" ptType="node"/>
        <dgm:choose name="Name202">
          <dgm:if name="Name203" func="var" arg="dir" op="equ" val="norm">
            <dgm:constrLst>
              <dgm:constr type="lMarg" refType="w" fact="0.6"/>
              <dgm:constr type="rMarg" refType="primFontSz" fact="0.3"/>
              <dgm:constr type="tMarg" refType="primFontSz" fact="0.3"/>
              <dgm:constr type="bMarg" refType="primFontSz" fact="0.3"/>
            </dgm:constrLst>
          </dgm:if>
          <dgm:else name="Name204">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205">
        <dgm:if name="Name206" axis="ch" ptType="node" func="cnt" op="gte" val="1">
          <dgm:layoutNode name="desTx6" styleLbl="revTx">
            <dgm:varLst>
              <dgm:bulletEnabled val="1"/>
            </dgm:varLst>
            <dgm:choose name="Name207">
              <dgm:if name="Name208" func="var" arg="dir" op="equ" val="norm">
                <dgm:choose name="Name209">
                  <dgm:if name="Name210" axis="ch" ptType="node" func="cnt" op="gte" val="2">
                    <dgm:alg type="tx">
                      <dgm:param type="parTxLTRAlign" val="l"/>
                      <dgm:param type="parTxRTLAlign" val="l"/>
                      <dgm:param type="stBulletLvl" val="1"/>
                    </dgm:alg>
                  </dgm:if>
                  <dgm:else name="Name211">
                    <dgm:alg type="tx">
                      <dgm:param type="parTxLTRAlign" val="l"/>
                      <dgm:param type="parTxRTLAlign" val="l"/>
                    </dgm:alg>
                  </dgm:else>
                </dgm:choose>
              </dgm:if>
              <dgm:else name="Name212">
                <dgm:choose name="Name213">
                  <dgm:if name="Name214" axis="ch" ptType="node" func="cnt" op="gte" val="2">
                    <dgm:alg type="tx">
                      <dgm:param type="parTxLTRAlign" val="r"/>
                      <dgm:param type="parTxRTLAlign" val="r"/>
                      <dgm:param type="shpTxLTRAlignCh" val="r"/>
                      <dgm:param type="shpTxRTLAlignCh" val="r"/>
                      <dgm:param type="stBulletLvl" val="1"/>
                    </dgm:alg>
                  </dgm:if>
                  <dgm:else name="Name215">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216"/>
      </dgm:choose>
    </dgm:forEach>
    <dgm:forEach name="Name217" axis="ch" ptType="sibTrans" hideLastTrans="0" st="6" cnt="1">
      <dgm:layoutNode name="picture6">
        <dgm:alg type="sp"/>
        <dgm:shape xmlns:r="http://schemas.openxmlformats.org/officeDocument/2006/relationships" r:blip="">
          <dgm:adjLst/>
        </dgm:shape>
        <dgm:presOf/>
        <dgm:constrLst/>
        <dgm:forEach name="Name218" ref="imageRepeat"/>
      </dgm:layoutNode>
    </dgm:forEach>
    <dgm:forEach name="Name219" axis="ch" ptType="node" st="7" cnt="1">
      <dgm:layoutNode name="parTx7">
        <dgm:choose name="Name220">
          <dgm:if name="Name221" func="var" arg="dir" op="equ" val="norm">
            <dgm:alg type="tx">
              <dgm:param type="parTxLTRAlign" val="l"/>
              <dgm:param type="parTxRTLAlign" val="r"/>
            </dgm:alg>
          </dgm:if>
          <dgm:else name="Name222">
            <dgm:alg type="tx">
              <dgm:param type="parTxLTRAlign" val="r"/>
              <dgm:param type="parTxRTLAlign" val="l"/>
            </dgm:alg>
          </dgm:else>
        </dgm:choose>
        <dgm:shape xmlns:r="http://schemas.openxmlformats.org/officeDocument/2006/relationships" type="roundRect" r:blip="">
          <dgm:adjLst/>
        </dgm:shape>
        <dgm:presOf axis="self" ptType="node"/>
        <dgm:choose name="Name223">
          <dgm:if name="Name224" func="var" arg="dir" op="equ" val="norm">
            <dgm:constrLst>
              <dgm:constr type="lMarg" refType="w" fact="0.6"/>
              <dgm:constr type="rMarg" refType="primFontSz" fact="0.3"/>
              <dgm:constr type="tMarg" refType="primFontSz" fact="0.3"/>
              <dgm:constr type="bMarg" refType="primFontSz" fact="0.3"/>
            </dgm:constrLst>
          </dgm:if>
          <dgm:else name="Name225">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226">
        <dgm:if name="Name227" axis="ch" ptType="node" func="cnt" op="gte" val="1">
          <dgm:layoutNode name="desTx7" styleLbl="revTx">
            <dgm:varLst>
              <dgm:bulletEnabled val="1"/>
            </dgm:varLst>
            <dgm:choose name="Name228">
              <dgm:if name="Name229" func="var" arg="dir" op="equ" val="norm">
                <dgm:choose name="Name230">
                  <dgm:if name="Name231" axis="ch" ptType="node" func="cnt" op="gte" val="2">
                    <dgm:alg type="tx">
                      <dgm:param type="parTxLTRAlign" val="l"/>
                      <dgm:param type="parTxRTLAlign" val="l"/>
                      <dgm:param type="stBulletLvl" val="1"/>
                    </dgm:alg>
                  </dgm:if>
                  <dgm:else name="Name232">
                    <dgm:alg type="tx">
                      <dgm:param type="parTxLTRAlign" val="l"/>
                      <dgm:param type="parTxRTLAlign" val="l"/>
                    </dgm:alg>
                  </dgm:else>
                </dgm:choose>
              </dgm:if>
              <dgm:else name="Name233">
                <dgm:choose name="Name234">
                  <dgm:if name="Name235" axis="ch" ptType="node" func="cnt" op="gte" val="2">
                    <dgm:alg type="tx">
                      <dgm:param type="parTxLTRAlign" val="r"/>
                      <dgm:param type="parTxRTLAlign" val="r"/>
                      <dgm:param type="shpTxLTRAlignCh" val="r"/>
                      <dgm:param type="shpTxRTLAlignCh" val="r"/>
                      <dgm:param type="stBulletLvl" val="1"/>
                    </dgm:alg>
                  </dgm:if>
                  <dgm:else name="Name236">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237"/>
      </dgm:choose>
    </dgm:forEach>
    <dgm:forEach name="Name238" axis="ch" ptType="sibTrans" hideLastTrans="0" st="7" cnt="1">
      <dgm:layoutNode name="picture7">
        <dgm:alg type="sp"/>
        <dgm:shape xmlns:r="http://schemas.openxmlformats.org/officeDocument/2006/relationships" r:blip="">
          <dgm:adjLst/>
        </dgm:shape>
        <dgm:presOf/>
        <dgm:constrLst/>
        <dgm:forEach name="Name239" ref="imageRepeat"/>
      </dgm:layoutNode>
    </dgm:forEach>
  </dgm:layoutNode>
</dgm:layoutDef>
</file>

<file path=ppt/diagrams/layout4.xml><?xml version="1.0" encoding="utf-8"?>
<dgm:layoutDef xmlns:dgm="http://schemas.openxmlformats.org/drawingml/2006/diagram" xmlns:a="http://schemas.openxmlformats.org/drawingml/2006/main" uniqueId="urn:microsoft.com/office/officeart/2008/layout/AscendingPictureAccentProcess">
  <dgm:title val=""/>
  <dgm:desc val=""/>
  <dgm:catLst>
    <dgm:cat type="process" pri="22500"/>
    <dgm:cat type="picture" pri="16000"/>
    <dgm:cat type="pictureconvert" pri="16000"/>
  </dgm:catLst>
  <dgm:samp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shape xmlns:r="http://schemas.openxmlformats.org/officeDocument/2006/relationships" r:blip="">
      <dgm:adjLst/>
    </dgm:shape>
    <dgm:choose name="Name1">
      <dgm:if name="Name2" axis="ch" ptType="node" func="cnt" op="equ" val="1">
        <dgm:choose name="Name3">
          <dgm:if name="Name4" func="var" arg="dir" op="equ" val="norm">
            <dgm:choose name="Name5">
              <dgm:if name="Name6" axis="des" func="maxDepth" op="gt" val="1">
                <dgm:alg type="composite">
                  <dgm:param type="ar" val="2.7"/>
                </dgm:alg>
                <dgm:constrLst>
                  <dgm:constr type="primFontSz" for="ch" forName="parTx1" op="equ" val="65"/>
                  <dgm:constr type="primFontSz" for="ch" forName="desTx1" op="equ" val="65"/>
                  <dgm:constr type="userD" refType="w" fact="0.0247"/>
                  <dgm:constr type="l" for="ch" forName="parTx1" refType="w" fact="0.2711"/>
                  <dgm:constr type="t" for="ch" forName="parTx1" refType="h" fact="0.9603"/>
                  <dgm:constr type="w" for="ch" forName="parTx1" refType="w" fact="0.5325"/>
                  <dgm:constr type="h" for="ch" forName="parTx1" refType="h" fact="0.3856"/>
                  <dgm:constr type="ctrX" for="ch" forName="picture1" refType="w" fact="0.2469"/>
                  <dgm:constr type="ctrY" for="ch" forName="picture1" refType="h" fact="0.9"/>
                  <dgm:constr type="w" for="ch" forName="picture1" refType="w" fact="0.2469"/>
                  <dgm:constr type="h" for="ch" forName="picture1" refType="h" fact="0.6667"/>
                  <dgm:constr type="l" for="ch" forName="desTx1" refType="r" refFor="ch" refForName="parTx1"/>
                  <dgm:constr type="r" for="ch" forName="desTx1" refType="w"/>
                  <dgm:constr type="t" for="ch" forName="desTx1" refType="t" refFor="ch" refForName="parTx1"/>
                  <dgm:constr type="h" for="ch" forName="desTx1" refType="h" refFor="ch" refForName="parTx1"/>
                </dgm:constrLst>
              </dgm:if>
              <dgm:else name="Name7">
                <dgm:alg type="composite">
                  <dgm:param type="ar" val="2"/>
                </dgm:alg>
                <dgm:constrLst>
                  <dgm:constr type="primFontSz" for="ch" forName="parTx1" op="equ" val="65"/>
                  <dgm:constr type="userD" refType="w" fact="0.0333"/>
                  <dgm:constr type="l" for="ch" forName="parTx1" refType="w" fact="0.366"/>
                  <dgm:constr type="t" for="ch" forName="parTx1" refType="h" fact="0.7113"/>
                  <dgm:constr type="w" for="ch" forName="parTx1" refType="w" fact="0.7189"/>
                  <dgm:constr type="h" for="ch" forName="parTx1" refType="h" fact="0.3856"/>
                  <dgm:constr type="ctrX" for="ch" forName="picture1" refType="w" fact="0.3333"/>
                  <dgm:constr type="ctrY" for="ch" forName="picture1" refType="h" fact="0.6667"/>
                  <dgm:constr type="w" for="ch" forName="picture1" refType="w" fact="0.3333"/>
                  <dgm:constr type="h" for="ch" forName="picture1" refType="h" fact="0.6667"/>
                </dgm:constrLst>
              </dgm:else>
            </dgm:choose>
          </dgm:if>
          <dgm:else name="Name8">
            <dgm:choose name="Name9">
              <dgm:if name="Name10" axis="des" func="maxDepth" op="gt" val="1">
                <dgm:alg type="composite">
                  <dgm:param type="ar" val="2.7"/>
                </dgm:alg>
                <dgm:constrLst>
                  <dgm:constr type="primFontSz" for="ch" forName="parTx1" op="equ" val="65"/>
                  <dgm:constr type="primFontSz" for="ch" forName="desTx1" op="equ" val="65"/>
                  <dgm:constr type="userD" refType="w" fact="0.0247"/>
                  <dgm:constr type="r" for="ch" forName="parTx1" refType="w" fact="0.7289"/>
                  <dgm:constr type="t" for="ch" forName="parTx1" refType="h" fact="0.9603"/>
                  <dgm:constr type="w" for="ch" forName="parTx1" refType="w" fact="0.5325"/>
                  <dgm:constr type="h" for="ch" forName="parTx1" refType="h" fact="0.3856"/>
                  <dgm:constr type="ctrX" for="ch" forName="picture1" refType="w" fact="0.7531"/>
                  <dgm:constr type="ctrY" for="ch" forName="picture1" refType="h" fact="0.9"/>
                  <dgm:constr type="w" for="ch" forName="picture1" refType="w" fact="0.2469"/>
                  <dgm:constr type="h" for="ch" forName="picture1" refType="h" fact="0.6667"/>
                  <dgm:constr type="r" for="ch" forName="desTx1" refType="l" refFor="ch" refForName="parTx1"/>
                  <dgm:constr type="l" for="ch" forName="desTx1"/>
                  <dgm:constr type="t" for="ch" forName="desTx1" refType="t" refFor="ch" refForName="parTx1"/>
                  <dgm:constr type="h" for="ch" forName="desTx1" refType="h" refFor="ch" refForName="parTx1"/>
                </dgm:constrLst>
              </dgm:if>
              <dgm:else name="Name11">
                <dgm:alg type="composite">
                  <dgm:param type="ar" val="2"/>
                </dgm:alg>
                <dgm:constrLst>
                  <dgm:constr type="primFontSz" for="ch" forName="parTx1" op="equ" val="65"/>
                  <dgm:constr type="userD" refType="w" fact="0.0333"/>
                  <dgm:constr type="r" for="ch" forName="parTx1" refType="w" fact="0.634"/>
                  <dgm:constr type="t" for="ch" forName="parTx1" refType="h" fact="0.7113"/>
                  <dgm:constr type="w" for="ch" forName="parTx1" refType="w" fact="0.7189"/>
                  <dgm:constr type="h" for="ch" forName="parTx1" refType="h" fact="0.3856"/>
                  <dgm:constr type="ctrX" for="ch" forName="picture1" refType="w" fact="0.6667"/>
                  <dgm:constr type="ctrY" for="ch" forName="picture1" refType="h" fact="0.6667"/>
                  <dgm:constr type="w" for="ch" forName="picture1" refType="w" fact="0.3333"/>
                  <dgm:constr type="h" for="ch" forName="picture1" refType="h" fact="0.6667"/>
                </dgm:constrLst>
              </dgm:else>
            </dgm:choose>
          </dgm:else>
        </dgm:choose>
      </dgm:if>
      <dgm:if name="Name12" axis="ch" ptType="node" func="cnt" op="equ" val="2">
        <dgm:choose name="Name13">
          <dgm:if name="Name14" func="var" arg="dir" op="equ" val="norm">
            <dgm:choose name="Name15">
              <dgm:if name="Name16" axis="des" func="maxDepth" op="gt" val="1">
                <dgm:alg type="composite">
                  <dgm:param type="ar" val="2"/>
                </dgm:alg>
                <dgm:constrLst>
                  <dgm:constr type="primFontSz" for="ch" forName="parTx1" op="equ" val="65"/>
                  <dgm:constr type="primFontSz" for="ch" forName="parTx2" refType="primFontSz" refFor="ch" refForName="parTx1" op="equ"/>
                  <dgm:constr type="primFontSz" for="ch" forName="desTx1" op="equ" val="65"/>
                  <dgm:constr type="primFontSz" for="ch" forName="desTx2" refType="primFontSz" refFor="ch" refForName="desTx1" op="equ"/>
                  <dgm:constr type="userD" refType="w" fact="0.0188"/>
                  <dgm:constr type="ctrX" for="ch" forName="dot1" refType="w" fact="0.3221"/>
                  <dgm:constr type="ctrY" for="ch" forName="dot1" refType="h" fact="0.5911"/>
                  <dgm:constr type="w" for="ch" forName="dot1" refType="userD"/>
                  <dgm:constr type="h" for="ch" forName="dot1" refType="userD"/>
                  <dgm:constr type="ctrX" for="ch" forName="dot2" refType="w" fact="0.3056"/>
                  <dgm:constr type="ctrY" for="ch" forName="dot2" refType="h" fact="0.644"/>
                  <dgm:constr type="w" for="ch" forName="dot2" refType="userD"/>
                  <dgm:constr type="h" for="ch" forName="dot2" refType="userD"/>
                  <dgm:constr type="ctrX" for="ch" forName="dot3" refType="w" fact="0.2859"/>
                  <dgm:constr type="ctrY" for="ch" forName="dot3" refType="h" fact="0.6898"/>
                  <dgm:constr type="w" for="ch" forName="dot3" refType="userD"/>
                  <dgm:constr type="h" for="ch" forName="dot3" refType="userD"/>
                  <dgm:constr type="ctrX" for="ch" forName="dotArrow1" refType="w" fact="0.3095"/>
                  <dgm:constr type="ctrY" for="ch" forName="dotArrow1" refType="h" fact="0.0587"/>
                  <dgm:constr type="w" for="ch" forName="dotArrow1" refType="userD"/>
                  <dgm:constr type="h" for="ch" forName="dotArrow1" refType="userD"/>
                  <dgm:constr type="ctrX" for="ch" forName="dotArrow2" refType="w" fact="0.3346"/>
                  <dgm:constr type="ctrY" for="ch" forName="dotArrow2" refType="h" fact="0.0287"/>
                  <dgm:constr type="w" for="ch" forName="dotArrow2" refType="userD"/>
                  <dgm:constr type="h" for="ch" forName="dotArrow2" refType="userD"/>
                  <dgm:constr type="ctrX" for="ch" forName="dotArrow3" refType="w" fact="0.3597"/>
                  <dgm:constr type="ctrY" for="ch" forName="dotArrow3" refType="h" fact="-0.0013"/>
                  <dgm:constr type="w" for="ch" forName="dotArrow3" refType="userD"/>
                  <dgm:constr type="h" for="ch" forName="dotArrow3" refType="userD"/>
                  <dgm:constr type="ctrX" for="ch" forName="dotArrow4" refType="w" fact="0.3848"/>
                  <dgm:constr type="ctrY" for="ch" forName="dotArrow4" refType="h" fact="0.0287"/>
                  <dgm:constr type="w" for="ch" forName="dotArrow4" refType="userD"/>
                  <dgm:constr type="h" for="ch" forName="dotArrow4" refType="userD"/>
                  <dgm:constr type="ctrX" for="ch" forName="dotArrow5" refType="w" fact="0.41"/>
                  <dgm:constr type="ctrY" for="ch" forName="dotArrow5" refType="h" fact="0.0587"/>
                  <dgm:constr type="w" for="ch" forName="dotArrow5" refType="userD"/>
                  <dgm:constr type="h" for="ch" forName="dotArrow5" refType="userD"/>
                  <dgm:constr type="ctrX" for="ch" forName="dotArrow6" refType="w" fact="0.3597"/>
                  <dgm:constr type="ctrY" for="ch" forName="dotArrow6" refType="h" fact="0.062"/>
                  <dgm:constr type="w" for="ch" forName="dotArrow6" refType="userD"/>
                  <dgm:constr type="h" for="ch" forName="dotArrow6" refType="userD"/>
                  <dgm:constr type="ctrX" for="ch" forName="dotArrow7" refType="w" fact="0.3597"/>
                  <dgm:constr type="ctrY" for="ch" forName="dotArrow7" refType="h" fact="0.1253"/>
                  <dgm:constr type="w" for="ch" forName="dotArrow7" refType="userD"/>
                  <dgm:constr type="h" for="ch" forName="dotArrow7" refType="userD"/>
                  <dgm:constr type="l" for="ch" forName="parTx1" refType="w" fact="0.197"/>
                  <dgm:constr type="t" for="ch" forName="parTx1" refType="h" fact="0.8169"/>
                  <dgm:constr type="w" for="ch" forName="parTx1" refType="w" fact="0.4064"/>
                  <dgm:constr type="h" for="ch" forName="parTx1" refType="h" fact="0.218"/>
                  <dgm:constr type="ctrX" for="ch" forName="picture1" refType="w" fact="0.1785"/>
                  <dgm:constr type="ctrY" for="ch" forName="picture1" refType="h" fact="0.7834"/>
                  <dgm:constr type="w" for="ch" forName="picture1" refType="w" fact="0.1884"/>
                  <dgm:constr type="h" for="ch" forName="picture1" refType="h" fact="0.3768"/>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3688"/>
                  <dgm:constr type="t" for="ch" forName="parTx2" refType="h" fact="0.3905"/>
                  <dgm:constr type="w" for="ch" forName="parTx2" refType="w" fact="0.4064"/>
                  <dgm:constr type="h" for="ch" forName="parTx2" refType="h" fact="0.218"/>
                  <dgm:constr type="ctrX" for="ch" forName="picture2" refType="w" fact="0.3503"/>
                  <dgm:constr type="ctrY" for="ch" forName="picture2" refType="h" fact="0.357"/>
                  <dgm:constr type="w" for="ch" forName="picture2" refType="w" fact="0.1884"/>
                  <dgm:constr type="h" for="ch" forName="picture2" refType="h" fact="0.3768"/>
                  <dgm:constr type="l" for="ch" forName="desTx2" refType="r" refFor="ch" refForName="parTx2"/>
                  <dgm:constr type="r" for="ch" forName="desTx2" refType="w"/>
                  <dgm:constr type="t" for="ch" forName="desTx2" refType="t" refFor="ch" refForName="parTx2"/>
                  <dgm:constr type="h" for="ch" forName="desTx2" refType="h" refFor="ch" refForName="parTx2"/>
                </dgm:constrLst>
              </dgm:if>
              <dgm:else name="Name17">
                <dgm:alg type="composite">
                  <dgm:param type="ar" val="1.5073"/>
                </dgm:alg>
                <dgm:constrLst>
                  <dgm:constr type="primFontSz" for="ch" forName="parTx1" op="equ" val="65"/>
                  <dgm:constr type="primFontSz" for="ch" forName="parTx2" refType="primFontSz" refFor="ch" refForName="parTx1" op="equ"/>
                  <dgm:constr type="userD" refType="w" fact="0.025"/>
                  <dgm:constr type="ctrX" for="ch" forName="dot1" refType="w" fact="0.4274"/>
                  <dgm:constr type="ctrY" for="ch" forName="dot1" refType="h" fact="0.5911"/>
                  <dgm:constr type="w" for="ch" forName="dot1" refType="userD"/>
                  <dgm:constr type="h" for="ch" forName="dot1" refType="userD"/>
                  <dgm:constr type="ctrX" for="ch" forName="dot2" refType="w" fact="0.4055"/>
                  <dgm:constr type="ctrY" for="ch" forName="dot2" refType="h" fact="0.644"/>
                  <dgm:constr type="w" for="ch" forName="dot2" refType="userD"/>
                  <dgm:constr type="h" for="ch" forName="dot2" refType="userD"/>
                  <dgm:constr type="ctrX" for="ch" forName="dot3" refType="w" fact="0.3794"/>
                  <dgm:constr type="ctrY" for="ch" forName="dot3" refType="h" fact="0.6898"/>
                  <dgm:constr type="w" for="ch" forName="dot3" refType="userD"/>
                  <dgm:constr type="h" for="ch" forName="dot3" refType="userD"/>
                  <dgm:constr type="ctrX" for="ch" forName="dotArrow1" refType="w" fact="0.4106"/>
                  <dgm:constr type="ctrY" for="ch" forName="dotArrow1" refType="h" fact="0.0587"/>
                  <dgm:constr type="w" for="ch" forName="dotArrow1" refType="userD"/>
                  <dgm:constr type="h" for="ch" forName="dotArrow1" refType="userD"/>
                  <dgm:constr type="ctrX" for="ch" forName="dotArrow2" refType="w" fact="0.444"/>
                  <dgm:constr type="ctrY" for="ch" forName="dotArrow2" refType="h" fact="0.0287"/>
                  <dgm:constr type="w" for="ch" forName="dotArrow2" refType="userD"/>
                  <dgm:constr type="h" for="ch" forName="dotArrow2" refType="userD"/>
                  <dgm:constr type="ctrX" for="ch" forName="dotArrow3" refType="w" fact="0.4773"/>
                  <dgm:constr type="ctrY" for="ch" forName="dotArrow3" refType="h" fact="-0.0013"/>
                  <dgm:constr type="w" for="ch" forName="dotArrow3" refType="userD"/>
                  <dgm:constr type="h" for="ch" forName="dotArrow3" refType="userD"/>
                  <dgm:constr type="ctrX" for="ch" forName="dotArrow4" refType="w" fact="0.5106"/>
                  <dgm:constr type="ctrY" for="ch" forName="dotArrow4" refType="h" fact="0.0287"/>
                  <dgm:constr type="w" for="ch" forName="dotArrow4" refType="userD"/>
                  <dgm:constr type="h" for="ch" forName="dotArrow4" refType="userD"/>
                  <dgm:constr type="ctrX" for="ch" forName="dotArrow5" refType="w" fact="0.544"/>
                  <dgm:constr type="ctrY" for="ch" forName="dotArrow5" refType="h" fact="0.0587"/>
                  <dgm:constr type="w" for="ch" forName="dotArrow5" refType="userD"/>
                  <dgm:constr type="h" for="ch" forName="dotArrow5" refType="userD"/>
                  <dgm:constr type="ctrX" for="ch" forName="dotArrow6" refType="w" fact="0.4773"/>
                  <dgm:constr type="ctrY" for="ch" forName="dotArrow6" refType="h" fact="0.062"/>
                  <dgm:constr type="w" for="ch" forName="dotArrow6" refType="userD"/>
                  <dgm:constr type="h" for="ch" forName="dotArrow6" refType="userD"/>
                  <dgm:constr type="ctrX" for="ch" forName="dotArrow7" refType="w" fact="0.4773"/>
                  <dgm:constr type="ctrY" for="ch" forName="dotArrow7" refType="h" fact="0.1253"/>
                  <dgm:constr type="w" for="ch" forName="dotArrow7" refType="userD"/>
                  <dgm:constr type="h" for="ch" forName="dotArrow7" refType="userD"/>
                  <dgm:constr type="l" for="ch" forName="parTx1" refType="w" fact="0.2614"/>
                  <dgm:constr type="t" for="ch" forName="parTx1" refType="h" fact="0.8086"/>
                  <dgm:constr type="w" for="ch" forName="parTx1" refType="w" fact="0.5392"/>
                  <dgm:constr type="h" for="ch" forName="parTx1" refType="h" fact="0.218"/>
                  <dgm:constr type="ctrX" for="ch" forName="picture1" refType="w" fact="0.2369"/>
                  <dgm:constr type="ctrY" for="ch" forName="picture1" refType="h" fact="0.7834"/>
                  <dgm:constr type="w" for="ch" forName="picture1" refType="w" fact="0.25"/>
                  <dgm:constr type="h" for="ch" forName="picture1" refType="h" fact="0.3768"/>
                  <dgm:constr type="l" for="ch" forName="parTx2" refType="w" fact="0.4893"/>
                  <dgm:constr type="t" for="ch" forName="parTx2" refType="h" fact="0.3822"/>
                  <dgm:constr type="w" for="ch" forName="parTx2" refType="w" fact="0.5392"/>
                  <dgm:constr type="h" for="ch" forName="parTx2" refType="h" fact="0.218"/>
                  <dgm:constr type="ctrX" for="ch" forName="picture2" refType="w" fact="0.4648"/>
                  <dgm:constr type="ctrY" for="ch" forName="picture2" refType="h" fact="0.357"/>
                  <dgm:constr type="w" for="ch" forName="picture2" refType="w" fact="0.25"/>
                  <dgm:constr type="h" for="ch" forName="picture2" refType="h" fact="0.3768"/>
                </dgm:constrLst>
              </dgm:else>
            </dgm:choose>
          </dgm:if>
          <dgm:else name="Name18">
            <dgm:choose name="Name19">
              <dgm:if name="Name20" axis="des" func="maxDepth" op="gt" val="1">
                <dgm:alg type="composite">
                  <dgm:param type="ar" val="2"/>
                </dgm:alg>
                <dgm:constrLst>
                  <dgm:constr type="primFontSz" for="ch" forName="parTx1" op="equ" val="65"/>
                  <dgm:constr type="primFontSz" for="ch" forName="parTx2" refType="primFontSz" refFor="ch" refForName="parTx1" op="equ"/>
                  <dgm:constr type="primFontSz" for="ch" forName="desTx1" op="equ" val="65"/>
                  <dgm:constr type="primFontSz" for="ch" forName="desTx2" refType="primFontSz" refFor="ch" refForName="desTx1" op="equ"/>
                  <dgm:constr type="userD" refType="w" fact="0.0188"/>
                  <dgm:constr type="ctrX" for="ch" forName="dot1" refType="w" fact="0.6779"/>
                  <dgm:constr type="ctrY" for="ch" forName="dot1" refType="h" fact="0.5911"/>
                  <dgm:constr type="w" for="ch" forName="dot1" refType="userD"/>
                  <dgm:constr type="h" for="ch" forName="dot1" refType="userD"/>
                  <dgm:constr type="ctrX" for="ch" forName="dot2" refType="w" fact="0.6944"/>
                  <dgm:constr type="ctrY" for="ch" forName="dot2" refType="h" fact="0.644"/>
                  <dgm:constr type="w" for="ch" forName="dot2" refType="userD"/>
                  <dgm:constr type="h" for="ch" forName="dot2" refType="userD"/>
                  <dgm:constr type="ctrX" for="ch" forName="dot3" refType="w" fact="0.7141"/>
                  <dgm:constr type="ctrY" for="ch" forName="dot3" refType="h" fact="0.6898"/>
                  <dgm:constr type="w" for="ch" forName="dot3" refType="userD"/>
                  <dgm:constr type="h" for="ch" forName="dot3" refType="userD"/>
                  <dgm:constr type="ctrX" for="ch" forName="dotArrow1" refType="w" fact="0.6905"/>
                  <dgm:constr type="ctrY" for="ch" forName="dotArrow1" refType="h" fact="0.0587"/>
                  <dgm:constr type="w" for="ch" forName="dotArrow1" refType="userD"/>
                  <dgm:constr type="h" for="ch" forName="dotArrow1" refType="userD"/>
                  <dgm:constr type="ctrX" for="ch" forName="dotArrow2" refType="w" fact="0.6654"/>
                  <dgm:constr type="ctrY" for="ch" forName="dotArrow2" refType="h" fact="0.0287"/>
                  <dgm:constr type="w" for="ch" forName="dotArrow2" refType="userD"/>
                  <dgm:constr type="h" for="ch" forName="dotArrow2" refType="userD"/>
                  <dgm:constr type="ctrX" for="ch" forName="dotArrow3" refType="w" fact="0.6403"/>
                  <dgm:constr type="ctrY" for="ch" forName="dotArrow3" refType="h" fact="-0.0013"/>
                  <dgm:constr type="w" for="ch" forName="dotArrow3" refType="userD"/>
                  <dgm:constr type="h" for="ch" forName="dotArrow3" refType="userD"/>
                  <dgm:constr type="ctrX" for="ch" forName="dotArrow4" refType="w" fact="0.6152"/>
                  <dgm:constr type="ctrY" for="ch" forName="dotArrow4" refType="h" fact="0.0287"/>
                  <dgm:constr type="w" for="ch" forName="dotArrow4" refType="userD"/>
                  <dgm:constr type="h" for="ch" forName="dotArrow4" refType="userD"/>
                  <dgm:constr type="ctrX" for="ch" forName="dotArrow5" refType="w" fact="0.59"/>
                  <dgm:constr type="ctrY" for="ch" forName="dotArrow5" refType="h" fact="0.0587"/>
                  <dgm:constr type="w" for="ch" forName="dotArrow5" refType="userD"/>
                  <dgm:constr type="h" for="ch" forName="dotArrow5" refType="userD"/>
                  <dgm:constr type="ctrX" for="ch" forName="dotArrow6" refType="w" fact="0.6403"/>
                  <dgm:constr type="ctrY" for="ch" forName="dotArrow6" refType="h" fact="0.062"/>
                  <dgm:constr type="w" for="ch" forName="dotArrow6" refType="userD"/>
                  <dgm:constr type="h" for="ch" forName="dotArrow6" refType="userD"/>
                  <dgm:constr type="ctrX" for="ch" forName="dotArrow7" refType="w" fact="0.6403"/>
                  <dgm:constr type="ctrY" for="ch" forName="dotArrow7" refType="h" fact="0.1253"/>
                  <dgm:constr type="w" for="ch" forName="dotArrow7" refType="userD"/>
                  <dgm:constr type="h" for="ch" forName="dotArrow7" refType="userD"/>
                  <dgm:constr type="r" for="ch" forName="parTx1" refType="w" fact="0.803"/>
                  <dgm:constr type="t" for="ch" forName="parTx1" refType="h" fact="0.8169"/>
                  <dgm:constr type="w" for="ch" forName="parTx1" refType="w" fact="0.4064"/>
                  <dgm:constr type="h" for="ch" forName="parTx1" refType="h" fact="0.218"/>
                  <dgm:constr type="ctrX" for="ch" forName="picture1" refType="w" fact="0.8215"/>
                  <dgm:constr type="ctrY" for="ch" forName="picture1" refType="h" fact="0.7834"/>
                  <dgm:constr type="w" for="ch" forName="picture1" refType="w" fact="0.1884"/>
                  <dgm:constr type="h" for="ch" forName="picture1" refType="h" fact="0.3768"/>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6312"/>
                  <dgm:constr type="t" for="ch" forName="parTx2" refType="h" fact="0.3905"/>
                  <dgm:constr type="w" for="ch" forName="parTx2" refType="w" fact="0.4064"/>
                  <dgm:constr type="h" for="ch" forName="parTx2" refType="h" fact="0.218"/>
                  <dgm:constr type="ctrX" for="ch" forName="picture2" refType="w" fact="0.6497"/>
                  <dgm:constr type="ctrY" for="ch" forName="picture2" refType="h" fact="0.357"/>
                  <dgm:constr type="w" for="ch" forName="picture2" refType="w" fact="0.1884"/>
                  <dgm:constr type="h" for="ch" forName="picture2" refType="h" fact="0.3768"/>
                  <dgm:constr type="r" for="ch" forName="desTx2" refType="l" refFor="ch" refForName="parTx2"/>
                  <dgm:constr type="l" for="ch" forName="desTx2"/>
                  <dgm:constr type="t" for="ch" forName="desTx2" refType="t" refFor="ch" refForName="parTx2"/>
                  <dgm:constr type="h" for="ch" forName="desTx2" refType="h" refFor="ch" refForName="parTx2"/>
                </dgm:constrLst>
              </dgm:if>
              <dgm:else name="Name21">
                <dgm:alg type="composite">
                  <dgm:param type="ar" val="1.5073"/>
                </dgm:alg>
                <dgm:constrLst>
                  <dgm:constr type="primFontSz" for="ch" forName="parTx1" op="equ" val="65"/>
                  <dgm:constr type="primFontSz" for="ch" forName="parTx2" refType="primFontSz" refFor="ch" refForName="parTx1" op="equ"/>
                  <dgm:constr type="userD" refType="w" fact="0.025"/>
                  <dgm:constr type="ctrX" for="ch" forName="dot1" refType="w" fact="0.5726"/>
                  <dgm:constr type="ctrY" for="ch" forName="dot1" refType="h" fact="0.5911"/>
                  <dgm:constr type="w" for="ch" forName="dot1" refType="userD"/>
                  <dgm:constr type="h" for="ch" forName="dot1" refType="userD"/>
                  <dgm:constr type="ctrX" for="ch" forName="dot2" refType="w" fact="0.5945"/>
                  <dgm:constr type="ctrY" for="ch" forName="dot2" refType="h" fact="0.644"/>
                  <dgm:constr type="w" for="ch" forName="dot2" refType="userD"/>
                  <dgm:constr type="h" for="ch" forName="dot2" refType="userD"/>
                  <dgm:constr type="ctrX" for="ch" forName="dot3" refType="w" fact="0.6206"/>
                  <dgm:constr type="ctrY" for="ch" forName="dot3" refType="h" fact="0.6898"/>
                  <dgm:constr type="w" for="ch" forName="dot3" refType="userD"/>
                  <dgm:constr type="h" for="ch" forName="dot3" refType="userD"/>
                  <dgm:constr type="ctrX" for="ch" forName="dotArrow1" refType="w" fact="0.5894"/>
                  <dgm:constr type="ctrY" for="ch" forName="dotArrow1" refType="h" fact="0.0587"/>
                  <dgm:constr type="w" for="ch" forName="dotArrow1" refType="userD"/>
                  <dgm:constr type="h" for="ch" forName="dotArrow1" refType="userD"/>
                  <dgm:constr type="ctrX" for="ch" forName="dotArrow2" refType="w" fact="0.556"/>
                  <dgm:constr type="ctrY" for="ch" forName="dotArrow2" refType="h" fact="0.0287"/>
                  <dgm:constr type="w" for="ch" forName="dotArrow2" refType="userD"/>
                  <dgm:constr type="h" for="ch" forName="dotArrow2" refType="userD"/>
                  <dgm:constr type="ctrX" for="ch" forName="dotArrow3" refType="w" fact="0.5227"/>
                  <dgm:constr type="ctrY" for="ch" forName="dotArrow3" refType="h" fact="-0.0013"/>
                  <dgm:constr type="w" for="ch" forName="dotArrow3" refType="userD"/>
                  <dgm:constr type="h" for="ch" forName="dotArrow3" refType="userD"/>
                  <dgm:constr type="ctrX" for="ch" forName="dotArrow4" refType="w" fact="0.4894"/>
                  <dgm:constr type="ctrY" for="ch" forName="dotArrow4" refType="h" fact="0.0287"/>
                  <dgm:constr type="w" for="ch" forName="dotArrow4" refType="userD"/>
                  <dgm:constr type="h" for="ch" forName="dotArrow4" refType="userD"/>
                  <dgm:constr type="ctrX" for="ch" forName="dotArrow5" refType="w" fact="0.456"/>
                  <dgm:constr type="ctrY" for="ch" forName="dotArrow5" refType="h" fact="0.0587"/>
                  <dgm:constr type="w" for="ch" forName="dotArrow5" refType="userD"/>
                  <dgm:constr type="h" for="ch" forName="dotArrow5" refType="userD"/>
                  <dgm:constr type="ctrX" for="ch" forName="dotArrow6" refType="w" fact="0.5227"/>
                  <dgm:constr type="ctrY" for="ch" forName="dotArrow6" refType="h" fact="0.062"/>
                  <dgm:constr type="w" for="ch" forName="dotArrow6" refType="userD"/>
                  <dgm:constr type="h" for="ch" forName="dotArrow6" refType="userD"/>
                  <dgm:constr type="ctrX" for="ch" forName="dotArrow7" refType="w" fact="0.5227"/>
                  <dgm:constr type="ctrY" for="ch" forName="dotArrow7" refType="h" fact="0.1253"/>
                  <dgm:constr type="w" for="ch" forName="dotArrow7" refType="userD"/>
                  <dgm:constr type="h" for="ch" forName="dotArrow7" refType="userD"/>
                  <dgm:constr type="r" for="ch" forName="parTx1" refType="w" fact="0.7386"/>
                  <dgm:constr type="t" for="ch" forName="parTx1" refType="h" fact="0.8086"/>
                  <dgm:constr type="w" for="ch" forName="parTx1" refType="w" fact="0.5392"/>
                  <dgm:constr type="h" for="ch" forName="parTx1" refType="h" fact="0.218"/>
                  <dgm:constr type="ctrX" for="ch" forName="picture1" refType="w" fact="0.7631"/>
                  <dgm:constr type="ctrY" for="ch" forName="picture1" refType="h" fact="0.7834"/>
                  <dgm:constr type="w" for="ch" forName="picture1" refType="w" fact="0.25"/>
                  <dgm:constr type="h" for="ch" forName="picture1" refType="h" fact="0.3768"/>
                  <dgm:constr type="r" for="ch" forName="parTx2" refType="w" fact="0.5107"/>
                  <dgm:constr type="t" for="ch" forName="parTx2" refType="h" fact="0.3822"/>
                  <dgm:constr type="w" for="ch" forName="parTx2" refType="w" fact="0.5392"/>
                  <dgm:constr type="h" for="ch" forName="parTx2" refType="h" fact="0.218"/>
                  <dgm:constr type="ctrX" for="ch" forName="picture2" refType="w" fact="0.5352"/>
                  <dgm:constr type="ctrY" for="ch" forName="picture2" refType="h" fact="0.357"/>
                  <dgm:constr type="w" for="ch" forName="picture2" refType="w" fact="0.25"/>
                  <dgm:constr type="h" for="ch" forName="picture2" refType="h" fact="0.3768"/>
                </dgm:constrLst>
              </dgm:else>
            </dgm:choose>
          </dgm:else>
        </dgm:choose>
      </dgm:if>
      <dgm:if name="Name22" axis="ch" ptType="node" func="cnt" op="equ" val="3">
        <dgm:choose name="Name23">
          <dgm:if name="Name24" func="var" arg="dir" op="equ" val="norm">
            <dgm:choose name="Name25">
              <dgm:if name="Name26" axis="des" func="maxDepth" op="gt" val="1">
                <dgm:alg type="composite">
                  <dgm:param type="ar" val="1.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userD" refType="w" fact="0.0162"/>
                  <dgm:constr type="ctrX" for="ch" forName="dot1" refType="w" fact="0.2981"/>
                  <dgm:constr type="ctrY" for="ch" forName="dot1" refType="h" fact="0.763"/>
                  <dgm:constr type="w" for="ch" forName="dot1" refType="userD"/>
                  <dgm:constr type="h" for="ch" forName="dot1" refType="userD"/>
                  <dgm:constr type="ctrX" for="ch" forName="dot2" refType="w" fact="0.2676"/>
                  <dgm:constr type="ctrY" for="ch" forName="dot2" refType="h" fact="0.7887"/>
                  <dgm:constr type="w" for="ch" forName="dot2" refType="userD"/>
                  <dgm:constr type="h" for="ch" forName="dot2" refType="userD"/>
                  <dgm:constr type="ctrX" for="ch" forName="dot3" refType="w" fact="0.2357"/>
                  <dgm:constr type="ctrY" for="ch" forName="dot3" refType="h" fact="0.809"/>
                  <dgm:constr type="w" for="ch" forName="dot3" refType="userD"/>
                  <dgm:constr type="h" for="ch" forName="dot3" refType="userD"/>
                  <dgm:constr type="ctrX" for="ch" forName="dot4" refType="w" fact="0.4445"/>
                  <dgm:constr type="ctrY" for="ch" forName="dot4" refType="h" fact="0.4655"/>
                  <dgm:constr type="w" for="ch" forName="dot4" refType="userD"/>
                  <dgm:constr type="h" for="ch" forName="dot4" refType="userD"/>
                  <dgm:constr type="ctrX" for="ch" forName="dot5" refType="w" fact="0.4323"/>
                  <dgm:constr type="ctrY" for="ch" forName="dot5" refType="h" fact="0.5178"/>
                  <dgm:constr type="w" for="ch" forName="dot5" refType="userD"/>
                  <dgm:constr type="h" for="ch" forName="dot5" refType="userD"/>
                  <dgm:constr type="ctrX" for="ch" forName="dotArrow1" refType="w" fact="0.4236"/>
                  <dgm:constr type="ctrY" for="ch" forName="dotArrow1" refType="h" fact="0.0718"/>
                  <dgm:constr type="w" for="ch" forName="dotArrow1" refType="userD"/>
                  <dgm:constr type="h" for="ch" forName="dotArrow1" refType="userD"/>
                  <dgm:constr type="ctrX" for="ch" forName="dotArrow2" refType="w" fact="0.446"/>
                  <dgm:constr type="ctrY" for="ch" forName="dotArrow2" refType="h" fact="0.0468"/>
                  <dgm:constr type="w" for="ch" forName="dotArrow2" refType="userD"/>
                  <dgm:constr type="h" for="ch" forName="dotArrow2" refType="userD"/>
                  <dgm:constr type="ctrX" for="ch" forName="dotArrow3" refType="w" fact="0.4685"/>
                  <dgm:constr type="ctrY" for="ch" forName="dotArrow3" refType="h" fact="0.0218"/>
                  <dgm:constr type="w" for="ch" forName="dotArrow3" refType="userD"/>
                  <dgm:constr type="h" for="ch" forName="dotArrow3" refType="userD"/>
                  <dgm:constr type="ctrX" for="ch" forName="dotArrow4" refType="w" fact="0.491"/>
                  <dgm:constr type="ctrY" for="ch" forName="dotArrow4" refType="h" fact="0.0468"/>
                  <dgm:constr type="w" for="ch" forName="dotArrow4" refType="userD"/>
                  <dgm:constr type="h" for="ch" forName="dotArrow4" refType="userD"/>
                  <dgm:constr type="ctrX" for="ch" forName="dotArrow5" refType="w" fact="0.5135"/>
                  <dgm:constr type="ctrY" for="ch" forName="dotArrow5" refType="h" fact="0.0718"/>
                  <dgm:constr type="w" for="ch" forName="dotArrow5" refType="userD"/>
                  <dgm:constr type="h" for="ch" forName="dotArrow5" refType="userD"/>
                  <dgm:constr type="ctrX" for="ch" forName="dotArrow6" refType="w" fact="0.4685"/>
                  <dgm:constr type="ctrY" for="ch" forName="dotArrow6" refType="h" fact="0.0745"/>
                  <dgm:constr type="w" for="ch" forName="dotArrow6" refType="userD"/>
                  <dgm:constr type="h" for="ch" forName="dotArrow6" refType="userD"/>
                  <dgm:constr type="ctrX" for="ch" forName="dotArrow7" refType="w" fact="0.4685"/>
                  <dgm:constr type="ctrY" for="ch" forName="dotArrow7" refType="h" fact="0.1273"/>
                  <dgm:constr type="w" for="ch" forName="dotArrow7" refType="userD"/>
                  <dgm:constr type="h" for="ch" forName="dotArrow7" refType="userD"/>
                  <dgm:constr type="l" for="ch" forName="parTx1" refType="w" fact="0.1487"/>
                  <dgm:constr type="t" for="ch" forName="parTx1" refType="h" fact="0.8596"/>
                  <dgm:constr type="w" for="ch" forName="parTx1" refType="w" fact="0.3491"/>
                  <dgm:constr type="h" for="ch" forName="parTx1" refType="h" fact="0.1638"/>
                  <dgm:constr type="ctrX" for="ch" forName="picture1" refType="w" fact="0.1328"/>
                  <dgm:constr type="ctrY" for="ch" forName="picture1" refType="h" fact="0.8361"/>
                  <dgm:constr type="w" for="ch" forName="picture1" refType="w" fact="0.1618"/>
                  <dgm:constr type="h" for="ch" forName="picture1" refType="h" fact="0.2832"/>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3732"/>
                  <dgm:constr type="t" for="ch" forName="parTx2" refType="h" fact="0.6469"/>
                  <dgm:constr type="w" for="ch" forName="parTx2" refType="w" fact="0.3491"/>
                  <dgm:constr type="h" for="ch" forName="parTx2" refType="h" fact="0.1638"/>
                  <dgm:constr type="ctrX" for="ch" forName="picture2" refType="w" fact="0.3573"/>
                  <dgm:constr type="ctrY" for="ch" forName="picture2" refType="h" fact="0.6234"/>
                  <dgm:constr type="w" for="ch" forName="picture2" refType="w" fact="0.1618"/>
                  <dgm:constr type="h" for="ch" forName="picture2" refType="h" fact="0.2832"/>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4763"/>
                  <dgm:constr type="t" for="ch" forName="parTx3" refType="h" fact="0.3243"/>
                  <dgm:constr type="w" for="ch" forName="parTx3" refType="w" fact="0.3491"/>
                  <dgm:constr type="h" for="ch" forName="parTx3" refType="h" fact="0.1638"/>
                  <dgm:constr type="ctrX" for="ch" forName="picture3" refType="w" fact="0.4604"/>
                  <dgm:constr type="ctrY" for="ch" forName="picture3" refType="h" fact="0.3008"/>
                  <dgm:constr type="w" for="ch" forName="picture3" refType="w" fact="0.1618"/>
                  <dgm:constr type="h" for="ch" forName="picture3" refType="h" fact="0.2832"/>
                  <dgm:constr type="l" for="ch" forName="desTx3" refType="r" refFor="ch" refForName="parTx3"/>
                  <dgm:constr type="r" for="ch" forName="desTx3" refType="w"/>
                  <dgm:constr type="t" for="ch" forName="desTx3" refType="t" refFor="ch" refForName="parTx3"/>
                  <dgm:constr type="h" for="ch" forName="desTx3" refType="h" refFor="ch" refForName="parTx3"/>
                </dgm:constrLst>
              </dgm:if>
              <dgm:else name="Name27">
                <dgm:alg type="composite">
                  <dgm:param type="ar" val="1.416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userD" refType="w" fact="0.02"/>
                  <dgm:constr type="ctrX" for="ch" forName="dot1" refType="w" fact="0.3684"/>
                  <dgm:constr type="ctrY" for="ch" forName="dot1" refType="h" fact="0.763"/>
                  <dgm:constr type="w" for="ch" forName="dot1" refType="userD"/>
                  <dgm:constr type="h" for="ch" forName="dot1" refType="userD"/>
                  <dgm:constr type="ctrX" for="ch" forName="dot2" refType="w" fact="0.3307"/>
                  <dgm:constr type="ctrY" for="ch" forName="dot2" refType="h" fact="0.7887"/>
                  <dgm:constr type="w" for="ch" forName="dot2" refType="userD"/>
                  <dgm:constr type="h" for="ch" forName="dot2" refType="userD"/>
                  <dgm:constr type="ctrX" for="ch" forName="dot3" refType="w" fact="0.2912"/>
                  <dgm:constr type="ctrY" for="ch" forName="dot3" refType="h" fact="0.809"/>
                  <dgm:constr type="w" for="ch" forName="dot3" refType="userD"/>
                  <dgm:constr type="h" for="ch" forName="dot3" refType="userD"/>
                  <dgm:constr type="ctrX" for="ch" forName="dot4" refType="w" fact="0.5494"/>
                  <dgm:constr type="ctrY" for="ch" forName="dot4" refType="h" fact="0.4655"/>
                  <dgm:constr type="w" for="ch" forName="dot4" refType="userD"/>
                  <dgm:constr type="h" for="ch" forName="dot4" refType="userD"/>
                  <dgm:constr type="ctrX" for="ch" forName="dot5" refType="w" fact="0.5342"/>
                  <dgm:constr type="ctrY" for="ch" forName="dot5" refType="h" fact="0.5178"/>
                  <dgm:constr type="w" for="ch" forName="dot5" refType="userD"/>
                  <dgm:constr type="h" for="ch" forName="dot5" refType="userD"/>
                  <dgm:constr type="ctrX" for="ch" forName="dotArrow1" refType="w" fact="0.5234"/>
                  <dgm:constr type="ctrY" for="ch" forName="dotArrow1" refType="h" fact="0.0718"/>
                  <dgm:constr type="w" for="ch" forName="dotArrow1" refType="userD"/>
                  <dgm:constr type="h" for="ch" forName="dotArrow1" refType="userD"/>
                  <dgm:constr type="ctrX" for="ch" forName="dotArrow2" refType="w" fact="0.5512"/>
                  <dgm:constr type="ctrY" for="ch" forName="dotArrow2" refType="h" fact="0.0468"/>
                  <dgm:constr type="w" for="ch" forName="dotArrow2" refType="userD"/>
                  <dgm:constr type="h" for="ch" forName="dotArrow2" refType="userD"/>
                  <dgm:constr type="ctrX" for="ch" forName="dotArrow3" refType="w" fact="0.579"/>
                  <dgm:constr type="ctrY" for="ch" forName="dotArrow3" refType="h" fact="0.0218"/>
                  <dgm:constr type="w" for="ch" forName="dotArrow3" refType="userD"/>
                  <dgm:constr type="h" for="ch" forName="dotArrow3" refType="userD"/>
                  <dgm:constr type="ctrX" for="ch" forName="dotArrow4" refType="w" fact="0.6068"/>
                  <dgm:constr type="ctrY" for="ch" forName="dotArrow4" refType="h" fact="0.0468"/>
                  <dgm:constr type="w" for="ch" forName="dotArrow4" refType="userD"/>
                  <dgm:constr type="h" for="ch" forName="dotArrow4" refType="userD"/>
                  <dgm:constr type="ctrX" for="ch" forName="dotArrow5" refType="w" fact="0.6346"/>
                  <dgm:constr type="ctrY" for="ch" forName="dotArrow5" refType="h" fact="0.0718"/>
                  <dgm:constr type="w" for="ch" forName="dotArrow5" refType="userD"/>
                  <dgm:constr type="h" for="ch" forName="dotArrow5" refType="userD"/>
                  <dgm:constr type="ctrX" for="ch" forName="dotArrow6" refType="w" fact="0.579"/>
                  <dgm:constr type="ctrY" for="ch" forName="dotArrow6" refType="h" fact="0.0745"/>
                  <dgm:constr type="w" for="ch" forName="dotArrow6" refType="userD"/>
                  <dgm:constr type="h" for="ch" forName="dotArrow6" refType="userD"/>
                  <dgm:constr type="ctrX" for="ch" forName="dotArrow7" refType="w" fact="0.579"/>
                  <dgm:constr type="ctrY" for="ch" forName="dotArrow7" refType="h" fact="0.1273"/>
                  <dgm:constr type="w" for="ch" forName="dotArrow7" refType="userD"/>
                  <dgm:constr type="h" for="ch" forName="dotArrow7" refType="userD"/>
                  <dgm:constr type="l" for="ch" forName="parTx1" refType="w" fact="0.1837"/>
                  <dgm:constr type="t" for="ch" forName="parTx1" refType="h" fact="0.8551"/>
                  <dgm:constr type="w" for="ch" forName="parTx1" refType="w" fact="0.4314"/>
                  <dgm:constr type="h" for="ch" forName="parTx1" refType="h" fact="0.1638"/>
                  <dgm:constr type="ctrX" for="ch" forName="picture1" refType="w" fact="0.1641"/>
                  <dgm:constr type="ctrY" for="ch" forName="picture1" refType="h" fact="0.8361"/>
                  <dgm:constr type="w" for="ch" forName="picture1" refType="w" fact="0.2"/>
                  <dgm:constr type="h" for="ch" forName="picture1" refType="h" fact="0.2832"/>
                  <dgm:constr type="l" for="ch" forName="parTx2" refType="w" fact="0.4612"/>
                  <dgm:constr type="t" for="ch" forName="parTx2" refType="h" fact="0.6424"/>
                  <dgm:constr type="w" for="ch" forName="parTx2" refType="w" fact="0.4314"/>
                  <dgm:constr type="h" for="ch" forName="parTx2" refType="h" fact="0.1638"/>
                  <dgm:constr type="ctrX" for="ch" forName="picture2" refType="w" fact="0.4416"/>
                  <dgm:constr type="ctrY" for="ch" forName="picture2" refType="h" fact="0.6234"/>
                  <dgm:constr type="w" for="ch" forName="picture2" refType="w" fact="0.2"/>
                  <dgm:constr type="h" for="ch" forName="picture2" refType="h" fact="0.2832"/>
                  <dgm:constr type="l" for="ch" forName="parTx3" refType="w" fact="0.5886"/>
                  <dgm:constr type="t" for="ch" forName="parTx3" refType="h" fact="0.3198"/>
                  <dgm:constr type="w" for="ch" forName="parTx3" refType="w" fact="0.4314"/>
                  <dgm:constr type="h" for="ch" forName="parTx3" refType="h" fact="0.1638"/>
                  <dgm:constr type="ctrX" for="ch" forName="picture3" refType="w" fact="0.569"/>
                  <dgm:constr type="ctrY" for="ch" forName="picture3" refType="h" fact="0.3008"/>
                  <dgm:constr type="w" for="ch" forName="picture3" refType="w" fact="0.2"/>
                  <dgm:constr type="h" for="ch" forName="picture3" refType="h" fact="0.2832"/>
                </dgm:constrLst>
              </dgm:else>
            </dgm:choose>
          </dgm:if>
          <dgm:else name="Name28">
            <dgm:choose name="Name29">
              <dgm:if name="Name30" axis="des" func="maxDepth" op="gt" val="1">
                <dgm:alg type="composite">
                  <dgm:param type="ar" val="1.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userD" refType="w" fact="0.0162"/>
                  <dgm:constr type="ctrX" for="ch" forName="dot1" refType="w" fact="0.7019"/>
                  <dgm:constr type="ctrY" for="ch" forName="dot1" refType="h" fact="0.763"/>
                  <dgm:constr type="w" for="ch" forName="dot1" refType="userD"/>
                  <dgm:constr type="h" for="ch" forName="dot1" refType="userD"/>
                  <dgm:constr type="ctrX" for="ch" forName="dot2" refType="w" fact="0.7324"/>
                  <dgm:constr type="ctrY" for="ch" forName="dot2" refType="h" fact="0.7887"/>
                  <dgm:constr type="w" for="ch" forName="dot2" refType="userD"/>
                  <dgm:constr type="h" for="ch" forName="dot2" refType="userD"/>
                  <dgm:constr type="ctrX" for="ch" forName="dot3" refType="w" fact="0.7643"/>
                  <dgm:constr type="ctrY" for="ch" forName="dot3" refType="h" fact="0.809"/>
                  <dgm:constr type="w" for="ch" forName="dot3" refType="userD"/>
                  <dgm:constr type="h" for="ch" forName="dot3" refType="userD"/>
                  <dgm:constr type="ctrX" for="ch" forName="dot4" refType="w" fact="0.5555"/>
                  <dgm:constr type="ctrY" for="ch" forName="dot4" refType="h" fact="0.4655"/>
                  <dgm:constr type="w" for="ch" forName="dot4" refType="userD"/>
                  <dgm:constr type="h" for="ch" forName="dot4" refType="userD"/>
                  <dgm:constr type="ctrX" for="ch" forName="dot5" refType="w" fact="0.5677"/>
                  <dgm:constr type="ctrY" for="ch" forName="dot5" refType="h" fact="0.5178"/>
                  <dgm:constr type="w" for="ch" forName="dot5" refType="userD"/>
                  <dgm:constr type="h" for="ch" forName="dot5" refType="userD"/>
                  <dgm:constr type="ctrX" for="ch" forName="dotArrow1" refType="w" fact="0.5764"/>
                  <dgm:constr type="ctrY" for="ch" forName="dotArrow1" refType="h" fact="0.0718"/>
                  <dgm:constr type="w" for="ch" forName="dotArrow1" refType="userD"/>
                  <dgm:constr type="h" for="ch" forName="dotArrow1" refType="userD"/>
                  <dgm:constr type="ctrX" for="ch" forName="dotArrow2" refType="w" fact="0.554"/>
                  <dgm:constr type="ctrY" for="ch" forName="dotArrow2" refType="h" fact="0.0468"/>
                  <dgm:constr type="w" for="ch" forName="dotArrow2" refType="userD"/>
                  <dgm:constr type="h" for="ch" forName="dotArrow2" refType="userD"/>
                  <dgm:constr type="ctrX" for="ch" forName="dotArrow3" refType="w" fact="0.5315"/>
                  <dgm:constr type="ctrY" for="ch" forName="dotArrow3" refType="h" fact="0.0218"/>
                  <dgm:constr type="w" for="ch" forName="dotArrow3" refType="userD"/>
                  <dgm:constr type="h" for="ch" forName="dotArrow3" refType="userD"/>
                  <dgm:constr type="ctrX" for="ch" forName="dotArrow4" refType="w" fact="0.509"/>
                  <dgm:constr type="ctrY" for="ch" forName="dotArrow4" refType="h" fact="0.0468"/>
                  <dgm:constr type="w" for="ch" forName="dotArrow4" refType="userD"/>
                  <dgm:constr type="h" for="ch" forName="dotArrow4" refType="userD"/>
                  <dgm:constr type="ctrX" for="ch" forName="dotArrow5" refType="w" fact="0.4865"/>
                  <dgm:constr type="ctrY" for="ch" forName="dotArrow5" refType="h" fact="0.0718"/>
                  <dgm:constr type="w" for="ch" forName="dotArrow5" refType="userD"/>
                  <dgm:constr type="h" for="ch" forName="dotArrow5" refType="userD"/>
                  <dgm:constr type="ctrX" for="ch" forName="dotArrow6" refType="w" fact="0.5315"/>
                  <dgm:constr type="ctrY" for="ch" forName="dotArrow6" refType="h" fact="0.0745"/>
                  <dgm:constr type="w" for="ch" forName="dotArrow6" refType="userD"/>
                  <dgm:constr type="h" for="ch" forName="dotArrow6" refType="userD"/>
                  <dgm:constr type="ctrX" for="ch" forName="dotArrow7" refType="w" fact="0.5315"/>
                  <dgm:constr type="ctrY" for="ch" forName="dotArrow7" refType="h" fact="0.1273"/>
                  <dgm:constr type="w" for="ch" forName="dotArrow7" refType="userD"/>
                  <dgm:constr type="h" for="ch" forName="dotArrow7" refType="userD"/>
                  <dgm:constr type="r" for="ch" forName="parTx1" refType="w" fact="0.8513"/>
                  <dgm:constr type="t" for="ch" forName="parTx1" refType="h" fact="0.8596"/>
                  <dgm:constr type="w" for="ch" forName="parTx1" refType="w" fact="0.3491"/>
                  <dgm:constr type="h" for="ch" forName="parTx1" refType="h" fact="0.1638"/>
                  <dgm:constr type="ctrX" for="ch" forName="picture1" refType="w" fact="0.8672"/>
                  <dgm:constr type="ctrY" for="ch" forName="picture1" refType="h" fact="0.8361"/>
                  <dgm:constr type="w" for="ch" forName="picture1" refType="w" fact="0.1618"/>
                  <dgm:constr type="h" for="ch" forName="picture1" refType="h" fact="0.2832"/>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6268"/>
                  <dgm:constr type="t" for="ch" forName="parTx2" refType="h" fact="0.6469"/>
                  <dgm:constr type="w" for="ch" forName="parTx2" refType="w" fact="0.3491"/>
                  <dgm:constr type="h" for="ch" forName="parTx2" refType="h" fact="0.1638"/>
                  <dgm:constr type="ctrX" for="ch" forName="picture2" refType="w" fact="0.6427"/>
                  <dgm:constr type="ctrY" for="ch" forName="picture2" refType="h" fact="0.6234"/>
                  <dgm:constr type="w" for="ch" forName="picture2" refType="w" fact="0.1618"/>
                  <dgm:constr type="h" for="ch" forName="picture2" refType="h" fact="0.2832"/>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5237"/>
                  <dgm:constr type="t" for="ch" forName="parTx3" refType="h" fact="0.3243"/>
                  <dgm:constr type="w" for="ch" forName="parTx3" refType="w" fact="0.3491"/>
                  <dgm:constr type="h" for="ch" forName="parTx3" refType="h" fact="0.1638"/>
                  <dgm:constr type="ctrX" for="ch" forName="picture3" refType="w" fact="0.5396"/>
                  <dgm:constr type="ctrY" for="ch" forName="picture3" refType="h" fact="0.3008"/>
                  <dgm:constr type="w" for="ch" forName="picture3" refType="w" fact="0.1618"/>
                  <dgm:constr type="h" for="ch" forName="picture3" refType="h" fact="0.2832"/>
                  <dgm:constr type="r" for="ch" forName="desTx3" refType="l" refFor="ch" refForName="parTx3"/>
                  <dgm:constr type="l" for="ch" forName="desTx3"/>
                  <dgm:constr type="t" for="ch" forName="desTx3" refType="t" refFor="ch" refForName="parTx3"/>
                  <dgm:constr type="h" for="ch" forName="desTx3" refType="h" refFor="ch" refForName="parTx3"/>
                </dgm:constrLst>
              </dgm:if>
              <dgm:else name="Name31">
                <dgm:alg type="composite">
                  <dgm:param type="ar" val="1.416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userD" refType="w" fact="0.02"/>
                  <dgm:constr type="ctrX" for="ch" forName="dot1" refType="w" fact="0.6316"/>
                  <dgm:constr type="ctrY" for="ch" forName="dot1" refType="h" fact="0.763"/>
                  <dgm:constr type="w" for="ch" forName="dot1" refType="userD"/>
                  <dgm:constr type="h" for="ch" forName="dot1" refType="userD"/>
                  <dgm:constr type="ctrX" for="ch" forName="dot2" refType="w" fact="0.6693"/>
                  <dgm:constr type="ctrY" for="ch" forName="dot2" refType="h" fact="0.7887"/>
                  <dgm:constr type="w" for="ch" forName="dot2" refType="userD"/>
                  <dgm:constr type="h" for="ch" forName="dot2" refType="userD"/>
                  <dgm:constr type="ctrX" for="ch" forName="dot3" refType="w" fact="0.7088"/>
                  <dgm:constr type="ctrY" for="ch" forName="dot3" refType="h" fact="0.809"/>
                  <dgm:constr type="w" for="ch" forName="dot3" refType="userD"/>
                  <dgm:constr type="h" for="ch" forName="dot3" refType="userD"/>
                  <dgm:constr type="ctrX" for="ch" forName="dot4" refType="w" fact="0.4506"/>
                  <dgm:constr type="ctrY" for="ch" forName="dot4" refType="h" fact="0.4655"/>
                  <dgm:constr type="w" for="ch" forName="dot4" refType="userD"/>
                  <dgm:constr type="h" for="ch" forName="dot4" refType="userD"/>
                  <dgm:constr type="ctrX" for="ch" forName="dot5" refType="w" fact="0.4658"/>
                  <dgm:constr type="ctrY" for="ch" forName="dot5" refType="h" fact="0.5178"/>
                  <dgm:constr type="w" for="ch" forName="dot5" refType="userD"/>
                  <dgm:constr type="h" for="ch" forName="dot5" refType="userD"/>
                  <dgm:constr type="ctrX" for="ch" forName="dotArrow1" refType="w" fact="0.4766"/>
                  <dgm:constr type="ctrY" for="ch" forName="dotArrow1" refType="h" fact="0.0718"/>
                  <dgm:constr type="w" for="ch" forName="dotArrow1" refType="userD"/>
                  <dgm:constr type="h" for="ch" forName="dotArrow1" refType="userD"/>
                  <dgm:constr type="ctrX" for="ch" forName="dotArrow2" refType="w" fact="0.4488"/>
                  <dgm:constr type="ctrY" for="ch" forName="dotArrow2" refType="h" fact="0.0468"/>
                  <dgm:constr type="w" for="ch" forName="dotArrow2" refType="userD"/>
                  <dgm:constr type="h" for="ch" forName="dotArrow2" refType="userD"/>
                  <dgm:constr type="ctrX" for="ch" forName="dotArrow3" refType="w" fact="0.421"/>
                  <dgm:constr type="ctrY" for="ch" forName="dotArrow3" refType="h" fact="0.0218"/>
                  <dgm:constr type="w" for="ch" forName="dotArrow3" refType="userD"/>
                  <dgm:constr type="h" for="ch" forName="dotArrow3" refType="userD"/>
                  <dgm:constr type="ctrX" for="ch" forName="dotArrow4" refType="w" fact="0.3932"/>
                  <dgm:constr type="ctrY" for="ch" forName="dotArrow4" refType="h" fact="0.0468"/>
                  <dgm:constr type="w" for="ch" forName="dotArrow4" refType="userD"/>
                  <dgm:constr type="h" for="ch" forName="dotArrow4" refType="userD"/>
                  <dgm:constr type="ctrX" for="ch" forName="dotArrow5" refType="w" fact="0.3654"/>
                  <dgm:constr type="ctrY" for="ch" forName="dotArrow5" refType="h" fact="0.0718"/>
                  <dgm:constr type="w" for="ch" forName="dotArrow5" refType="userD"/>
                  <dgm:constr type="h" for="ch" forName="dotArrow5" refType="userD"/>
                  <dgm:constr type="ctrX" for="ch" forName="dotArrow6" refType="w" fact="0.421"/>
                  <dgm:constr type="ctrY" for="ch" forName="dotArrow6" refType="h" fact="0.0745"/>
                  <dgm:constr type="w" for="ch" forName="dotArrow6" refType="userD"/>
                  <dgm:constr type="h" for="ch" forName="dotArrow6" refType="userD"/>
                  <dgm:constr type="ctrX" for="ch" forName="dotArrow7" refType="w" fact="0.421"/>
                  <dgm:constr type="ctrY" for="ch" forName="dotArrow7" refType="h" fact="0.1273"/>
                  <dgm:constr type="w" for="ch" forName="dotArrow7" refType="userD"/>
                  <dgm:constr type="h" for="ch" forName="dotArrow7" refType="userD"/>
                  <dgm:constr type="r" for="ch" forName="parTx1" refType="w" fact="0.8163"/>
                  <dgm:constr type="t" for="ch" forName="parTx1" refType="h" fact="0.8551"/>
                  <dgm:constr type="w" for="ch" forName="parTx1" refType="w" fact="0.4314"/>
                  <dgm:constr type="h" for="ch" forName="parTx1" refType="h" fact="0.1638"/>
                  <dgm:constr type="ctrX" for="ch" forName="picture1" refType="w" fact="0.8359"/>
                  <dgm:constr type="ctrY" for="ch" forName="picture1" refType="h" fact="0.8361"/>
                  <dgm:constr type="w" for="ch" forName="picture1" refType="w" fact="0.2"/>
                  <dgm:constr type="h" for="ch" forName="picture1" refType="h" fact="0.2832"/>
                  <dgm:constr type="r" for="ch" forName="parTx2" refType="w" fact="0.5388"/>
                  <dgm:constr type="t" for="ch" forName="parTx2" refType="h" fact="0.6424"/>
                  <dgm:constr type="w" for="ch" forName="parTx2" refType="w" fact="0.4314"/>
                  <dgm:constr type="h" for="ch" forName="parTx2" refType="h" fact="0.1638"/>
                  <dgm:constr type="ctrX" for="ch" forName="picture2" refType="w" fact="0.5584"/>
                  <dgm:constr type="ctrY" for="ch" forName="picture2" refType="h" fact="0.6234"/>
                  <dgm:constr type="w" for="ch" forName="picture2" refType="w" fact="0.2"/>
                  <dgm:constr type="h" for="ch" forName="picture2" refType="h" fact="0.2832"/>
                  <dgm:constr type="r" for="ch" forName="parTx3" refType="w" fact="0.4114"/>
                  <dgm:constr type="t" for="ch" forName="parTx3" refType="h" fact="0.3198"/>
                  <dgm:constr type="w" for="ch" forName="parTx3" refType="w" fact="0.4314"/>
                  <dgm:constr type="h" for="ch" forName="parTx3" refType="h" fact="0.1638"/>
                  <dgm:constr type="ctrX" for="ch" forName="picture3" refType="w" fact="0.431"/>
                  <dgm:constr type="ctrY" for="ch" forName="picture3" refType="h" fact="0.3008"/>
                  <dgm:constr type="w" for="ch" forName="picture3" refType="w" fact="0.2"/>
                  <dgm:constr type="h" for="ch" forName="picture3" refType="h" fact="0.2832"/>
                </dgm:constrLst>
              </dgm:else>
            </dgm:choose>
          </dgm:else>
        </dgm:choose>
      </dgm:if>
      <dgm:if name="Name32" axis="ch" ptType="node" func="cnt" op="equ" val="4">
        <dgm:choose name="Name33">
          <dgm:if name="Name34" func="var" arg="dir" op="equ" val="norm">
            <dgm:choose name="Name35">
              <dgm:if name="Name36" axis="des" func="maxDepth" op="gt" val="1">
                <dgm:alg type="composite">
                  <dgm:param type="ar" val="1.5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userD" refType="w" fact="0.0136"/>
                  <dgm:constr type="ctrX" for="ch" forName="dot1" refType="w" fact="0.3253"/>
                  <dgm:constr type="ctrY" for="ch" forName="dot1" refType="h" fact="0.8215"/>
                  <dgm:constr type="w" for="ch" forName="dot1" refType="userD"/>
                  <dgm:constr type="h" for="ch" forName="dot1" refType="userD"/>
                  <dgm:constr type="ctrX" for="ch" forName="dot2" refType="w" fact="0.2949"/>
                  <dgm:constr type="ctrY" for="ch" forName="dot2" refType="h" fact="0.843"/>
                  <dgm:constr type="w" for="ch" forName="dot2" refType="userD"/>
                  <dgm:constr type="h" for="ch" forName="dot2" refType="userD"/>
                  <dgm:constr type="ctrX" for="ch" forName="dot3" refType="w" fact="0.2635"/>
                  <dgm:constr type="ctrY" for="ch" forName="dot3" refType="h" fact="0.8607"/>
                  <dgm:constr type="w" for="ch" forName="dot3" refType="userD"/>
                  <dgm:constr type="h" for="ch" forName="dot3" refType="userD"/>
                  <dgm:constr type="ctrX" for="ch" forName="dot4" refType="w" fact="0.2313"/>
                  <dgm:constr type="ctrY" for="ch" forName="dot4" refType="h" fact="0.8745"/>
                  <dgm:constr type="w" for="ch" forName="dot4" refType="userD"/>
                  <dgm:constr type="h" for="ch" forName="dot4" refType="userD"/>
                  <dgm:constr type="ctrX" for="ch" forName="dot5" refType="w" fact="0.4675"/>
                  <dgm:constr type="ctrY" for="ch" forName="dot5" refType="h" fact="0.6419"/>
                  <dgm:constr type="w" for="ch" forName="dot5" refType="userD"/>
                  <dgm:constr type="h" for="ch" forName="dot5" refType="userD"/>
                  <dgm:constr type="ctrX" for="ch" forName="dot6" refType="w" fact="0.5486"/>
                  <dgm:constr type="ctrY" for="ch" forName="dot6" refType="h" fact="0.3784"/>
                  <dgm:constr type="w" for="ch" forName="dot6" refType="userD"/>
                  <dgm:constr type="h" for="ch" forName="dot6" refType="userD"/>
                  <dgm:constr type="ctrX" for="ch" forName="dotArrow1" refType="w" fact="0.5267"/>
                  <dgm:constr type="ctrY" for="ch" forName="dotArrow1" refType="h" fact="0.0496"/>
                  <dgm:constr type="w" for="ch" forName="dotArrow1" refType="userD"/>
                  <dgm:constr type="h" for="ch" forName="dotArrow1" refType="userD"/>
                  <dgm:constr type="ctrX" for="ch" forName="dotArrow2" refType="w" fact="0.5462"/>
                  <dgm:constr type="ctrY" for="ch" forName="dotArrow2" refType="h" fact="0.0282"/>
                  <dgm:constr type="w" for="ch" forName="dotArrow2" refType="userD"/>
                  <dgm:constr type="h" for="ch" forName="dotArrow2" refType="userD"/>
                  <dgm:constr type="ctrX" for="ch" forName="dotArrow3" refType="w" fact="0.5657"/>
                  <dgm:constr type="ctrY" for="ch" forName="dotArrow3" refType="h" fact="0.0068"/>
                  <dgm:constr type="w" for="ch" forName="dotArrow3" refType="userD"/>
                  <dgm:constr type="h" for="ch" forName="dotArrow3" refType="userD"/>
                  <dgm:constr type="ctrX" for="ch" forName="dotArrow4" refType="w" fact="0.5851"/>
                  <dgm:constr type="ctrY" for="ch" forName="dotArrow4" refType="h" fact="0.0282"/>
                  <dgm:constr type="w" for="ch" forName="dotArrow4" refType="userD"/>
                  <dgm:constr type="h" for="ch" forName="dotArrow4" refType="userD"/>
                  <dgm:constr type="ctrX" for="ch" forName="dotArrow5" refType="w" fact="0.6046"/>
                  <dgm:constr type="ctrY" for="ch" forName="dotArrow5" refType="h" fact="0.0496"/>
                  <dgm:constr type="w" for="ch" forName="dotArrow5" refType="userD"/>
                  <dgm:constr type="h" for="ch" forName="dotArrow5" refType="userD"/>
                  <dgm:constr type="ctrX" for="ch" forName="dotArrow6" refType="w" fact="0.5657"/>
                  <dgm:constr type="ctrY" for="ch" forName="dotArrow6" refType="h" fact="0.052"/>
                  <dgm:constr type="w" for="ch" forName="dotArrow6" refType="userD"/>
                  <dgm:constr type="h" for="ch" forName="dotArrow6" refType="userD"/>
                  <dgm:constr type="ctrX" for="ch" forName="dotArrow7" refType="w" fact="0.5657"/>
                  <dgm:constr type="ctrY" for="ch" forName="dotArrow7" refType="h" fact="0.0972"/>
                  <dgm:constr type="w" for="ch" forName="dotArrow7" refType="userD"/>
                  <dgm:constr type="h" for="ch" forName="dotArrow7" refType="userD"/>
                  <dgm:constr type="l" for="ch" forName="parTx1" refType="w" fact="0.1466"/>
                  <dgm:constr type="t" for="ch" forName="parTx1" refType="h" fact="0.9095"/>
                  <dgm:constr type="w" for="ch" forName="parTx1" refType="w" fact="0.294"/>
                  <dgm:constr type="h" for="ch" forName="parTx1" refType="h" fact="0.1222"/>
                  <dgm:constr type="ctrX" for="ch" forName="picture1" refType="w" fact="0.1333"/>
                  <dgm:constr type="ctrY" for="ch" forName="picture1" refType="h" fact="0.8922"/>
                  <dgm:constr type="w" for="ch" forName="picture1" refType="w" fact="0.1363"/>
                  <dgm:constr type="h" for="ch" forName="picture1" refType="h" fact="0.2113"/>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4105"/>
                  <dgm:constr type="t" for="ch" forName="parTx2" refType="h" fact="0.762"/>
                  <dgm:constr type="w" for="ch" forName="parTx2" refType="w" fact="0.294"/>
                  <dgm:constr type="h" for="ch" forName="parTx2" refType="h" fact="0.1222"/>
                  <dgm:constr type="ctrX" for="ch" forName="picture2" refType="w" fact="0.3972"/>
                  <dgm:constr type="ctrY" for="ch" forName="picture2" refType="h" fact="0.7447"/>
                  <dgm:constr type="w" for="ch" forName="picture2" refType="w" fact="0.1363"/>
                  <dgm:constr type="h" for="ch" forName="picture2" refType="h" fact="0.2113"/>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229"/>
                  <dgm:constr type="t" for="ch" forName="parTx3" refType="h" fact="0.5294"/>
                  <dgm:constr type="w" for="ch" forName="parTx3" refType="w" fact="0.294"/>
                  <dgm:constr type="h" for="ch" forName="parTx3" refType="h" fact="0.1222"/>
                  <dgm:constr type="ctrX" for="ch" forName="picture3" refType="w" fact="0.5095"/>
                  <dgm:constr type="ctrY" for="ch" forName="picture3" refType="h" fact="0.5121"/>
                  <dgm:constr type="w" for="ch" forName="picture3" refType="w" fact="0.1363"/>
                  <dgm:constr type="h" for="ch" forName="picture3" refType="h" fact="0.2113"/>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5722"/>
                  <dgm:constr type="t" for="ch" forName="parTx4" refType="h" fact="0.2523"/>
                  <dgm:constr type="w" for="ch" forName="parTx4" refType="w" fact="0.294"/>
                  <dgm:constr type="h" for="ch" forName="parTx4" refType="h" fact="0.1222"/>
                  <dgm:constr type="ctrX" for="ch" forName="picture4" refType="w" fact="0.5588"/>
                  <dgm:constr type="ctrY" for="ch" forName="picture4" refType="h" fact="0.235"/>
                  <dgm:constr type="w" for="ch" forName="picture4" refType="w" fact="0.1363"/>
                  <dgm:constr type="h" for="ch" forName="picture4" refType="h" fact="0.2113"/>
                  <dgm:constr type="l" for="ch" forName="desTx4" refType="r" refFor="ch" refForName="parTx4"/>
                  <dgm:constr type="r" for="ch" forName="desTx4" refType="w"/>
                  <dgm:constr type="t" for="ch" forName="desTx4" refType="t" refFor="ch" refForName="parTx4"/>
                  <dgm:constr type="h" for="ch" forName="desTx4" refType="h" refFor="ch" refForName="parTx4"/>
                </dgm:constrLst>
              </dgm:if>
              <dgm:else name="Name37">
                <dgm:alg type="composite">
                  <dgm:param type="ar" val="1.26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userD" refType="w" fact="0.0167"/>
                  <dgm:constr type="ctrX" for="ch" forName="dot1" refType="w" fact="0.3978"/>
                  <dgm:constr type="ctrY" for="ch" forName="dot1" refType="h" fact="0.8215"/>
                  <dgm:constr type="w" for="ch" forName="dot1" refType="userD"/>
                  <dgm:constr type="h" for="ch" forName="dot1" refType="userD"/>
                  <dgm:constr type="ctrX" for="ch" forName="dot2" refType="w" fact="0.3606"/>
                  <dgm:constr type="ctrY" for="ch" forName="dot2" refType="h" fact="0.843"/>
                  <dgm:constr type="w" for="ch" forName="dot2" refType="userD"/>
                  <dgm:constr type="h" for="ch" forName="dot2" refType="userD"/>
                  <dgm:constr type="ctrX" for="ch" forName="dot3" refType="w" fact="0.3223"/>
                  <dgm:constr type="ctrY" for="ch" forName="dot3" refType="h" fact="0.8607"/>
                  <dgm:constr type="w" for="ch" forName="dot3" refType="userD"/>
                  <dgm:constr type="h" for="ch" forName="dot3" refType="userD"/>
                  <dgm:constr type="ctrX" for="ch" forName="dot4" refType="w" fact="0.2829"/>
                  <dgm:constr type="ctrY" for="ch" forName="dot4" refType="h" fact="0.8745"/>
                  <dgm:constr type="w" for="ch" forName="dot4" refType="userD"/>
                  <dgm:constr type="h" for="ch" forName="dot4" refType="userD"/>
                  <dgm:constr type="ctrX" for="ch" forName="dot5" refType="w" fact="0.5717"/>
                  <dgm:constr type="ctrY" for="ch" forName="dot5" refType="h" fact="0.6419"/>
                  <dgm:constr type="w" for="ch" forName="dot5" refType="userD"/>
                  <dgm:constr type="h" for="ch" forName="dot5" refType="userD"/>
                  <dgm:constr type="ctrX" for="ch" forName="dot6" refType="w" fact="0.6709"/>
                  <dgm:constr type="ctrY" for="ch" forName="dot6" refType="h" fact="0.3784"/>
                  <dgm:constr type="w" for="ch" forName="dot6" refType="userD"/>
                  <dgm:constr type="h" for="ch" forName="dot6" refType="userD"/>
                  <dgm:constr type="ctrX" for="ch" forName="dotArrow1" refType="w" fact="0.6441"/>
                  <dgm:constr type="ctrY" for="ch" forName="dotArrow1" refType="h" fact="0.0496"/>
                  <dgm:constr type="w" for="ch" forName="dotArrow1" refType="userD"/>
                  <dgm:constr type="h" for="ch" forName="dotArrow1" refType="userD"/>
                  <dgm:constr type="ctrX" for="ch" forName="dotArrow2" refType="w" fact="0.6679"/>
                  <dgm:constr type="ctrY" for="ch" forName="dotArrow2" refType="h" fact="0.0282"/>
                  <dgm:constr type="w" for="ch" forName="dotArrow2" refType="userD"/>
                  <dgm:constr type="h" for="ch" forName="dotArrow2" refType="userD"/>
                  <dgm:constr type="ctrX" for="ch" forName="dotArrow3" refType="w" fact="0.6917"/>
                  <dgm:constr type="ctrY" for="ch" forName="dotArrow3" refType="h" fact="0.0068"/>
                  <dgm:constr type="w" for="ch" forName="dotArrow3" refType="userD"/>
                  <dgm:constr type="h" for="ch" forName="dotArrow3" refType="userD"/>
                  <dgm:constr type="ctrX" for="ch" forName="dotArrow4" refType="w" fact="0.7155"/>
                  <dgm:constr type="ctrY" for="ch" forName="dotArrow4" refType="h" fact="0.0282"/>
                  <dgm:constr type="w" for="ch" forName="dotArrow4" refType="userD"/>
                  <dgm:constr type="h" for="ch" forName="dotArrow4" refType="userD"/>
                  <dgm:constr type="ctrX" for="ch" forName="dotArrow5" refType="w" fact="0.7394"/>
                  <dgm:constr type="ctrY" for="ch" forName="dotArrow5" refType="h" fact="0.0496"/>
                  <dgm:constr type="w" for="ch" forName="dotArrow5" refType="userD"/>
                  <dgm:constr type="h" for="ch" forName="dotArrow5" refType="userD"/>
                  <dgm:constr type="ctrX" for="ch" forName="dotArrow6" refType="w" fact="0.6917"/>
                  <dgm:constr type="ctrY" for="ch" forName="dotArrow6" refType="h" fact="0.052"/>
                  <dgm:constr type="w" for="ch" forName="dotArrow6" refType="userD"/>
                  <dgm:constr type="h" for="ch" forName="dotArrow6" refType="userD"/>
                  <dgm:constr type="ctrX" for="ch" forName="dotArrow7" refType="w" fact="0.6917"/>
                  <dgm:constr type="ctrY" for="ch" forName="dotArrow7" refType="h" fact="0.0972"/>
                  <dgm:constr type="w" for="ch" forName="dotArrow7" refType="userD"/>
                  <dgm:constr type="h" for="ch" forName="dotArrow7" refType="userD"/>
                  <dgm:constr type="l" for="ch" forName="parTx1" refType="w" fact="0.1793"/>
                  <dgm:constr type="t" for="ch" forName="parTx1" refType="h" fact="0.9064"/>
                  <dgm:constr type="w" for="ch" forName="parTx1" refType="w" fact="0.3595"/>
                  <dgm:constr type="h" for="ch" forName="parTx1" refType="h" fact="0.1222"/>
                  <dgm:constr type="ctrX" for="ch" forName="picture1" refType="w" fact="0.163"/>
                  <dgm:constr type="ctrY" for="ch" forName="picture1" refType="h" fact="0.8922"/>
                  <dgm:constr type="w" for="ch" forName="picture1" refType="w" fact="0.1667"/>
                  <dgm:constr type="h" for="ch" forName="picture1" refType="h" fact="0.2113"/>
                  <dgm:constr type="l" for="ch" forName="parTx2" refType="w" fact="0.502"/>
                  <dgm:constr type="t" for="ch" forName="parTx2" refType="h" fact="0.7589"/>
                  <dgm:constr type="w" for="ch" forName="parTx2" refType="w" fact="0.3595"/>
                  <dgm:constr type="h" for="ch" forName="parTx2" refType="h" fact="0.1222"/>
                  <dgm:constr type="ctrX" for="ch" forName="picture2" refType="w" fact="0.4857"/>
                  <dgm:constr type="ctrY" for="ch" forName="picture2" refType="h" fact="0.7447"/>
                  <dgm:constr type="w" for="ch" forName="picture2" refType="w" fact="0.1667"/>
                  <dgm:constr type="h" for="ch" forName="picture2" refType="h" fact="0.2113"/>
                  <dgm:constr type="l" for="ch" forName="parTx3" refType="w" fact="0.6394"/>
                  <dgm:constr type="t" for="ch" forName="parTx3" refType="h" fact="0.5263"/>
                  <dgm:constr type="w" for="ch" forName="parTx3" refType="w" fact="0.3595"/>
                  <dgm:constr type="h" for="ch" forName="parTx3" refType="h" fact="0.1222"/>
                  <dgm:constr type="ctrX" for="ch" forName="picture3" refType="w" fact="0.6231"/>
                  <dgm:constr type="ctrY" for="ch" forName="picture3" refType="h" fact="0.5121"/>
                  <dgm:constr type="w" for="ch" forName="picture3" refType="w" fact="0.1667"/>
                  <dgm:constr type="h" for="ch" forName="picture3" refType="h" fact="0.2113"/>
                  <dgm:constr type="l" for="ch" forName="parTx4" refType="w" fact="0.6997"/>
                  <dgm:constr type="t" for="ch" forName="parTx4" refType="h" fact="0.2492"/>
                  <dgm:constr type="w" for="ch" forName="parTx4" refType="w" fact="0.3595"/>
                  <dgm:constr type="h" for="ch" forName="parTx4" refType="h" fact="0.1222"/>
                  <dgm:constr type="ctrX" for="ch" forName="picture4" refType="w" fact="0.6834"/>
                  <dgm:constr type="ctrY" for="ch" forName="picture4" refType="h" fact="0.235"/>
                  <dgm:constr type="w" for="ch" forName="picture4" refType="w" fact="0.1667"/>
                  <dgm:constr type="h" for="ch" forName="picture4" refType="h" fact="0.2113"/>
                </dgm:constrLst>
              </dgm:else>
            </dgm:choose>
          </dgm:if>
          <dgm:else name="Name38">
            <dgm:choose name="Name39">
              <dgm:if name="Name40" axis="des" func="maxDepth" op="gt" val="1">
                <dgm:alg type="composite">
                  <dgm:param type="ar" val="1.5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userD" refType="w" fact="0.0136"/>
                  <dgm:constr type="ctrX" for="ch" forName="dot1" refType="w" fact="0.6747"/>
                  <dgm:constr type="ctrY" for="ch" forName="dot1" refType="h" fact="0.8215"/>
                  <dgm:constr type="w" for="ch" forName="dot1" refType="userD"/>
                  <dgm:constr type="h" for="ch" forName="dot1" refType="userD"/>
                  <dgm:constr type="ctrX" for="ch" forName="dot2" refType="w" fact="0.7051"/>
                  <dgm:constr type="ctrY" for="ch" forName="dot2" refType="h" fact="0.843"/>
                  <dgm:constr type="w" for="ch" forName="dot2" refType="userD"/>
                  <dgm:constr type="h" for="ch" forName="dot2" refType="userD"/>
                  <dgm:constr type="ctrX" for="ch" forName="dot3" refType="w" fact="0.7365"/>
                  <dgm:constr type="ctrY" for="ch" forName="dot3" refType="h" fact="0.8607"/>
                  <dgm:constr type="w" for="ch" forName="dot3" refType="userD"/>
                  <dgm:constr type="h" for="ch" forName="dot3" refType="userD"/>
                  <dgm:constr type="ctrX" for="ch" forName="dot4" refType="w" fact="0.7687"/>
                  <dgm:constr type="ctrY" for="ch" forName="dot4" refType="h" fact="0.8745"/>
                  <dgm:constr type="w" for="ch" forName="dot4" refType="userD"/>
                  <dgm:constr type="h" for="ch" forName="dot4" refType="userD"/>
                  <dgm:constr type="ctrX" for="ch" forName="dot5" refType="w" fact="0.5325"/>
                  <dgm:constr type="ctrY" for="ch" forName="dot5" refType="h" fact="0.6419"/>
                  <dgm:constr type="w" for="ch" forName="dot5" refType="userD"/>
                  <dgm:constr type="h" for="ch" forName="dot5" refType="userD"/>
                  <dgm:constr type="ctrX" for="ch" forName="dot6" refType="w" fact="0.4514"/>
                  <dgm:constr type="ctrY" for="ch" forName="dot6" refType="h" fact="0.3784"/>
                  <dgm:constr type="w" for="ch" forName="dot6" refType="userD"/>
                  <dgm:constr type="h" for="ch" forName="dot6" refType="userD"/>
                  <dgm:constr type="ctrX" for="ch" forName="dotArrow1" refType="w" fact="0.4733"/>
                  <dgm:constr type="ctrY" for="ch" forName="dotArrow1" refType="h" fact="0.0496"/>
                  <dgm:constr type="w" for="ch" forName="dotArrow1" refType="userD"/>
                  <dgm:constr type="h" for="ch" forName="dotArrow1" refType="userD"/>
                  <dgm:constr type="ctrX" for="ch" forName="dotArrow2" refType="w" fact="0.4538"/>
                  <dgm:constr type="ctrY" for="ch" forName="dotArrow2" refType="h" fact="0.0282"/>
                  <dgm:constr type="w" for="ch" forName="dotArrow2" refType="userD"/>
                  <dgm:constr type="h" for="ch" forName="dotArrow2" refType="userD"/>
                  <dgm:constr type="ctrX" for="ch" forName="dotArrow3" refType="w" fact="0.4343"/>
                  <dgm:constr type="ctrY" for="ch" forName="dotArrow3" refType="h" fact="0.0068"/>
                  <dgm:constr type="w" for="ch" forName="dotArrow3" refType="userD"/>
                  <dgm:constr type="h" for="ch" forName="dotArrow3" refType="userD"/>
                  <dgm:constr type="ctrX" for="ch" forName="dotArrow4" refType="w" fact="0.4149"/>
                  <dgm:constr type="ctrY" for="ch" forName="dotArrow4" refType="h" fact="0.0282"/>
                  <dgm:constr type="w" for="ch" forName="dotArrow4" refType="userD"/>
                  <dgm:constr type="h" for="ch" forName="dotArrow4" refType="userD"/>
                  <dgm:constr type="ctrX" for="ch" forName="dotArrow5" refType="w" fact="0.3954"/>
                  <dgm:constr type="ctrY" for="ch" forName="dotArrow5" refType="h" fact="0.0496"/>
                  <dgm:constr type="w" for="ch" forName="dotArrow5" refType="userD"/>
                  <dgm:constr type="h" for="ch" forName="dotArrow5" refType="userD"/>
                  <dgm:constr type="ctrX" for="ch" forName="dotArrow6" refType="w" fact="0.4343"/>
                  <dgm:constr type="ctrY" for="ch" forName="dotArrow6" refType="h" fact="0.052"/>
                  <dgm:constr type="w" for="ch" forName="dotArrow6" refType="userD"/>
                  <dgm:constr type="h" for="ch" forName="dotArrow6" refType="userD"/>
                  <dgm:constr type="ctrX" for="ch" forName="dotArrow7" refType="w" fact="0.4343"/>
                  <dgm:constr type="ctrY" for="ch" forName="dotArrow7" refType="h" fact="0.0972"/>
                  <dgm:constr type="w" for="ch" forName="dotArrow7" refType="userD"/>
                  <dgm:constr type="h" for="ch" forName="dotArrow7" refType="userD"/>
                  <dgm:constr type="r" for="ch" forName="parTx1" refType="w" fact="0.8534"/>
                  <dgm:constr type="t" for="ch" forName="parTx1" refType="h" fact="0.9095"/>
                  <dgm:constr type="w" for="ch" forName="parTx1" refType="w" fact="0.294"/>
                  <dgm:constr type="h" for="ch" forName="parTx1" refType="h" fact="0.1222"/>
                  <dgm:constr type="ctrX" for="ch" forName="picture1" refType="w" fact="0.8667"/>
                  <dgm:constr type="ctrY" for="ch" forName="picture1" refType="h" fact="0.8922"/>
                  <dgm:constr type="w" for="ch" forName="picture1" refType="w" fact="0.1363"/>
                  <dgm:constr type="h" for="ch" forName="picture1" refType="h" fact="0.2113"/>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5895"/>
                  <dgm:constr type="t" for="ch" forName="parTx2" refType="h" fact="0.762"/>
                  <dgm:constr type="w" for="ch" forName="parTx2" refType="w" fact="0.294"/>
                  <dgm:constr type="h" for="ch" forName="parTx2" refType="h" fact="0.1222"/>
                  <dgm:constr type="ctrX" for="ch" forName="picture2" refType="w" fact="0.6028"/>
                  <dgm:constr type="ctrY" for="ch" forName="picture2" refType="h" fact="0.7447"/>
                  <dgm:constr type="w" for="ch" forName="picture2" refType="w" fact="0.1363"/>
                  <dgm:constr type="h" for="ch" forName="picture2" refType="h" fact="0.2113"/>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771"/>
                  <dgm:constr type="t" for="ch" forName="parTx3" refType="h" fact="0.5294"/>
                  <dgm:constr type="w" for="ch" forName="parTx3" refType="w" fact="0.294"/>
                  <dgm:constr type="h" for="ch" forName="parTx3" refType="h" fact="0.1222"/>
                  <dgm:constr type="ctrX" for="ch" forName="picture3" refType="w" fact="0.4905"/>
                  <dgm:constr type="ctrY" for="ch" forName="picture3" refType="h" fact="0.5121"/>
                  <dgm:constr type="w" for="ch" forName="picture3" refType="w" fact="0.1363"/>
                  <dgm:constr type="h" for="ch" forName="picture3" refType="h" fact="0.2113"/>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4278"/>
                  <dgm:constr type="t" for="ch" forName="parTx4" refType="h" fact="0.2523"/>
                  <dgm:constr type="w" for="ch" forName="parTx4" refType="w" fact="0.294"/>
                  <dgm:constr type="h" for="ch" forName="parTx4" refType="h" fact="0.1222"/>
                  <dgm:constr type="ctrX" for="ch" forName="picture4" refType="w" fact="0.4412"/>
                  <dgm:constr type="ctrY" for="ch" forName="picture4" refType="h" fact="0.235"/>
                  <dgm:constr type="w" for="ch" forName="picture4" refType="w" fact="0.1363"/>
                  <dgm:constr type="h" for="ch" forName="picture4" refType="h" fact="0.2113"/>
                  <dgm:constr type="r" for="ch" forName="desTx4" refType="l" refFor="ch" refForName="parTx4"/>
                  <dgm:constr type="l" for="ch" forName="desTx4"/>
                  <dgm:constr type="t" for="ch" forName="desTx4" refType="t" refFor="ch" refForName="parTx4"/>
                  <dgm:constr type="h" for="ch" forName="desTx4" refType="h" refFor="ch" refForName="parTx4"/>
                </dgm:constrLst>
              </dgm:if>
              <dgm:else name="Name41">
                <dgm:alg type="composite">
                  <dgm:param type="ar" val="1.26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userD" refType="w" fact="0.0167"/>
                  <dgm:constr type="ctrX" for="ch" forName="dot1" refType="w" fact="0.6022"/>
                  <dgm:constr type="ctrY" for="ch" forName="dot1" refType="h" fact="0.8215"/>
                  <dgm:constr type="w" for="ch" forName="dot1" refType="userD"/>
                  <dgm:constr type="h" for="ch" forName="dot1" refType="userD"/>
                  <dgm:constr type="ctrX" for="ch" forName="dot2" refType="w" fact="0.6394"/>
                  <dgm:constr type="ctrY" for="ch" forName="dot2" refType="h" fact="0.843"/>
                  <dgm:constr type="w" for="ch" forName="dot2" refType="userD"/>
                  <dgm:constr type="h" for="ch" forName="dot2" refType="userD"/>
                  <dgm:constr type="ctrX" for="ch" forName="dot3" refType="w" fact="0.6777"/>
                  <dgm:constr type="ctrY" for="ch" forName="dot3" refType="h" fact="0.8607"/>
                  <dgm:constr type="w" for="ch" forName="dot3" refType="userD"/>
                  <dgm:constr type="h" for="ch" forName="dot3" refType="userD"/>
                  <dgm:constr type="ctrX" for="ch" forName="dot4" refType="w" fact="0.7171"/>
                  <dgm:constr type="ctrY" for="ch" forName="dot4" refType="h" fact="0.8745"/>
                  <dgm:constr type="w" for="ch" forName="dot4" refType="userD"/>
                  <dgm:constr type="h" for="ch" forName="dot4" refType="userD"/>
                  <dgm:constr type="ctrX" for="ch" forName="dot5" refType="w" fact="0.4283"/>
                  <dgm:constr type="ctrY" for="ch" forName="dot5" refType="h" fact="0.6419"/>
                  <dgm:constr type="w" for="ch" forName="dot5" refType="userD"/>
                  <dgm:constr type="h" for="ch" forName="dot5" refType="userD"/>
                  <dgm:constr type="ctrX" for="ch" forName="dot6" refType="w" fact="0.3291"/>
                  <dgm:constr type="ctrY" for="ch" forName="dot6" refType="h" fact="0.3784"/>
                  <dgm:constr type="w" for="ch" forName="dot6" refType="userD"/>
                  <dgm:constr type="h" for="ch" forName="dot6" refType="userD"/>
                  <dgm:constr type="ctrX" for="ch" forName="dotArrow1" refType="w" fact="0.3559"/>
                  <dgm:constr type="ctrY" for="ch" forName="dotArrow1" refType="h" fact="0.0496"/>
                  <dgm:constr type="w" for="ch" forName="dotArrow1" refType="userD"/>
                  <dgm:constr type="h" for="ch" forName="dotArrow1" refType="userD"/>
                  <dgm:constr type="ctrX" for="ch" forName="dotArrow2" refType="w" fact="0.3321"/>
                  <dgm:constr type="ctrY" for="ch" forName="dotArrow2" refType="h" fact="0.0282"/>
                  <dgm:constr type="w" for="ch" forName="dotArrow2" refType="userD"/>
                  <dgm:constr type="h" for="ch" forName="dotArrow2" refType="userD"/>
                  <dgm:constr type="ctrX" for="ch" forName="dotArrow3" refType="w" fact="0.3083"/>
                  <dgm:constr type="ctrY" for="ch" forName="dotArrow3" refType="h" fact="0.0068"/>
                  <dgm:constr type="w" for="ch" forName="dotArrow3" refType="userD"/>
                  <dgm:constr type="h" for="ch" forName="dotArrow3" refType="userD"/>
                  <dgm:constr type="ctrX" for="ch" forName="dotArrow4" refType="w" fact="0.2845"/>
                  <dgm:constr type="ctrY" for="ch" forName="dotArrow4" refType="h" fact="0.0282"/>
                  <dgm:constr type="w" for="ch" forName="dotArrow4" refType="userD"/>
                  <dgm:constr type="h" for="ch" forName="dotArrow4" refType="userD"/>
                  <dgm:constr type="ctrX" for="ch" forName="dotArrow5" refType="w" fact="0.2606"/>
                  <dgm:constr type="ctrY" for="ch" forName="dotArrow5" refType="h" fact="0.0496"/>
                  <dgm:constr type="w" for="ch" forName="dotArrow5" refType="userD"/>
                  <dgm:constr type="h" for="ch" forName="dotArrow5" refType="userD"/>
                  <dgm:constr type="ctrX" for="ch" forName="dotArrow6" refType="w" fact="0.3083"/>
                  <dgm:constr type="ctrY" for="ch" forName="dotArrow6" refType="h" fact="0.052"/>
                  <dgm:constr type="w" for="ch" forName="dotArrow6" refType="userD"/>
                  <dgm:constr type="h" for="ch" forName="dotArrow6" refType="userD"/>
                  <dgm:constr type="ctrX" for="ch" forName="dotArrow7" refType="w" fact="0.3083"/>
                  <dgm:constr type="ctrY" for="ch" forName="dotArrow7" refType="h" fact="0.0972"/>
                  <dgm:constr type="w" for="ch" forName="dotArrow7" refType="userD"/>
                  <dgm:constr type="h" for="ch" forName="dotArrow7" refType="userD"/>
                  <dgm:constr type="r" for="ch" forName="parTx1" refType="w" fact="0.8207"/>
                  <dgm:constr type="t" for="ch" forName="parTx1" refType="h" fact="0.9064"/>
                  <dgm:constr type="w" for="ch" forName="parTx1" refType="w" fact="0.3595"/>
                  <dgm:constr type="h" for="ch" forName="parTx1" refType="h" fact="0.1222"/>
                  <dgm:constr type="ctrX" for="ch" forName="picture1" refType="w" fact="0.837"/>
                  <dgm:constr type="ctrY" for="ch" forName="picture1" refType="h" fact="0.8922"/>
                  <dgm:constr type="w" for="ch" forName="picture1" refType="w" fact="0.1667"/>
                  <dgm:constr type="h" for="ch" forName="picture1" refType="h" fact="0.2113"/>
                  <dgm:constr type="r" for="ch" forName="parTx2" refType="w" fact="0.498"/>
                  <dgm:constr type="t" for="ch" forName="parTx2" refType="h" fact="0.7589"/>
                  <dgm:constr type="w" for="ch" forName="parTx2" refType="w" fact="0.3595"/>
                  <dgm:constr type="h" for="ch" forName="parTx2" refType="h" fact="0.1222"/>
                  <dgm:constr type="ctrX" for="ch" forName="picture2" refType="w" fact="0.5143"/>
                  <dgm:constr type="ctrY" for="ch" forName="picture2" refType="h" fact="0.7447"/>
                  <dgm:constr type="w" for="ch" forName="picture2" refType="w" fact="0.1667"/>
                  <dgm:constr type="h" for="ch" forName="picture2" refType="h" fact="0.2113"/>
                  <dgm:constr type="r" for="ch" forName="parTx3" refType="w" fact="0.3606"/>
                  <dgm:constr type="t" for="ch" forName="parTx3" refType="h" fact="0.5263"/>
                  <dgm:constr type="w" for="ch" forName="parTx3" refType="w" fact="0.3595"/>
                  <dgm:constr type="h" for="ch" forName="parTx3" refType="h" fact="0.1222"/>
                  <dgm:constr type="ctrX" for="ch" forName="picture3" refType="w" fact="0.3769"/>
                  <dgm:constr type="ctrY" for="ch" forName="picture3" refType="h" fact="0.5121"/>
                  <dgm:constr type="w" for="ch" forName="picture3" refType="w" fact="0.1667"/>
                  <dgm:constr type="h" for="ch" forName="picture3" refType="h" fact="0.2113"/>
                  <dgm:constr type="r" for="ch" forName="parTx4" refType="w" fact="0.3003"/>
                  <dgm:constr type="t" for="ch" forName="parTx4" refType="h" fact="0.2492"/>
                  <dgm:constr type="w" for="ch" forName="parTx4" refType="w" fact="0.3595"/>
                  <dgm:constr type="h" for="ch" forName="parTx4" refType="h" fact="0.1222"/>
                  <dgm:constr type="ctrX" for="ch" forName="picture4" refType="w" fact="0.3166"/>
                  <dgm:constr type="ctrY" for="ch" forName="picture4" refType="h" fact="0.235"/>
                  <dgm:constr type="w" for="ch" forName="picture4" refType="w" fact="0.1667"/>
                  <dgm:constr type="h" for="ch" forName="picture4" refType="h" fact="0.2113"/>
                </dgm:constrLst>
              </dgm:else>
            </dgm:choose>
          </dgm:else>
        </dgm:choose>
      </dgm:if>
      <dgm:if name="Name42" axis="ch" ptType="node" func="cnt" op="equ" val="5">
        <dgm:choose name="Name43">
          <dgm:if name="Name44" func="var" arg="dir" op="equ" val="norm">
            <dgm:choose name="Name45">
              <dgm:if name="Name46" axis="des" func="maxDepth" op="gt" val="1">
                <dgm:alg type="composite">
                  <dgm:param type="ar" val="1.4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userD" refType="w" fact="0.0118"/>
                  <dgm:constr type="ctrX" for="ch" forName="dot1" refType="w" fact="0.3263"/>
                  <dgm:constr type="ctrY" for="ch" forName="dot1" refType="h" fact="0.8674"/>
                  <dgm:constr type="w" for="ch" forName="dot1" refType="userD"/>
                  <dgm:constr type="h" for="ch" forName="dot1" refType="userD"/>
                  <dgm:constr type="ctrX" for="ch" forName="dot2" refType="w" fact="0.3001"/>
                  <dgm:constr type="ctrY" for="ch" forName="dot2" refType="h" fact="0.8824"/>
                  <dgm:constr type="w" for="ch" forName="dot2" refType="userD"/>
                  <dgm:constr type="h" for="ch" forName="dot2" refType="userD"/>
                  <dgm:constr type="ctrX" for="ch" forName="dot3" refType="w" fact="0.2733"/>
                  <dgm:constr type="ctrY" for="ch" forName="dot3" refType="h" fact="0.8948"/>
                  <dgm:constr type="w" for="ch" forName="dot3" refType="userD"/>
                  <dgm:constr type="h" for="ch" forName="dot3" refType="userD"/>
                  <dgm:constr type="ctrX" for="ch" forName="dot4" refType="w" fact="0.2462"/>
                  <dgm:constr type="ctrY" for="ch" forName="dot4" refType="h" fact="0.9044"/>
                  <dgm:constr type="w" for="ch" forName="dot4" refType="userD"/>
                  <dgm:constr type="h" for="ch" forName="dot4" refType="userD"/>
                  <dgm:constr type="ctrX" for="ch" forName="dot5" refType="w" fact="0.4691"/>
                  <dgm:constr type="ctrY" for="ch" forName="dot5" refType="h" fact="0.7222"/>
                  <dgm:constr type="w" for="ch" forName="dot5" refType="userD"/>
                  <dgm:constr type="h" for="ch" forName="dot5" refType="userD"/>
                  <dgm:constr type="ctrX" for="ch" forName="dot6" refType="w" fact="0.4484"/>
                  <dgm:constr type="ctrY" for="ch" forName="dot6" refType="h" fact="0.7518"/>
                  <dgm:constr type="w" for="ch" forName="dot6" refType="userD"/>
                  <dgm:constr type="h" for="ch" forName="dot6" refType="userD"/>
                  <dgm:constr type="ctrX" for="ch" forName="dot7" refType="w" fact="0.5549"/>
                  <dgm:constr type="ctrY" for="ch" forName="dot7" refType="h" fact="0.5422"/>
                  <dgm:constr type="w" for="ch" forName="dot7" refType="userD"/>
                  <dgm:constr type="h" for="ch" forName="dot7" refType="userD"/>
                  <dgm:constr type="ctrX" for="ch" forName="dot8" refType="w" fact="0.601"/>
                  <dgm:constr type="ctrY" for="ch" forName="dot8" refType="h" fact="0.3229"/>
                  <dgm:constr type="w" for="ch" forName="dot8" refType="userD"/>
                  <dgm:constr type="h" for="ch" forName="dot8" refType="userD"/>
                  <dgm:constr type="ctrX" for="ch" forName="dotArrow1" refType="w" fact="0.5779"/>
                  <dgm:constr type="ctrY" for="ch" forName="dotArrow1" refType="h" fact="0.0635"/>
                  <dgm:constr type="w" for="ch" forName="dotArrow1" refType="userD"/>
                  <dgm:constr type="h" for="ch" forName="dotArrow1" refType="userD"/>
                  <dgm:constr type="ctrX" for="ch" forName="dotArrow2" refType="w" fact="0.5951"/>
                  <dgm:constr type="ctrY" for="ch" forName="dotArrow2" refType="h" fact="0.0448"/>
                  <dgm:constr type="w" for="ch" forName="dotArrow2" refType="userD"/>
                  <dgm:constr type="h" for="ch" forName="dotArrow2" refType="userD"/>
                  <dgm:constr type="ctrX" for="ch" forName="dotArrow3" refType="w" fact="0.6123"/>
                  <dgm:constr type="ctrY" for="ch" forName="dotArrow3" refType="h" fact="0.026"/>
                  <dgm:constr type="w" for="ch" forName="dotArrow3" refType="userD"/>
                  <dgm:constr type="h" for="ch" forName="dotArrow3" refType="userD"/>
                  <dgm:constr type="ctrX" for="ch" forName="dotArrow4" refType="w" fact="0.6295"/>
                  <dgm:constr type="ctrY" for="ch" forName="dotArrow4" refType="h" fact="0.0448"/>
                  <dgm:constr type="w" for="ch" forName="dotArrow4" refType="userD"/>
                  <dgm:constr type="h" for="ch" forName="dotArrow4" refType="userD"/>
                  <dgm:constr type="ctrX" for="ch" forName="dotArrow5" refType="w" fact="0.6467"/>
                  <dgm:constr type="ctrY" for="ch" forName="dotArrow5" refType="h" fact="0.0635"/>
                  <dgm:constr type="w" for="ch" forName="dotArrow5" refType="userD"/>
                  <dgm:constr type="h" for="ch" forName="dotArrow5" refType="userD"/>
                  <dgm:constr type="ctrX" for="ch" forName="dotArrow6" refType="w" fact="0.6123"/>
                  <dgm:constr type="ctrY" for="ch" forName="dotArrow6" refType="h" fact="0.0656"/>
                  <dgm:constr type="w" for="ch" forName="dotArrow6" refType="userD"/>
                  <dgm:constr type="h" for="ch" forName="dotArrow6" refType="userD"/>
                  <dgm:constr type="ctrX" for="ch" forName="dotArrow7" refType="w" fact="0.6123"/>
                  <dgm:constr type="ctrY" for="ch" forName="dotArrow7" refType="h" fact="0.1052"/>
                  <dgm:constr type="w" for="ch" forName="dotArrow7" refType="userD"/>
                  <dgm:constr type="h" for="ch" forName="dotArrow7" refType="userD"/>
                  <dgm:constr type="l" for="ch" forName="parTx1" refType="w" fact="0.1746"/>
                  <dgm:constr type="t" for="ch" forName="parTx1" refType="h" fact="0.9304"/>
                  <dgm:constr type="w" for="ch" forName="parTx1" refType="w" fact="0.2544"/>
                  <dgm:constr type="h" for="ch" forName="parTx1" refType="h" fact="0.0962"/>
                  <dgm:constr type="ctrX" for="ch" forName="picture1" refType="w" fact="0.1631"/>
                  <dgm:constr type="ctrY" for="ch" forName="picture1" refType="h" fact="0.9169"/>
                  <dgm:constr type="w" for="ch" forName="picture1" refType="w" fact="0.118"/>
                  <dgm:constr type="h" for="ch" forName="picture1" refType="h" fact="0.1663"/>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3982"/>
                  <dgm:constr type="t" for="ch" forName="parTx2" refType="h" fact="0.8167"/>
                  <dgm:constr type="w" for="ch" forName="parTx2" refType="w" fact="0.2544"/>
                  <dgm:constr type="h" for="ch" forName="parTx2" refType="h" fact="0.0962"/>
                  <dgm:constr type="ctrX" for="ch" forName="picture2" refType="w" fact="0.3866"/>
                  <dgm:constr type="ctrY" for="ch" forName="picture2" refType="h" fact="0.8032"/>
                  <dgm:constr type="w" for="ch" forName="picture2" refType="w" fact="0.118"/>
                  <dgm:constr type="h" for="ch" forName="picture2" refType="h" fact="0.1663"/>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194"/>
                  <dgm:constr type="t" for="ch" forName="parTx3" refType="h" fact="0.6524"/>
                  <dgm:constr type="w" for="ch" forName="parTx3" refType="w" fact="0.2544"/>
                  <dgm:constr type="h" for="ch" forName="parTx3" refType="h" fact="0.0962"/>
                  <dgm:constr type="ctrX" for="ch" forName="picture3" refType="w" fact="0.5078"/>
                  <dgm:constr type="ctrY" for="ch" forName="picture3" refType="h" fact="0.6389"/>
                  <dgm:constr type="w" for="ch" forName="picture3" refType="w" fact="0.118"/>
                  <dgm:constr type="h" for="ch" forName="picture3" refType="h" fact="0.1663"/>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5827"/>
                  <dgm:constr type="t" for="ch" forName="parTx4" refType="h" fact="0.4412"/>
                  <dgm:constr type="w" for="ch" forName="parTx4" refType="w" fact="0.2544"/>
                  <dgm:constr type="h" for="ch" forName="parTx4" refType="h" fact="0.0962"/>
                  <dgm:constr type="ctrX" for="ch" forName="picture4" refType="w" fact="0.5712"/>
                  <dgm:constr type="ctrY" for="ch" forName="picture4" refType="h" fact="0.4277"/>
                  <dgm:constr type="w" for="ch" forName="picture4" refType="w" fact="0.118"/>
                  <dgm:constr type="h" for="ch" forName="picture4" refType="h" fact="0.1663"/>
                  <dgm:constr type="l" for="ch" forName="desTx4" refType="r" refFor="ch" refForName="parTx4"/>
                  <dgm:constr type="r" for="ch" forName="desTx4" refType="w"/>
                  <dgm:constr type="t" for="ch" forName="desTx4" refType="t" refFor="ch" refForName="parTx4"/>
                  <dgm:constr type="h" for="ch" forName="desTx4" refType="h" refFor="ch" refForName="parTx4"/>
                  <dgm:constr type="l" for="ch" forName="parTx5" refType="w" fact="0.618"/>
                  <dgm:constr type="t" for="ch" forName="parTx5" refType="h" fact="0.2262"/>
                  <dgm:constr type="w" for="ch" forName="parTx5" refType="w" fact="0.2544"/>
                  <dgm:constr type="h" for="ch" forName="parTx5" refType="h" fact="0.0962"/>
                  <dgm:constr type="ctrX" for="ch" forName="picture5" refType="w" fact="0.6064"/>
                  <dgm:constr type="ctrY" for="ch" forName="picture5" refType="h" fact="0.2127"/>
                  <dgm:constr type="w" for="ch" forName="picture5" refType="w" fact="0.118"/>
                  <dgm:constr type="h" for="ch" forName="picture5" refType="h" fact="0.1663"/>
                  <dgm:constr type="l" for="ch" forName="desTx5" refType="r" refFor="ch" refForName="parTx5"/>
                  <dgm:constr type="r" for="ch" forName="desTx5" refType="w"/>
                  <dgm:constr type="t" for="ch" forName="desTx5" refType="t" refFor="ch" refForName="parTx5"/>
                  <dgm:constr type="h" for="ch" forName="desTx5" refType="h" refFor="ch" refForName="parTx5"/>
                </dgm:constrLst>
              </dgm:if>
              <dgm:else name="Name47">
                <dgm:alg type="composite">
                  <dgm:param type="ar" val="1.164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userD" refType="w" fact="0.0143"/>
                  <dgm:constr type="ctrX" for="ch" forName="dot1" refType="w" fact="0.3951"/>
                  <dgm:constr type="ctrY" for="ch" forName="dot1" refType="h" fact="0.8674"/>
                  <dgm:constr type="w" for="ch" forName="dot1" refType="userD"/>
                  <dgm:constr type="h" for="ch" forName="dot1" refType="userD"/>
                  <dgm:constr type="ctrX" for="ch" forName="dot2" refType="w" fact="0.3634"/>
                  <dgm:constr type="ctrY" for="ch" forName="dot2" refType="h" fact="0.8824"/>
                  <dgm:constr type="w" for="ch" forName="dot2" refType="userD"/>
                  <dgm:constr type="h" for="ch" forName="dot2" refType="userD"/>
                  <dgm:constr type="ctrX" for="ch" forName="dot3" refType="w" fact="0.331"/>
                  <dgm:constr type="ctrY" for="ch" forName="dot3" refType="h" fact="0.8948"/>
                  <dgm:constr type="w" for="ch" forName="dot3" refType="userD"/>
                  <dgm:constr type="h" for="ch" forName="dot3" refType="userD"/>
                  <dgm:constr type="ctrX" for="ch" forName="dot4" refType="w" fact="0.2981"/>
                  <dgm:constr type="ctrY" for="ch" forName="dot4" refType="h" fact="0.9044"/>
                  <dgm:constr type="w" for="ch" forName="dot4" refType="userD"/>
                  <dgm:constr type="h" for="ch" forName="dot4" refType="userD"/>
                  <dgm:constr type="ctrX" for="ch" forName="dot5" refType="w" fact="0.5681"/>
                  <dgm:constr type="ctrY" for="ch" forName="dot5" refType="h" fact="0.7222"/>
                  <dgm:constr type="w" for="ch" forName="dot5" refType="userD"/>
                  <dgm:constr type="h" for="ch" forName="dot5" refType="userD"/>
                  <dgm:constr type="ctrX" for="ch" forName="dot6" refType="w" fact="0.543"/>
                  <dgm:constr type="ctrY" for="ch" forName="dot6" refType="h" fact="0.7518"/>
                  <dgm:constr type="w" for="ch" forName="dot6" refType="userD"/>
                  <dgm:constr type="h" for="ch" forName="dot6" refType="userD"/>
                  <dgm:constr type="ctrX" for="ch" forName="dot7" refType="w" fact="0.672"/>
                  <dgm:constr type="ctrY" for="ch" forName="dot7" refType="h" fact="0.5422"/>
                  <dgm:constr type="w" for="ch" forName="dot7" refType="userD"/>
                  <dgm:constr type="h" for="ch" forName="dot7" refType="userD"/>
                  <dgm:constr type="ctrX" for="ch" forName="dot8" refType="w" fact="0.7278"/>
                  <dgm:constr type="ctrY" for="ch" forName="dot8" refType="h" fact="0.3229"/>
                  <dgm:constr type="w" for="ch" forName="dot8" refType="userD"/>
                  <dgm:constr type="h" for="ch" forName="dot8" refType="userD"/>
                  <dgm:constr type="ctrX" for="ch" forName="dotArrow1" refType="w" fact="0.6999"/>
                  <dgm:constr type="ctrY" for="ch" forName="dotArrow1" refType="h" fact="0.0635"/>
                  <dgm:constr type="w" for="ch" forName="dotArrow1" refType="userD"/>
                  <dgm:constr type="h" for="ch" forName="dotArrow1" refType="userD"/>
                  <dgm:constr type="ctrX" for="ch" forName="dotArrow2" refType="w" fact="0.7207"/>
                  <dgm:constr type="ctrY" for="ch" forName="dotArrow2" refType="h" fact="0.0448"/>
                  <dgm:constr type="w" for="ch" forName="dotArrow2" refType="userD"/>
                  <dgm:constr type="h" for="ch" forName="dotArrow2" refType="userD"/>
                  <dgm:constr type="ctrX" for="ch" forName="dotArrow3" refType="w" fact="0.7415"/>
                  <dgm:constr type="ctrY" for="ch" forName="dotArrow3" refType="h" fact="0.026"/>
                  <dgm:constr type="w" for="ch" forName="dotArrow3" refType="userD"/>
                  <dgm:constr type="h" for="ch" forName="dotArrow3" refType="userD"/>
                  <dgm:constr type="ctrX" for="ch" forName="dotArrow4" refType="w" fact="0.7624"/>
                  <dgm:constr type="ctrY" for="ch" forName="dotArrow4" refType="h" fact="0.0448"/>
                  <dgm:constr type="w" for="ch" forName="dotArrow4" refType="userD"/>
                  <dgm:constr type="h" for="ch" forName="dotArrow4" refType="userD"/>
                  <dgm:constr type="ctrX" for="ch" forName="dotArrow5" refType="w" fact="0.7832"/>
                  <dgm:constr type="ctrY" for="ch" forName="dotArrow5" refType="h" fact="0.0635"/>
                  <dgm:constr type="w" for="ch" forName="dotArrow5" refType="userD"/>
                  <dgm:constr type="h" for="ch" forName="dotArrow5" refType="userD"/>
                  <dgm:constr type="ctrX" for="ch" forName="dotArrow6" refType="w" fact="0.7415"/>
                  <dgm:constr type="ctrY" for="ch" forName="dotArrow6" refType="h" fact="0.0656"/>
                  <dgm:constr type="w" for="ch" forName="dotArrow6" refType="userD"/>
                  <dgm:constr type="h" for="ch" forName="dotArrow6" refType="userD"/>
                  <dgm:constr type="ctrX" for="ch" forName="dotArrow7" refType="w" fact="0.7415"/>
                  <dgm:constr type="ctrY" for="ch" forName="dotArrow7" refType="h" fact="0.1052"/>
                  <dgm:constr type="w" for="ch" forName="dotArrow7" refType="userD"/>
                  <dgm:constr type="h" for="ch" forName="dotArrow7" refType="userD"/>
                  <dgm:constr type="l" for="ch" forName="parTx1" refType="w" fact="0.2115"/>
                  <dgm:constr type="t" for="ch" forName="parTx1" refType="h" fact="0.928"/>
                  <dgm:constr type="w" for="ch" forName="parTx1" refType="w" fact="0.3081"/>
                  <dgm:constr type="h" for="ch" forName="parTx1" refType="h" fact="0.0962"/>
                  <dgm:constr type="ctrX" for="ch" forName="picture1" refType="w" fact="0.1975"/>
                  <dgm:constr type="ctrY" for="ch" forName="picture1" refType="h" fact="0.9169"/>
                  <dgm:constr type="w" for="ch" forName="picture1" refType="w" fact="0.1429"/>
                  <dgm:constr type="h" for="ch" forName="picture1" refType="h" fact="0.1663"/>
                  <dgm:constr type="l" for="ch" forName="parTx2" refType="w" fact="0.4822"/>
                  <dgm:constr type="t" for="ch" forName="parTx2" refType="h" fact="0.8143"/>
                  <dgm:constr type="w" for="ch" forName="parTx2" refType="w" fact="0.3081"/>
                  <dgm:constr type="h" for="ch" forName="parTx2" refType="h" fact="0.0962"/>
                  <dgm:constr type="ctrX" for="ch" forName="picture2" refType="w" fact="0.4682"/>
                  <dgm:constr type="ctrY" for="ch" forName="picture2" refType="h" fact="0.8032"/>
                  <dgm:constr type="w" for="ch" forName="picture2" refType="w" fact="0.1429"/>
                  <dgm:constr type="h" for="ch" forName="picture2" refType="h" fact="0.1663"/>
                  <dgm:constr type="l" for="ch" forName="parTx3" refType="w" fact="0.629"/>
                  <dgm:constr type="t" for="ch" forName="parTx3" refType="h" fact="0.65"/>
                  <dgm:constr type="w" for="ch" forName="parTx3" refType="w" fact="0.3081"/>
                  <dgm:constr type="h" for="ch" forName="parTx3" refType="h" fact="0.0962"/>
                  <dgm:constr type="ctrX" for="ch" forName="picture3" refType="w" fact="0.615"/>
                  <dgm:constr type="ctrY" for="ch" forName="picture3" refType="h" fact="0.6389"/>
                  <dgm:constr type="w" for="ch" forName="picture3" refType="w" fact="0.1429"/>
                  <dgm:constr type="h" for="ch" forName="picture3" refType="h" fact="0.1663"/>
                  <dgm:constr type="l" for="ch" forName="parTx4" refType="w" fact="0.7057"/>
                  <dgm:constr type="t" for="ch" forName="parTx4" refType="h" fact="0.4388"/>
                  <dgm:constr type="w" for="ch" forName="parTx4" refType="w" fact="0.3081"/>
                  <dgm:constr type="h" for="ch" forName="parTx4" refType="h" fact="0.0962"/>
                  <dgm:constr type="ctrX" for="ch" forName="picture4" refType="w" fact="0.6917"/>
                  <dgm:constr type="ctrY" for="ch" forName="picture4" refType="h" fact="0.4277"/>
                  <dgm:constr type="w" for="ch" forName="picture4" refType="w" fact="0.1429"/>
                  <dgm:constr type="h" for="ch" forName="picture4" refType="h" fact="0.1663"/>
                  <dgm:constr type="l" for="ch" forName="parTx5" refType="w" fact="0.7484"/>
                  <dgm:constr type="t" for="ch" forName="parTx5" refType="h" fact="0.2238"/>
                  <dgm:constr type="w" for="ch" forName="parTx5" refType="w" fact="0.3081"/>
                  <dgm:constr type="h" for="ch" forName="parTx5" refType="h" fact="0.0962"/>
                  <dgm:constr type="ctrX" for="ch" forName="picture5" refType="w" fact="0.7344"/>
                  <dgm:constr type="ctrY" for="ch" forName="picture5" refType="h" fact="0.2127"/>
                  <dgm:constr type="w" for="ch" forName="picture5" refType="w" fact="0.1429"/>
                  <dgm:constr type="h" for="ch" forName="picture5" refType="h" fact="0.1663"/>
                </dgm:constrLst>
              </dgm:else>
            </dgm:choose>
          </dgm:if>
          <dgm:else name="Name48">
            <dgm:choose name="Name49">
              <dgm:if name="Name50" axis="des" func="maxDepth" op="gt" val="1">
                <dgm:alg type="composite">
                  <dgm:param type="ar" val="1.4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userD" refType="w" fact="0.0118"/>
                  <dgm:constr type="ctrX" for="ch" forName="dot1" refType="w" fact="0.6737"/>
                  <dgm:constr type="ctrY" for="ch" forName="dot1" refType="h" fact="0.8674"/>
                  <dgm:constr type="w" for="ch" forName="dot1" refType="userD"/>
                  <dgm:constr type="h" for="ch" forName="dot1" refType="userD"/>
                  <dgm:constr type="ctrX" for="ch" forName="dot2" refType="w" fact="0.6999"/>
                  <dgm:constr type="ctrY" for="ch" forName="dot2" refType="h" fact="0.8824"/>
                  <dgm:constr type="w" for="ch" forName="dot2" refType="userD"/>
                  <dgm:constr type="h" for="ch" forName="dot2" refType="userD"/>
                  <dgm:constr type="ctrX" for="ch" forName="dot3" refType="w" fact="0.7267"/>
                  <dgm:constr type="ctrY" for="ch" forName="dot3" refType="h" fact="0.8948"/>
                  <dgm:constr type="w" for="ch" forName="dot3" refType="userD"/>
                  <dgm:constr type="h" for="ch" forName="dot3" refType="userD"/>
                  <dgm:constr type="ctrX" for="ch" forName="dot4" refType="w" fact="0.7538"/>
                  <dgm:constr type="ctrY" for="ch" forName="dot4" refType="h" fact="0.9044"/>
                  <dgm:constr type="w" for="ch" forName="dot4" refType="userD"/>
                  <dgm:constr type="h" for="ch" forName="dot4" refType="userD"/>
                  <dgm:constr type="ctrX" for="ch" forName="dot5" refType="w" fact="0.5309"/>
                  <dgm:constr type="ctrY" for="ch" forName="dot5" refType="h" fact="0.7222"/>
                  <dgm:constr type="w" for="ch" forName="dot5" refType="userD"/>
                  <dgm:constr type="h" for="ch" forName="dot5" refType="userD"/>
                  <dgm:constr type="ctrX" for="ch" forName="dot6" refType="w" fact="0.5516"/>
                  <dgm:constr type="ctrY" for="ch" forName="dot6" refType="h" fact="0.7518"/>
                  <dgm:constr type="w" for="ch" forName="dot6" refType="userD"/>
                  <dgm:constr type="h" for="ch" forName="dot6" refType="userD"/>
                  <dgm:constr type="ctrX" for="ch" forName="dot7" refType="w" fact="0.4451"/>
                  <dgm:constr type="ctrY" for="ch" forName="dot7" refType="h" fact="0.5422"/>
                  <dgm:constr type="w" for="ch" forName="dot7" refType="userD"/>
                  <dgm:constr type="h" for="ch" forName="dot7" refType="userD"/>
                  <dgm:constr type="ctrX" for="ch" forName="dot8" refType="w" fact="0.399"/>
                  <dgm:constr type="ctrY" for="ch" forName="dot8" refType="h" fact="0.3229"/>
                  <dgm:constr type="w" for="ch" forName="dot8" refType="userD"/>
                  <dgm:constr type="h" for="ch" forName="dot8" refType="userD"/>
                  <dgm:constr type="ctrX" for="ch" forName="dotArrow1" refType="w" fact="0.4221"/>
                  <dgm:constr type="ctrY" for="ch" forName="dotArrow1" refType="h" fact="0.0635"/>
                  <dgm:constr type="w" for="ch" forName="dotArrow1" refType="userD"/>
                  <dgm:constr type="h" for="ch" forName="dotArrow1" refType="userD"/>
                  <dgm:constr type="ctrX" for="ch" forName="dotArrow2" refType="w" fact="0.4049"/>
                  <dgm:constr type="ctrY" for="ch" forName="dotArrow2" refType="h" fact="0.0448"/>
                  <dgm:constr type="w" for="ch" forName="dotArrow2" refType="userD"/>
                  <dgm:constr type="h" for="ch" forName="dotArrow2" refType="userD"/>
                  <dgm:constr type="ctrX" for="ch" forName="dotArrow3" refType="w" fact="0.3877"/>
                  <dgm:constr type="ctrY" for="ch" forName="dotArrow3" refType="h" fact="0.026"/>
                  <dgm:constr type="w" for="ch" forName="dotArrow3" refType="userD"/>
                  <dgm:constr type="h" for="ch" forName="dotArrow3" refType="userD"/>
                  <dgm:constr type="ctrX" for="ch" forName="dotArrow4" refType="w" fact="0.3705"/>
                  <dgm:constr type="ctrY" for="ch" forName="dotArrow4" refType="h" fact="0.0448"/>
                  <dgm:constr type="w" for="ch" forName="dotArrow4" refType="userD"/>
                  <dgm:constr type="h" for="ch" forName="dotArrow4" refType="userD"/>
                  <dgm:constr type="ctrX" for="ch" forName="dotArrow5" refType="w" fact="0.3533"/>
                  <dgm:constr type="ctrY" for="ch" forName="dotArrow5" refType="h" fact="0.0635"/>
                  <dgm:constr type="w" for="ch" forName="dotArrow5" refType="userD"/>
                  <dgm:constr type="h" for="ch" forName="dotArrow5" refType="userD"/>
                  <dgm:constr type="ctrX" for="ch" forName="dotArrow6" refType="w" fact="0.3877"/>
                  <dgm:constr type="ctrY" for="ch" forName="dotArrow6" refType="h" fact="0.0656"/>
                  <dgm:constr type="w" for="ch" forName="dotArrow6" refType="userD"/>
                  <dgm:constr type="h" for="ch" forName="dotArrow6" refType="userD"/>
                  <dgm:constr type="ctrX" for="ch" forName="dotArrow7" refType="w" fact="0.3877"/>
                  <dgm:constr type="ctrY" for="ch" forName="dotArrow7" refType="h" fact="0.1052"/>
                  <dgm:constr type="w" for="ch" forName="dotArrow7" refType="userD"/>
                  <dgm:constr type="h" for="ch" forName="dotArrow7" refType="userD"/>
                  <dgm:constr type="r" for="ch" forName="parTx1" refType="w" fact="0.8254"/>
                  <dgm:constr type="t" for="ch" forName="parTx1" refType="h" fact="0.9304"/>
                  <dgm:constr type="w" for="ch" forName="parTx1" refType="w" fact="0.2544"/>
                  <dgm:constr type="h" for="ch" forName="parTx1" refType="h" fact="0.0962"/>
                  <dgm:constr type="ctrX" for="ch" forName="picture1" refType="w" fact="0.8369"/>
                  <dgm:constr type="ctrY" for="ch" forName="picture1" refType="h" fact="0.9169"/>
                  <dgm:constr type="w" for="ch" forName="picture1" refType="w" fact="0.118"/>
                  <dgm:constr type="h" for="ch" forName="picture1" refType="h" fact="0.1663"/>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6018"/>
                  <dgm:constr type="t" for="ch" forName="parTx2" refType="h" fact="0.8167"/>
                  <dgm:constr type="w" for="ch" forName="parTx2" refType="w" fact="0.2544"/>
                  <dgm:constr type="h" for="ch" forName="parTx2" refType="h" fact="0.0962"/>
                  <dgm:constr type="ctrX" for="ch" forName="picture2" refType="w" fact="0.6134"/>
                  <dgm:constr type="ctrY" for="ch" forName="picture2" refType="h" fact="0.8032"/>
                  <dgm:constr type="w" for="ch" forName="picture2" refType="w" fact="0.118"/>
                  <dgm:constr type="h" for="ch" forName="picture2" refType="h" fact="0.1663"/>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806"/>
                  <dgm:constr type="t" for="ch" forName="parTx3" refType="h" fact="0.6524"/>
                  <dgm:constr type="w" for="ch" forName="parTx3" refType="w" fact="0.2544"/>
                  <dgm:constr type="h" for="ch" forName="parTx3" refType="h" fact="0.0962"/>
                  <dgm:constr type="ctrX" for="ch" forName="picture3" refType="w" fact="0.4922"/>
                  <dgm:constr type="ctrY" for="ch" forName="picture3" refType="h" fact="0.6389"/>
                  <dgm:constr type="w" for="ch" forName="picture3" refType="w" fact="0.118"/>
                  <dgm:constr type="h" for="ch" forName="picture3" refType="h" fact="0.1663"/>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4173"/>
                  <dgm:constr type="t" for="ch" forName="parTx4" refType="h" fact="0.4412"/>
                  <dgm:constr type="w" for="ch" forName="parTx4" refType="w" fact="0.2544"/>
                  <dgm:constr type="h" for="ch" forName="parTx4" refType="h" fact="0.0962"/>
                  <dgm:constr type="ctrX" for="ch" forName="picture4" refType="w" fact="0.4288"/>
                  <dgm:constr type="ctrY" for="ch" forName="picture4" refType="h" fact="0.4277"/>
                  <dgm:constr type="w" for="ch" forName="picture4" refType="w" fact="0.118"/>
                  <dgm:constr type="h" for="ch" forName="picture4" refType="h" fact="0.1663"/>
                  <dgm:constr type="r" for="ch" forName="desTx4" refType="l" refFor="ch" refForName="parTx4"/>
                  <dgm:constr type="l" for="ch" forName="desTx4"/>
                  <dgm:constr type="t" for="ch" forName="desTx4" refType="t" refFor="ch" refForName="parTx4"/>
                  <dgm:constr type="h" for="ch" forName="desTx4" refType="h" refFor="ch" refForName="parTx4"/>
                  <dgm:constr type="r" for="ch" forName="parTx5" refType="w" fact="0.382"/>
                  <dgm:constr type="t" for="ch" forName="parTx5" refType="h" fact="0.2262"/>
                  <dgm:constr type="w" for="ch" forName="parTx5" refType="w" fact="0.2544"/>
                  <dgm:constr type="h" for="ch" forName="parTx5" refType="h" fact="0.0962"/>
                  <dgm:constr type="ctrX" for="ch" forName="picture5" refType="w" fact="0.3936"/>
                  <dgm:constr type="ctrY" for="ch" forName="picture5" refType="h" fact="0.2127"/>
                  <dgm:constr type="w" for="ch" forName="picture5" refType="w" fact="0.118"/>
                  <dgm:constr type="h" for="ch" forName="picture5" refType="h" fact="0.1663"/>
                  <dgm:constr type="r" for="ch" forName="desTx5" refType="l" refFor="ch" refForName="parTx5"/>
                  <dgm:constr type="l" for="ch" forName="desTx5"/>
                  <dgm:constr type="t" for="ch" forName="desTx5" refType="t" refFor="ch" refForName="parTx5"/>
                  <dgm:constr type="h" for="ch" forName="desTx5" refType="h" refFor="ch" refForName="parTx5"/>
                </dgm:constrLst>
              </dgm:if>
              <dgm:else name="Name51">
                <dgm:alg type="composite">
                  <dgm:param type="ar" val="1.164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userD" refType="w" fact="0.0143"/>
                  <dgm:constr type="ctrX" for="ch" forName="dot1" refType="w" fact="0.6049"/>
                  <dgm:constr type="ctrY" for="ch" forName="dot1" refType="h" fact="0.8674"/>
                  <dgm:constr type="w" for="ch" forName="dot1" refType="userD"/>
                  <dgm:constr type="h" for="ch" forName="dot1" refType="userD"/>
                  <dgm:constr type="ctrX" for="ch" forName="dot2" refType="w" fact="0.6366"/>
                  <dgm:constr type="ctrY" for="ch" forName="dot2" refType="h" fact="0.8824"/>
                  <dgm:constr type="w" for="ch" forName="dot2" refType="userD"/>
                  <dgm:constr type="h" for="ch" forName="dot2" refType="userD"/>
                  <dgm:constr type="ctrX" for="ch" forName="dot3" refType="w" fact="0.669"/>
                  <dgm:constr type="ctrY" for="ch" forName="dot3" refType="h" fact="0.8948"/>
                  <dgm:constr type="w" for="ch" forName="dot3" refType="userD"/>
                  <dgm:constr type="h" for="ch" forName="dot3" refType="userD"/>
                  <dgm:constr type="ctrX" for="ch" forName="dot4" refType="w" fact="0.7019"/>
                  <dgm:constr type="ctrY" for="ch" forName="dot4" refType="h" fact="0.9044"/>
                  <dgm:constr type="w" for="ch" forName="dot4" refType="userD"/>
                  <dgm:constr type="h" for="ch" forName="dot4" refType="userD"/>
                  <dgm:constr type="ctrX" for="ch" forName="dot5" refType="w" fact="0.4319"/>
                  <dgm:constr type="ctrY" for="ch" forName="dot5" refType="h" fact="0.7222"/>
                  <dgm:constr type="w" for="ch" forName="dot5" refType="userD"/>
                  <dgm:constr type="h" for="ch" forName="dot5" refType="userD"/>
                  <dgm:constr type="ctrX" for="ch" forName="dot6" refType="w" fact="0.457"/>
                  <dgm:constr type="ctrY" for="ch" forName="dot6" refType="h" fact="0.7518"/>
                  <dgm:constr type="w" for="ch" forName="dot6" refType="userD"/>
                  <dgm:constr type="h" for="ch" forName="dot6" refType="userD"/>
                  <dgm:constr type="ctrX" for="ch" forName="dot7" refType="w" fact="0.328"/>
                  <dgm:constr type="ctrY" for="ch" forName="dot7" refType="h" fact="0.5422"/>
                  <dgm:constr type="w" for="ch" forName="dot7" refType="userD"/>
                  <dgm:constr type="h" for="ch" forName="dot7" refType="userD"/>
                  <dgm:constr type="ctrX" for="ch" forName="dot8" refType="w" fact="0.2722"/>
                  <dgm:constr type="ctrY" for="ch" forName="dot8" refType="h" fact="0.3229"/>
                  <dgm:constr type="w" for="ch" forName="dot8" refType="userD"/>
                  <dgm:constr type="h" for="ch" forName="dot8" refType="userD"/>
                  <dgm:constr type="ctrX" for="ch" forName="dotArrow1" refType="w" fact="0.3001"/>
                  <dgm:constr type="ctrY" for="ch" forName="dotArrow1" refType="h" fact="0.0635"/>
                  <dgm:constr type="w" for="ch" forName="dotArrow1" refType="userD"/>
                  <dgm:constr type="h" for="ch" forName="dotArrow1" refType="userD"/>
                  <dgm:constr type="ctrX" for="ch" forName="dotArrow2" refType="w" fact="0.2793"/>
                  <dgm:constr type="ctrY" for="ch" forName="dotArrow2" refType="h" fact="0.0448"/>
                  <dgm:constr type="w" for="ch" forName="dotArrow2" refType="userD"/>
                  <dgm:constr type="h" for="ch" forName="dotArrow2" refType="userD"/>
                  <dgm:constr type="ctrX" for="ch" forName="dotArrow3" refType="w" fact="0.2585"/>
                  <dgm:constr type="ctrY" for="ch" forName="dotArrow3" refType="h" fact="0.026"/>
                  <dgm:constr type="w" for="ch" forName="dotArrow3" refType="userD"/>
                  <dgm:constr type="h" for="ch" forName="dotArrow3" refType="userD"/>
                  <dgm:constr type="ctrX" for="ch" forName="dotArrow4" refType="w" fact="0.2376"/>
                  <dgm:constr type="ctrY" for="ch" forName="dotArrow4" refType="h" fact="0.0448"/>
                  <dgm:constr type="w" for="ch" forName="dotArrow4" refType="userD"/>
                  <dgm:constr type="h" for="ch" forName="dotArrow4" refType="userD"/>
                  <dgm:constr type="ctrX" for="ch" forName="dotArrow5" refType="w" fact="0.2168"/>
                  <dgm:constr type="ctrY" for="ch" forName="dotArrow5" refType="h" fact="0.0635"/>
                  <dgm:constr type="w" for="ch" forName="dotArrow5" refType="userD"/>
                  <dgm:constr type="h" for="ch" forName="dotArrow5" refType="userD"/>
                  <dgm:constr type="ctrX" for="ch" forName="dotArrow6" refType="w" fact="0.2585"/>
                  <dgm:constr type="ctrY" for="ch" forName="dotArrow6" refType="h" fact="0.0656"/>
                  <dgm:constr type="w" for="ch" forName="dotArrow6" refType="userD"/>
                  <dgm:constr type="h" for="ch" forName="dotArrow6" refType="userD"/>
                  <dgm:constr type="ctrX" for="ch" forName="dotArrow7" refType="w" fact="0.2585"/>
                  <dgm:constr type="ctrY" for="ch" forName="dotArrow7" refType="h" fact="0.1052"/>
                  <dgm:constr type="w" for="ch" forName="dotArrow7" refType="userD"/>
                  <dgm:constr type="h" for="ch" forName="dotArrow7" refType="userD"/>
                  <dgm:constr type="r" for="ch" forName="parTx1" refType="w" fact="0.7885"/>
                  <dgm:constr type="t" for="ch" forName="parTx1" refType="h" fact="0.928"/>
                  <dgm:constr type="w" for="ch" forName="parTx1" refType="w" fact="0.3081"/>
                  <dgm:constr type="h" for="ch" forName="parTx1" refType="h" fact="0.0962"/>
                  <dgm:constr type="ctrX" for="ch" forName="picture1" refType="w" fact="0.8025"/>
                  <dgm:constr type="ctrY" for="ch" forName="picture1" refType="h" fact="0.9169"/>
                  <dgm:constr type="w" for="ch" forName="picture1" refType="w" fact="0.1429"/>
                  <dgm:constr type="h" for="ch" forName="picture1" refType="h" fact="0.1663"/>
                  <dgm:constr type="r" for="ch" forName="parTx2" refType="w" fact="0.5178"/>
                  <dgm:constr type="t" for="ch" forName="parTx2" refType="h" fact="0.8143"/>
                  <dgm:constr type="w" for="ch" forName="parTx2" refType="w" fact="0.3081"/>
                  <dgm:constr type="h" for="ch" forName="parTx2" refType="h" fact="0.0962"/>
                  <dgm:constr type="ctrX" for="ch" forName="picture2" refType="w" fact="0.5318"/>
                  <dgm:constr type="ctrY" for="ch" forName="picture2" refType="h" fact="0.8032"/>
                  <dgm:constr type="w" for="ch" forName="picture2" refType="w" fact="0.1429"/>
                  <dgm:constr type="h" for="ch" forName="picture2" refType="h" fact="0.1663"/>
                  <dgm:constr type="r" for="ch" forName="parTx3" refType="w" fact="0.371"/>
                  <dgm:constr type="t" for="ch" forName="parTx3" refType="h" fact="0.65"/>
                  <dgm:constr type="w" for="ch" forName="parTx3" refType="w" fact="0.3081"/>
                  <dgm:constr type="h" for="ch" forName="parTx3" refType="h" fact="0.0962"/>
                  <dgm:constr type="ctrX" for="ch" forName="picture3" refType="w" fact="0.385"/>
                  <dgm:constr type="ctrY" for="ch" forName="picture3" refType="h" fact="0.6389"/>
                  <dgm:constr type="w" for="ch" forName="picture3" refType="w" fact="0.1429"/>
                  <dgm:constr type="h" for="ch" forName="picture3" refType="h" fact="0.1663"/>
                  <dgm:constr type="r" for="ch" forName="parTx4" refType="w" fact="0.2943"/>
                  <dgm:constr type="t" for="ch" forName="parTx4" refType="h" fact="0.4388"/>
                  <dgm:constr type="w" for="ch" forName="parTx4" refType="w" fact="0.3081"/>
                  <dgm:constr type="h" for="ch" forName="parTx4" refType="h" fact="0.0962"/>
                  <dgm:constr type="ctrX" for="ch" forName="picture4" refType="w" fact="0.3083"/>
                  <dgm:constr type="ctrY" for="ch" forName="picture4" refType="h" fact="0.4277"/>
                  <dgm:constr type="w" for="ch" forName="picture4" refType="w" fact="0.1429"/>
                  <dgm:constr type="h" for="ch" forName="picture4" refType="h" fact="0.1663"/>
                  <dgm:constr type="r" for="ch" forName="parTx5" refType="w" fact="0.2516"/>
                  <dgm:constr type="t" for="ch" forName="parTx5" refType="h" fact="0.2238"/>
                  <dgm:constr type="w" for="ch" forName="parTx5" refType="w" fact="0.3081"/>
                  <dgm:constr type="h" for="ch" forName="parTx5" refType="h" fact="0.0962"/>
                  <dgm:constr type="ctrX" for="ch" forName="picture5" refType="w" fact="0.2656"/>
                  <dgm:constr type="ctrY" for="ch" forName="picture5" refType="h" fact="0.2127"/>
                  <dgm:constr type="w" for="ch" forName="picture5" refType="w" fact="0.1429"/>
                  <dgm:constr type="h" for="ch" forName="picture5" refType="h" fact="0.1663"/>
                </dgm:constrLst>
              </dgm:else>
            </dgm:choose>
          </dgm:else>
        </dgm:choose>
      </dgm:if>
      <dgm:if name="Name52" axis="ch" ptType="node" func="cnt" op="equ" val="6">
        <dgm:choose name="Name53">
          <dgm:if name="Name54" func="var" arg="dir" op="equ" val="norm">
            <dgm:choose name="Name55">
              <dgm:if name="Name56" axis="des" func="maxDepth" op="gt" val="1">
                <dgm:alg type="composite">
                  <dgm:param type="ar" val="1.3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userD" refType="w" fact="0.0105"/>
                  <dgm:constr type="ctrX" for="ch" forName="dot1" refType="w" fact="0.3608"/>
                  <dgm:constr type="ctrY" for="ch" forName="dot1" refType="h" fact="0.8839"/>
                  <dgm:constr type="w" for="ch" forName="dot1" refType="userD"/>
                  <dgm:constr type="h" for="ch" forName="dot1" refType="userD"/>
                  <dgm:constr type="ctrX" for="ch" forName="dot2" refType="w" fact="0.3384"/>
                  <dgm:constr type="ctrY" for="ch" forName="dot2" refType="h" fact="0.8967"/>
                  <dgm:constr type="w" for="ch" forName="dot2" refType="userD"/>
                  <dgm:constr type="h" for="ch" forName="dot2" refType="userD"/>
                  <dgm:constr type="ctrX" for="ch" forName="dot3" refType="w" fact="0.3155"/>
                  <dgm:constr type="ctrY" for="ch" forName="dot3" refType="h" fact="0.9076"/>
                  <dgm:constr type="w" for="ch" forName="dot3" refType="userD"/>
                  <dgm:constr type="h" for="ch" forName="dot3" refType="userD"/>
                  <dgm:constr type="ctrX" for="ch" forName="dot4" refType="w" fact="0.2923"/>
                  <dgm:constr type="ctrY" for="ch" forName="dot4" refType="h" fact="0.9165"/>
                  <dgm:constr type="w" for="ch" forName="dot4" refType="userD"/>
                  <dgm:constr type="h" for="ch" forName="dot4" refType="userD"/>
                  <dgm:constr type="ctrX" for="ch" forName="dot5" refType="w" fact="0.2688"/>
                  <dgm:constr type="ctrY" for="ch" forName="dot5" refType="h" fact="0.9234"/>
                  <dgm:constr type="w" for="ch" forName="dot5" refType="userD"/>
                  <dgm:constr type="h" for="ch" forName="dot5" refType="userD"/>
                  <dgm:constr type="ctrX" for="ch" forName="dot6" refType="w" fact="0.4883"/>
                  <dgm:constr type="ctrY" for="ch" forName="dot6" refType="h" fact="0.764"/>
                  <dgm:constr type="w" for="ch" forName="dot6" refType="userD"/>
                  <dgm:constr type="h" for="ch" forName="dot6" refType="userD"/>
                  <dgm:constr type="ctrX" for="ch" forName="dot7" refType="w" fact="0.4695"/>
                  <dgm:constr type="ctrY" for="ch" forName="dot7" refType="h" fact="0.7878"/>
                  <dgm:constr type="w" for="ch" forName="dot7" refType="userD"/>
                  <dgm:constr type="h" for="ch" forName="dot7" refType="userD"/>
                  <dgm:constr type="ctrX" for="ch" forName="dot8" refType="w" fact="0.5696"/>
                  <dgm:constr type="ctrY" for="ch" forName="dot8" refType="h" fact="0.6227"/>
                  <dgm:constr type="w" for="ch" forName="dot8" refType="userD"/>
                  <dgm:constr type="h" for="ch" forName="dot8" refType="userD"/>
                  <dgm:constr type="ctrX" for="ch" forName="dot9" refType="w" fact="0.6247"/>
                  <dgm:constr type="ctrY" for="ch" forName="dot9" refType="h" fact="0.4556"/>
                  <dgm:constr type="w" for="ch" forName="dot9" refType="userD"/>
                  <dgm:constr type="h" for="ch" forName="dot9" refType="userD"/>
                  <dgm:constr type="ctrX" for="ch" forName="dot10" refType="w" fact="0.6509"/>
                  <dgm:constr type="ctrY" for="ch" forName="dot10" refType="h" fact="0.2816"/>
                  <dgm:constr type="w" for="ch" forName="dot10" refType="userD"/>
                  <dgm:constr type="h" for="ch" forName="dot10" refType="userD"/>
                  <dgm:constr type="ctrX" for="ch" forName="dotArrow1" refType="w" fact="0.6281"/>
                  <dgm:constr type="ctrY" for="ch" forName="dotArrow1" refType="h" fact="0.0748"/>
                  <dgm:constr type="w" for="ch" forName="dotArrow1" refType="userD"/>
                  <dgm:constr type="h" for="ch" forName="dotArrow1" refType="userD"/>
                  <dgm:constr type="ctrX" for="ch" forName="dotArrow2" refType="w" fact="0.6437"/>
                  <dgm:constr type="ctrY" for="ch" forName="dotArrow2" refType="h" fact="0.0581"/>
                  <dgm:constr type="w" for="ch" forName="dotArrow2" refType="userD"/>
                  <dgm:constr type="h" for="ch" forName="dotArrow2" refType="userD"/>
                  <dgm:constr type="ctrX" for="ch" forName="dotArrow3" refType="w" fact="0.6593"/>
                  <dgm:constr type="ctrY" for="ch" forName="dotArrow3" refType="h" fact="0.0414"/>
                  <dgm:constr type="w" for="ch" forName="dotArrow3" refType="userD"/>
                  <dgm:constr type="h" for="ch" forName="dotArrow3" refType="userD"/>
                  <dgm:constr type="ctrX" for="ch" forName="dotArrow4" refType="w" fact="0.675"/>
                  <dgm:constr type="ctrY" for="ch" forName="dotArrow4" refType="h" fact="0.0581"/>
                  <dgm:constr type="w" for="ch" forName="dotArrow4" refType="userD"/>
                  <dgm:constr type="h" for="ch" forName="dotArrow4" refType="userD"/>
                  <dgm:constr type="ctrX" for="ch" forName="dotArrow5" refType="w" fact="0.6906"/>
                  <dgm:constr type="ctrY" for="ch" forName="dotArrow5" refType="h" fact="0.0748"/>
                  <dgm:constr type="w" for="ch" forName="dotArrow5" refType="userD"/>
                  <dgm:constr type="h" for="ch" forName="dotArrow5" refType="userD"/>
                  <dgm:constr type="ctrX" for="ch" forName="dotArrow6" refType="w" fact="0.6593"/>
                  <dgm:constr type="ctrY" for="ch" forName="dotArrow6" refType="h" fact="0.0766"/>
                  <dgm:constr type="w" for="ch" forName="dotArrow6" refType="userD"/>
                  <dgm:constr type="h" for="ch" forName="dotArrow6" refType="userD"/>
                  <dgm:constr type="ctrX" for="ch" forName="dotArrow7" refType="w" fact="0.6593"/>
                  <dgm:constr type="ctrY" for="ch" forName="dotArrow7" refType="h" fact="0.1118"/>
                  <dgm:constr type="w" for="ch" forName="dotArrow7" refType="userD"/>
                  <dgm:constr type="h" for="ch" forName="dotArrow7" refType="userD"/>
                  <dgm:constr type="l" for="ch" forName="parTx1" refType="w" fact="0.2091"/>
                  <dgm:constr type="t" for="ch" forName="parTx1" refType="h" fact="0.9433"/>
                  <dgm:constr type="w" for="ch" forName="parTx1" refType="w" fact="0.2275"/>
                  <dgm:constr type="h" for="ch" forName="parTx1" refType="h" fact="0.0811"/>
                  <dgm:constr type="ctrX" for="ch" forName="picture1" refType="w" fact="0.1988"/>
                  <dgm:constr type="ctrY" for="ch" forName="picture1" refType="h" fact="0.9322"/>
                  <dgm:constr type="w" for="ch" forName="picture1" refType="w" fact="0.1055"/>
                  <dgm:constr type="h" for="ch" forName="picture1" refType="h" fact="0.1403"/>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4273"/>
                  <dgm:constr type="t" for="ch" forName="parTx2" refType="h" fact="0.8468"/>
                  <dgm:constr type="w" for="ch" forName="parTx2" refType="w" fact="0.2275"/>
                  <dgm:constr type="h" for="ch" forName="parTx2" refType="h" fact="0.0811"/>
                  <dgm:constr type="ctrX" for="ch" forName="picture2" refType="w" fact="0.4169"/>
                  <dgm:constr type="ctrY" for="ch" forName="picture2" refType="h" fact="0.8357"/>
                  <dgm:constr type="w" for="ch" forName="picture2" refType="w" fact="0.1055"/>
                  <dgm:constr type="h" for="ch" forName="picture2" refType="h" fact="0.1403"/>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349"/>
                  <dgm:constr type="t" for="ch" forName="parTx3" refType="h" fact="0.7023"/>
                  <dgm:constr type="w" for="ch" forName="parTx3" refType="w" fact="0.2275"/>
                  <dgm:constr type="h" for="ch" forName="parTx3" refType="h" fact="0.0811"/>
                  <dgm:constr type="ctrX" for="ch" forName="picture3" refType="w" fact="0.5245"/>
                  <dgm:constr type="ctrY" for="ch" forName="picture3" refType="h" fact="0.6912"/>
                  <dgm:constr type="w" for="ch" forName="picture3" refType="w" fact="0.1055"/>
                  <dgm:constr type="h" for="ch" forName="picture3" refType="h" fact="0.1403"/>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5998"/>
                  <dgm:constr type="t" for="ch" forName="parTx4" refType="h" fact="0.5441"/>
                  <dgm:constr type="w" for="ch" forName="parTx4" refType="w" fact="0.2275"/>
                  <dgm:constr type="h" for="ch" forName="parTx4" refType="h" fact="0.0811"/>
                  <dgm:constr type="ctrX" for="ch" forName="picture4" refType="w" fact="0.5894"/>
                  <dgm:constr type="ctrY" for="ch" forName="picture4" refType="h" fact="0.533"/>
                  <dgm:constr type="w" for="ch" forName="picture4" refType="w" fact="0.1055"/>
                  <dgm:constr type="h" for="ch" forName="picture4" refType="h" fact="0.1403"/>
                  <dgm:constr type="l" for="ch" forName="desTx4" refType="r" refFor="ch" refForName="parTx4"/>
                  <dgm:constr type="r" for="ch" forName="desTx4" refType="w"/>
                  <dgm:constr type="t" for="ch" forName="desTx4" refType="t" refFor="ch" refForName="parTx4"/>
                  <dgm:constr type="h" for="ch" forName="desTx4" refType="h" refFor="ch" refForName="parTx4"/>
                  <dgm:constr type="l" for="ch" forName="parTx5" refType="w" fact="0.6416"/>
                  <dgm:constr type="t" for="ch" forName="parTx5" refType="h" fact="0.3737"/>
                  <dgm:constr type="w" for="ch" forName="parTx5" refType="w" fact="0.2275"/>
                  <dgm:constr type="h" for="ch" forName="parTx5" refType="h" fact="0.0811"/>
                  <dgm:constr type="ctrX" for="ch" forName="picture5" refType="w" fact="0.6313"/>
                  <dgm:constr type="ctrY" for="ch" forName="picture5" refType="h" fact="0.3626"/>
                  <dgm:constr type="w" for="ch" forName="picture5" refType="w" fact="0.1055"/>
                  <dgm:constr type="h" for="ch" forName="picture5" refType="h" fact="0.1403"/>
                  <dgm:constr type="l" for="ch" forName="desTx5" refType="r" refFor="ch" refForName="parTx5"/>
                  <dgm:constr type="r" for="ch" forName="desTx5" refType="w"/>
                  <dgm:constr type="t" for="ch" forName="desTx5" refType="t" refFor="ch" refForName="parTx5"/>
                  <dgm:constr type="h" for="ch" forName="desTx5" refType="h" refFor="ch" refForName="parTx5"/>
                  <dgm:constr type="l" for="ch" forName="parTx6" refType="w" fact="0.6644"/>
                  <dgm:constr type="t" for="ch" forName="parTx6" refType="h" fact="0.2061"/>
                  <dgm:constr type="w" for="ch" forName="parTx6" refType="w" fact="0.2275"/>
                  <dgm:constr type="h" for="ch" forName="parTx6" refType="h" fact="0.0811"/>
                  <dgm:constr type="ctrX" for="ch" forName="picture6" refType="w" fact="0.6541"/>
                  <dgm:constr type="ctrY" for="ch" forName="picture6" refType="h" fact="0.195"/>
                  <dgm:constr type="w" for="ch" forName="picture6" refType="w" fact="0.1055"/>
                  <dgm:constr type="h" for="ch" forName="picture6" refType="h" fact="0.1403"/>
                  <dgm:constr type="l" for="ch" forName="desTx6" refType="r" refFor="ch" refForName="parTx6"/>
                  <dgm:constr type="r" for="ch" forName="desTx6" refType="w"/>
                  <dgm:constr type="t" for="ch" forName="desTx6" refType="t" refFor="ch" refForName="parTx6"/>
                  <dgm:constr type="h" for="ch" forName="desTx6" refType="h" refFor="ch" refForName="parTx6"/>
                </dgm:constrLst>
              </dgm:if>
              <dgm:else name="Name57">
                <dgm:alg type="composite">
                  <dgm:param type="ar" val="1.122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userD" refType="w" fact="0.0125"/>
                  <dgm:constr type="ctrX" for="ch" forName="dot1" refType="w" fact="0.4276"/>
                  <dgm:constr type="ctrY" for="ch" forName="dot1" refType="h" fact="0.8839"/>
                  <dgm:constr type="w" for="ch" forName="dot1" refType="userD"/>
                  <dgm:constr type="h" for="ch" forName="dot1" refType="userD"/>
                  <dgm:constr type="ctrX" for="ch" forName="dot2" refType="w" fact="0.401"/>
                  <dgm:constr type="ctrY" for="ch" forName="dot2" refType="h" fact="0.8967"/>
                  <dgm:constr type="w" for="ch" forName="dot2" refType="userD"/>
                  <dgm:constr type="h" for="ch" forName="dot2" refType="userD"/>
                  <dgm:constr type="ctrX" for="ch" forName="dot3" refType="w" fact="0.3739"/>
                  <dgm:constr type="ctrY" for="ch" forName="dot3" refType="h" fact="0.9076"/>
                  <dgm:constr type="w" for="ch" forName="dot3" refType="userD"/>
                  <dgm:constr type="h" for="ch" forName="dot3" refType="userD"/>
                  <dgm:constr type="ctrX" for="ch" forName="dot4" refType="w" fact="0.3464"/>
                  <dgm:constr type="ctrY" for="ch" forName="dot4" refType="h" fact="0.9165"/>
                  <dgm:constr type="w" for="ch" forName="dot4" refType="userD"/>
                  <dgm:constr type="h" for="ch" forName="dot4" refType="userD"/>
                  <dgm:constr type="ctrX" for="ch" forName="dot5" refType="w" fact="0.3186"/>
                  <dgm:constr type="ctrY" for="ch" forName="dot5" refType="h" fact="0.9234"/>
                  <dgm:constr type="w" for="ch" forName="dot5" refType="userD"/>
                  <dgm:constr type="h" for="ch" forName="dot5" refType="userD"/>
                  <dgm:constr type="ctrX" for="ch" forName="dot6" refType="w" fact="0.5786"/>
                  <dgm:constr type="ctrY" for="ch" forName="dot6" refType="h" fact="0.764"/>
                  <dgm:constr type="w" for="ch" forName="dot6" refType="userD"/>
                  <dgm:constr type="h" for="ch" forName="dot6" refType="userD"/>
                  <dgm:constr type="ctrX" for="ch" forName="dot7" refType="w" fact="0.5564"/>
                  <dgm:constr type="ctrY" for="ch" forName="dot7" refType="h" fact="0.7878"/>
                  <dgm:constr type="w" for="ch" forName="dot7" refType="userD"/>
                  <dgm:constr type="h" for="ch" forName="dot7" refType="userD"/>
                  <dgm:constr type="ctrX" for="ch" forName="dot8" refType="w" fact="0.675"/>
                  <dgm:constr type="ctrY" for="ch" forName="dot8" refType="h" fact="0.6227"/>
                  <dgm:constr type="w" for="ch" forName="dot8" refType="userD"/>
                  <dgm:constr type="h" for="ch" forName="dot8" refType="userD"/>
                  <dgm:constr type="ctrX" for="ch" forName="dot9" refType="w" fact="0.7403"/>
                  <dgm:constr type="ctrY" for="ch" forName="dot9" refType="h" fact="0.4556"/>
                  <dgm:constr type="w" for="ch" forName="dot9" refType="userD"/>
                  <dgm:constr type="h" for="ch" forName="dot9" refType="userD"/>
                  <dgm:constr type="ctrX" for="ch" forName="dot10" refType="w" fact="0.7714"/>
                  <dgm:constr type="ctrY" for="ch" forName="dot10" refType="h" fact="0.2816"/>
                  <dgm:constr type="w" for="ch" forName="dot10" refType="userD"/>
                  <dgm:constr type="h" for="ch" forName="dot10" refType="userD"/>
                  <dgm:constr type="ctrX" for="ch" forName="dotArrow1" refType="w" fact="0.7443"/>
                  <dgm:constr type="ctrY" for="ch" forName="dotArrow1" refType="h" fact="0.0748"/>
                  <dgm:constr type="w" for="ch" forName="dotArrow1" refType="userD"/>
                  <dgm:constr type="h" for="ch" forName="dotArrow1" refType="userD"/>
                  <dgm:constr type="ctrX" for="ch" forName="dotArrow2" refType="w" fact="0.7628"/>
                  <dgm:constr type="ctrY" for="ch" forName="dotArrow2" refType="h" fact="0.0581"/>
                  <dgm:constr type="w" for="ch" forName="dotArrow2" refType="userD"/>
                  <dgm:constr type="h" for="ch" forName="dotArrow2" refType="userD"/>
                  <dgm:constr type="ctrX" for="ch" forName="dotArrow3" refType="w" fact="0.7814"/>
                  <dgm:constr type="ctrY" for="ch" forName="dotArrow3" refType="h" fact="0.0414"/>
                  <dgm:constr type="w" for="ch" forName="dotArrow3" refType="userD"/>
                  <dgm:constr type="h" for="ch" forName="dotArrow3" refType="userD"/>
                  <dgm:constr type="ctrX" for="ch" forName="dotArrow4" refType="w" fact="0.7999"/>
                  <dgm:constr type="ctrY" for="ch" forName="dotArrow4" refType="h" fact="0.0581"/>
                  <dgm:constr type="w" for="ch" forName="dotArrow4" refType="userD"/>
                  <dgm:constr type="h" for="ch" forName="dotArrow4" refType="userD"/>
                  <dgm:constr type="ctrX" for="ch" forName="dotArrow5" refType="w" fact="0.8184"/>
                  <dgm:constr type="ctrY" for="ch" forName="dotArrow5" refType="h" fact="0.0748"/>
                  <dgm:constr type="w" for="ch" forName="dotArrow5" refType="userD"/>
                  <dgm:constr type="h" for="ch" forName="dotArrow5" refType="userD"/>
                  <dgm:constr type="ctrX" for="ch" forName="dotArrow6" refType="w" fact="0.7814"/>
                  <dgm:constr type="ctrY" for="ch" forName="dotArrow6" refType="h" fact="0.0766"/>
                  <dgm:constr type="w" for="ch" forName="dotArrow6" refType="userD"/>
                  <dgm:constr type="h" for="ch" forName="dotArrow6" refType="userD"/>
                  <dgm:constr type="ctrX" for="ch" forName="dotArrow7" refType="w" fact="0.7814"/>
                  <dgm:constr type="ctrY" for="ch" forName="dotArrow7" refType="h" fact="0.1118"/>
                  <dgm:constr type="w" for="ch" forName="dotArrow7" refType="userD"/>
                  <dgm:constr type="h" for="ch" forName="dotArrow7" refType="userD"/>
                  <dgm:constr type="l" for="ch" forName="parTx1" refType="w" fact="0.2479"/>
                  <dgm:constr type="t" for="ch" forName="parTx1" refType="h" fact="0.9416"/>
                  <dgm:constr type="w" for="ch" forName="parTx1" refType="w" fact="0.2696"/>
                  <dgm:constr type="h" for="ch" forName="parTx1" refType="h" fact="0.0811"/>
                  <dgm:constr type="ctrX" for="ch" forName="picture1" refType="w" fact="0.2356"/>
                  <dgm:constr type="ctrY" for="ch" forName="picture1" refType="h" fact="0.9322"/>
                  <dgm:constr type="w" for="ch" forName="picture1" refType="w" fact="0.125"/>
                  <dgm:constr type="h" for="ch" forName="picture1" refType="h" fact="0.1403"/>
                  <dgm:constr type="l" for="ch" forName="parTx2" refType="w" fact="0.5064"/>
                  <dgm:constr type="t" for="ch" forName="parTx2" refType="h" fact="0.8451"/>
                  <dgm:constr type="w" for="ch" forName="parTx2" refType="w" fact="0.2696"/>
                  <dgm:constr type="h" for="ch" forName="parTx2" refType="h" fact="0.0811"/>
                  <dgm:constr type="ctrX" for="ch" forName="picture2" refType="w" fact="0.4941"/>
                  <dgm:constr type="ctrY" for="ch" forName="picture2" refType="h" fact="0.8357"/>
                  <dgm:constr type="w" for="ch" forName="picture2" refType="w" fact="0.125"/>
                  <dgm:constr type="h" for="ch" forName="picture2" refType="h" fact="0.1403"/>
                  <dgm:constr type="l" for="ch" forName="parTx3" refType="w" fact="0.6339"/>
                  <dgm:constr type="t" for="ch" forName="parTx3" refType="h" fact="0.7006"/>
                  <dgm:constr type="w" for="ch" forName="parTx3" refType="w" fact="0.2696"/>
                  <dgm:constr type="h" for="ch" forName="parTx3" refType="h" fact="0.0811"/>
                  <dgm:constr type="ctrX" for="ch" forName="picture3" refType="w" fact="0.6216"/>
                  <dgm:constr type="ctrY" for="ch" forName="picture3" refType="h" fact="0.6912"/>
                  <dgm:constr type="w" for="ch" forName="picture3" refType="w" fact="0.125"/>
                  <dgm:constr type="h" for="ch" forName="picture3" refType="h" fact="0.1403"/>
                  <dgm:constr type="l" for="ch" forName="parTx4" refType="w" fact="0.7108"/>
                  <dgm:constr type="t" for="ch" forName="parTx4" refType="h" fact="0.5424"/>
                  <dgm:constr type="w" for="ch" forName="parTx4" refType="w" fact="0.2696"/>
                  <dgm:constr type="h" for="ch" forName="parTx4" refType="h" fact="0.0811"/>
                  <dgm:constr type="ctrX" for="ch" forName="picture4" refType="w" fact="0.6985"/>
                  <dgm:constr type="ctrY" for="ch" forName="picture4" refType="h" fact="0.533"/>
                  <dgm:constr type="w" for="ch" forName="picture4" refType="w" fact="0.125"/>
                  <dgm:constr type="h" for="ch" forName="picture4" refType="h" fact="0.1403"/>
                  <dgm:constr type="l" for="ch" forName="parTx5" refType="w" fact="0.7604"/>
                  <dgm:constr type="t" for="ch" forName="parTx5" refType="h" fact="0.372"/>
                  <dgm:constr type="w" for="ch" forName="parTx5" refType="w" fact="0.2696"/>
                  <dgm:constr type="h" for="ch" forName="parTx5" refType="h" fact="0.0811"/>
                  <dgm:constr type="ctrX" for="ch" forName="picture5" refType="w" fact="0.7481"/>
                  <dgm:constr type="ctrY" for="ch" forName="picture5" refType="h" fact="0.3626"/>
                  <dgm:constr type="w" for="ch" forName="picture5" refType="w" fact="0.125"/>
                  <dgm:constr type="h" for="ch" forName="picture5" refType="h" fact="0.1403"/>
                  <dgm:constr type="l" for="ch" forName="parTx6" refType="w" fact="0.7874"/>
                  <dgm:constr type="t" for="ch" forName="parTx6" refType="h" fact="0.2044"/>
                  <dgm:constr type="w" for="ch" forName="parTx6" refType="w" fact="0.2696"/>
                  <dgm:constr type="h" for="ch" forName="parTx6" refType="h" fact="0.0811"/>
                  <dgm:constr type="ctrX" for="ch" forName="picture6" refType="w" fact="0.7751"/>
                  <dgm:constr type="ctrY" for="ch" forName="picture6" refType="h" fact="0.195"/>
                  <dgm:constr type="w" for="ch" forName="picture6" refType="w" fact="0.125"/>
                  <dgm:constr type="h" for="ch" forName="picture6" refType="h" fact="0.1403"/>
                </dgm:constrLst>
              </dgm:else>
            </dgm:choose>
          </dgm:if>
          <dgm:else name="Name58">
            <dgm:choose name="Name59">
              <dgm:if name="Name60" axis="des" func="maxDepth" op="gt" val="1">
                <dgm:alg type="composite">
                  <dgm:param type="ar" val="1.3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userD" refType="w" fact="0.0105"/>
                  <dgm:constr type="ctrX" for="ch" forName="dot1" refType="w" fact="0.6392"/>
                  <dgm:constr type="ctrY" for="ch" forName="dot1" refType="h" fact="0.8839"/>
                  <dgm:constr type="w" for="ch" forName="dot1" refType="userD"/>
                  <dgm:constr type="h" for="ch" forName="dot1" refType="userD"/>
                  <dgm:constr type="ctrX" for="ch" forName="dot2" refType="w" fact="0.6616"/>
                  <dgm:constr type="ctrY" for="ch" forName="dot2" refType="h" fact="0.8967"/>
                  <dgm:constr type="w" for="ch" forName="dot2" refType="userD"/>
                  <dgm:constr type="h" for="ch" forName="dot2" refType="userD"/>
                  <dgm:constr type="ctrX" for="ch" forName="dot3" refType="w" fact="0.6845"/>
                  <dgm:constr type="ctrY" for="ch" forName="dot3" refType="h" fact="0.9076"/>
                  <dgm:constr type="w" for="ch" forName="dot3" refType="userD"/>
                  <dgm:constr type="h" for="ch" forName="dot3" refType="userD"/>
                  <dgm:constr type="ctrX" for="ch" forName="dot4" refType="w" fact="0.7077"/>
                  <dgm:constr type="ctrY" for="ch" forName="dot4" refType="h" fact="0.9165"/>
                  <dgm:constr type="w" for="ch" forName="dot4" refType="userD"/>
                  <dgm:constr type="h" for="ch" forName="dot4" refType="userD"/>
                  <dgm:constr type="ctrX" for="ch" forName="dot5" refType="w" fact="0.7312"/>
                  <dgm:constr type="ctrY" for="ch" forName="dot5" refType="h" fact="0.9234"/>
                  <dgm:constr type="w" for="ch" forName="dot5" refType="userD"/>
                  <dgm:constr type="h" for="ch" forName="dot5" refType="userD"/>
                  <dgm:constr type="ctrX" for="ch" forName="dot6" refType="w" fact="0.5117"/>
                  <dgm:constr type="ctrY" for="ch" forName="dot6" refType="h" fact="0.764"/>
                  <dgm:constr type="w" for="ch" forName="dot6" refType="userD"/>
                  <dgm:constr type="h" for="ch" forName="dot6" refType="userD"/>
                  <dgm:constr type="ctrX" for="ch" forName="dot7" refType="w" fact="0.5305"/>
                  <dgm:constr type="ctrY" for="ch" forName="dot7" refType="h" fact="0.7878"/>
                  <dgm:constr type="w" for="ch" forName="dot7" refType="userD"/>
                  <dgm:constr type="h" for="ch" forName="dot7" refType="userD"/>
                  <dgm:constr type="ctrX" for="ch" forName="dot8" refType="w" fact="0.4304"/>
                  <dgm:constr type="ctrY" for="ch" forName="dot8" refType="h" fact="0.6227"/>
                  <dgm:constr type="w" for="ch" forName="dot8" refType="userD"/>
                  <dgm:constr type="h" for="ch" forName="dot8" refType="userD"/>
                  <dgm:constr type="ctrX" for="ch" forName="dot9" refType="w" fact="0.3753"/>
                  <dgm:constr type="ctrY" for="ch" forName="dot9" refType="h" fact="0.4556"/>
                  <dgm:constr type="w" for="ch" forName="dot9" refType="userD"/>
                  <dgm:constr type="h" for="ch" forName="dot9" refType="userD"/>
                  <dgm:constr type="ctrX" for="ch" forName="dot10" refType="w" fact="0.3491"/>
                  <dgm:constr type="ctrY" for="ch" forName="dot10" refType="h" fact="0.2816"/>
                  <dgm:constr type="w" for="ch" forName="dot10" refType="userD"/>
                  <dgm:constr type="h" for="ch" forName="dot10" refType="userD"/>
                  <dgm:constr type="ctrX" for="ch" forName="dotArrow1" refType="w" fact="0.3719"/>
                  <dgm:constr type="ctrY" for="ch" forName="dotArrow1" refType="h" fact="0.0748"/>
                  <dgm:constr type="w" for="ch" forName="dotArrow1" refType="userD"/>
                  <dgm:constr type="h" for="ch" forName="dotArrow1" refType="userD"/>
                  <dgm:constr type="ctrX" for="ch" forName="dotArrow2" refType="w" fact="0.3563"/>
                  <dgm:constr type="ctrY" for="ch" forName="dotArrow2" refType="h" fact="0.0581"/>
                  <dgm:constr type="w" for="ch" forName="dotArrow2" refType="userD"/>
                  <dgm:constr type="h" for="ch" forName="dotArrow2" refType="userD"/>
                  <dgm:constr type="ctrX" for="ch" forName="dotArrow3" refType="w" fact="0.3407"/>
                  <dgm:constr type="ctrY" for="ch" forName="dotArrow3" refType="h" fact="0.0414"/>
                  <dgm:constr type="w" for="ch" forName="dotArrow3" refType="userD"/>
                  <dgm:constr type="h" for="ch" forName="dotArrow3" refType="userD"/>
                  <dgm:constr type="ctrX" for="ch" forName="dotArrow4" refType="w" fact="0.325"/>
                  <dgm:constr type="ctrY" for="ch" forName="dotArrow4" refType="h" fact="0.0581"/>
                  <dgm:constr type="w" for="ch" forName="dotArrow4" refType="userD"/>
                  <dgm:constr type="h" for="ch" forName="dotArrow4" refType="userD"/>
                  <dgm:constr type="ctrX" for="ch" forName="dotArrow5" refType="w" fact="0.3094"/>
                  <dgm:constr type="ctrY" for="ch" forName="dotArrow5" refType="h" fact="0.0748"/>
                  <dgm:constr type="w" for="ch" forName="dotArrow5" refType="userD"/>
                  <dgm:constr type="h" for="ch" forName="dotArrow5" refType="userD"/>
                  <dgm:constr type="ctrX" for="ch" forName="dotArrow6" refType="w" fact="0.3407"/>
                  <dgm:constr type="ctrY" for="ch" forName="dotArrow6" refType="h" fact="0.0766"/>
                  <dgm:constr type="w" for="ch" forName="dotArrow6" refType="userD"/>
                  <dgm:constr type="h" for="ch" forName="dotArrow6" refType="userD"/>
                  <dgm:constr type="ctrX" for="ch" forName="dotArrow7" refType="w" fact="0.3407"/>
                  <dgm:constr type="ctrY" for="ch" forName="dotArrow7" refType="h" fact="0.1118"/>
                  <dgm:constr type="w" for="ch" forName="dotArrow7" refType="userD"/>
                  <dgm:constr type="h" for="ch" forName="dotArrow7" refType="userD"/>
                  <dgm:constr type="r" for="ch" forName="parTx1" refType="w" fact="0.7909"/>
                  <dgm:constr type="t" for="ch" forName="parTx1" refType="h" fact="0.9433"/>
                  <dgm:constr type="w" for="ch" forName="parTx1" refType="w" fact="0.2275"/>
                  <dgm:constr type="h" for="ch" forName="parTx1" refType="h" fact="0.0811"/>
                  <dgm:constr type="ctrX" for="ch" forName="picture1" refType="w" fact="0.8012"/>
                  <dgm:constr type="ctrY" for="ch" forName="picture1" refType="h" fact="0.9322"/>
                  <dgm:constr type="w" for="ch" forName="picture1" refType="w" fact="0.1055"/>
                  <dgm:constr type="h" for="ch" forName="picture1" refType="h" fact="0.1403"/>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5727"/>
                  <dgm:constr type="t" for="ch" forName="parTx2" refType="h" fact="0.8468"/>
                  <dgm:constr type="w" for="ch" forName="parTx2" refType="w" fact="0.2275"/>
                  <dgm:constr type="h" for="ch" forName="parTx2" refType="h" fact="0.0811"/>
                  <dgm:constr type="ctrX" for="ch" forName="picture2" refType="w" fact="0.5831"/>
                  <dgm:constr type="ctrY" for="ch" forName="picture2" refType="h" fact="0.8357"/>
                  <dgm:constr type="w" for="ch" forName="picture2" refType="w" fact="0.1055"/>
                  <dgm:constr type="h" for="ch" forName="picture2" refType="h" fact="0.1403"/>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651"/>
                  <dgm:constr type="t" for="ch" forName="parTx3" refType="h" fact="0.7023"/>
                  <dgm:constr type="w" for="ch" forName="parTx3" refType="w" fact="0.2275"/>
                  <dgm:constr type="h" for="ch" forName="parTx3" refType="h" fact="0.0811"/>
                  <dgm:constr type="ctrX" for="ch" forName="picture3" refType="w" fact="0.4755"/>
                  <dgm:constr type="ctrY" for="ch" forName="picture3" refType="h" fact="0.6912"/>
                  <dgm:constr type="w" for="ch" forName="picture3" refType="w" fact="0.1055"/>
                  <dgm:constr type="h" for="ch" forName="picture3" refType="h" fact="0.1403"/>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4002"/>
                  <dgm:constr type="t" for="ch" forName="parTx4" refType="h" fact="0.5441"/>
                  <dgm:constr type="w" for="ch" forName="parTx4" refType="w" fact="0.2275"/>
                  <dgm:constr type="h" for="ch" forName="parTx4" refType="h" fact="0.0811"/>
                  <dgm:constr type="ctrX" for="ch" forName="picture4" refType="w" fact="0.4106"/>
                  <dgm:constr type="ctrY" for="ch" forName="picture4" refType="h" fact="0.533"/>
                  <dgm:constr type="w" for="ch" forName="picture4" refType="w" fact="0.1055"/>
                  <dgm:constr type="h" for="ch" forName="picture4" refType="h" fact="0.1403"/>
                  <dgm:constr type="r" for="ch" forName="desTx4" refType="l" refFor="ch" refForName="parTx4"/>
                  <dgm:constr type="l" for="ch" forName="desTx4"/>
                  <dgm:constr type="t" for="ch" forName="desTx4" refType="t" refFor="ch" refForName="parTx4"/>
                  <dgm:constr type="h" for="ch" forName="desTx4" refType="h" refFor="ch" refForName="parTx4"/>
                  <dgm:constr type="r" for="ch" forName="parTx5" refType="w" fact="0.3584"/>
                  <dgm:constr type="t" for="ch" forName="parTx5" refType="h" fact="0.3737"/>
                  <dgm:constr type="w" for="ch" forName="parTx5" refType="w" fact="0.2275"/>
                  <dgm:constr type="h" for="ch" forName="parTx5" refType="h" fact="0.0811"/>
                  <dgm:constr type="ctrX" for="ch" forName="picture5" refType="w" fact="0.3687"/>
                  <dgm:constr type="ctrY" for="ch" forName="picture5" refType="h" fact="0.3626"/>
                  <dgm:constr type="w" for="ch" forName="picture5" refType="w" fact="0.1055"/>
                  <dgm:constr type="h" for="ch" forName="picture5" refType="h" fact="0.1403"/>
                  <dgm:constr type="r" for="ch" forName="desTx5" refType="l" refFor="ch" refForName="parTx5"/>
                  <dgm:constr type="l" for="ch" forName="desTx5"/>
                  <dgm:constr type="t" for="ch" forName="desTx5" refType="t" refFor="ch" refForName="parTx5"/>
                  <dgm:constr type="h" for="ch" forName="desTx5" refType="h" refFor="ch" refForName="parTx5"/>
                  <dgm:constr type="r" for="ch" forName="parTx6" refType="w" fact="0.3356"/>
                  <dgm:constr type="t" for="ch" forName="parTx6" refType="h" fact="0.2061"/>
                  <dgm:constr type="w" for="ch" forName="parTx6" refType="w" fact="0.2275"/>
                  <dgm:constr type="h" for="ch" forName="parTx6" refType="h" fact="0.0811"/>
                  <dgm:constr type="ctrX" for="ch" forName="picture6" refType="w" fact="0.3459"/>
                  <dgm:constr type="ctrY" for="ch" forName="picture6" refType="h" fact="0.195"/>
                  <dgm:constr type="w" for="ch" forName="picture6" refType="w" fact="0.1055"/>
                  <dgm:constr type="h" for="ch" forName="picture6" refType="h" fact="0.1403"/>
                  <dgm:constr type="r" for="ch" forName="desTx6" refType="l" refFor="ch" refForName="parTx6"/>
                  <dgm:constr type="l" for="ch" forName="desTx6"/>
                  <dgm:constr type="t" for="ch" forName="desTx6" refType="t" refFor="ch" refForName="parTx6"/>
                  <dgm:constr type="h" for="ch" forName="desTx6" refType="h" refFor="ch" refForName="parTx6"/>
                </dgm:constrLst>
              </dgm:if>
              <dgm:else name="Name61">
                <dgm:alg type="composite">
                  <dgm:param type="ar" val="1.122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userD" refType="w" fact="0.0125"/>
                  <dgm:constr type="ctrX" for="ch" forName="dot1" refType="w" fact="0.5724"/>
                  <dgm:constr type="ctrY" for="ch" forName="dot1" refType="h" fact="0.8839"/>
                  <dgm:constr type="w" for="ch" forName="dot1" refType="userD"/>
                  <dgm:constr type="h" for="ch" forName="dot1" refType="userD"/>
                  <dgm:constr type="ctrX" for="ch" forName="dot2" refType="w" fact="0.599"/>
                  <dgm:constr type="ctrY" for="ch" forName="dot2" refType="h" fact="0.8967"/>
                  <dgm:constr type="w" for="ch" forName="dot2" refType="userD"/>
                  <dgm:constr type="h" for="ch" forName="dot2" refType="userD"/>
                  <dgm:constr type="ctrX" for="ch" forName="dot3" refType="w" fact="0.6261"/>
                  <dgm:constr type="ctrY" for="ch" forName="dot3" refType="h" fact="0.9076"/>
                  <dgm:constr type="w" for="ch" forName="dot3" refType="userD"/>
                  <dgm:constr type="h" for="ch" forName="dot3" refType="userD"/>
                  <dgm:constr type="ctrX" for="ch" forName="dot4" refType="w" fact="0.6536"/>
                  <dgm:constr type="ctrY" for="ch" forName="dot4" refType="h" fact="0.9165"/>
                  <dgm:constr type="w" for="ch" forName="dot4" refType="userD"/>
                  <dgm:constr type="h" for="ch" forName="dot4" refType="userD"/>
                  <dgm:constr type="ctrX" for="ch" forName="dot5" refType="w" fact="0.6814"/>
                  <dgm:constr type="ctrY" for="ch" forName="dot5" refType="h" fact="0.9234"/>
                  <dgm:constr type="w" for="ch" forName="dot5" refType="userD"/>
                  <dgm:constr type="h" for="ch" forName="dot5" refType="userD"/>
                  <dgm:constr type="ctrX" for="ch" forName="dot6" refType="w" fact="0.4214"/>
                  <dgm:constr type="ctrY" for="ch" forName="dot6" refType="h" fact="0.764"/>
                  <dgm:constr type="w" for="ch" forName="dot6" refType="userD"/>
                  <dgm:constr type="h" for="ch" forName="dot6" refType="userD"/>
                  <dgm:constr type="ctrX" for="ch" forName="dot7" refType="w" fact="0.4436"/>
                  <dgm:constr type="ctrY" for="ch" forName="dot7" refType="h" fact="0.7878"/>
                  <dgm:constr type="w" for="ch" forName="dot7" refType="userD"/>
                  <dgm:constr type="h" for="ch" forName="dot7" refType="userD"/>
                  <dgm:constr type="ctrX" for="ch" forName="dot8" refType="w" fact="0.325"/>
                  <dgm:constr type="ctrY" for="ch" forName="dot8" refType="h" fact="0.6227"/>
                  <dgm:constr type="w" for="ch" forName="dot8" refType="userD"/>
                  <dgm:constr type="h" for="ch" forName="dot8" refType="userD"/>
                  <dgm:constr type="ctrX" for="ch" forName="dot9" refType="w" fact="0.2597"/>
                  <dgm:constr type="ctrY" for="ch" forName="dot9" refType="h" fact="0.4556"/>
                  <dgm:constr type="w" for="ch" forName="dot9" refType="userD"/>
                  <dgm:constr type="h" for="ch" forName="dot9" refType="userD"/>
                  <dgm:constr type="ctrX" for="ch" forName="dot10" refType="w" fact="0.2286"/>
                  <dgm:constr type="ctrY" for="ch" forName="dot10" refType="h" fact="0.2816"/>
                  <dgm:constr type="w" for="ch" forName="dot10" refType="userD"/>
                  <dgm:constr type="h" for="ch" forName="dot10" refType="userD"/>
                  <dgm:constr type="ctrX" for="ch" forName="dotArrow1" refType="w" fact="0.2557"/>
                  <dgm:constr type="ctrY" for="ch" forName="dotArrow1" refType="h" fact="0.0748"/>
                  <dgm:constr type="w" for="ch" forName="dotArrow1" refType="userD"/>
                  <dgm:constr type="h" for="ch" forName="dotArrow1" refType="userD"/>
                  <dgm:constr type="ctrX" for="ch" forName="dotArrow2" refType="w" fact="0.2372"/>
                  <dgm:constr type="ctrY" for="ch" forName="dotArrow2" refType="h" fact="0.0581"/>
                  <dgm:constr type="w" for="ch" forName="dotArrow2" refType="userD"/>
                  <dgm:constr type="h" for="ch" forName="dotArrow2" refType="userD"/>
                  <dgm:constr type="ctrX" for="ch" forName="dotArrow3" refType="w" fact="0.2187"/>
                  <dgm:constr type="ctrY" for="ch" forName="dotArrow3" refType="h" fact="0.0414"/>
                  <dgm:constr type="w" for="ch" forName="dotArrow3" refType="userD"/>
                  <dgm:constr type="h" for="ch" forName="dotArrow3" refType="userD"/>
                  <dgm:constr type="ctrX" for="ch" forName="dotArrow4" refType="w" fact="0.2001"/>
                  <dgm:constr type="ctrY" for="ch" forName="dotArrow4" refType="h" fact="0.0581"/>
                  <dgm:constr type="w" for="ch" forName="dotArrow4" refType="userD"/>
                  <dgm:constr type="h" for="ch" forName="dotArrow4" refType="userD"/>
                  <dgm:constr type="ctrX" for="ch" forName="dotArrow5" refType="w" fact="0.1816"/>
                  <dgm:constr type="ctrY" for="ch" forName="dotArrow5" refType="h" fact="0.0748"/>
                  <dgm:constr type="w" for="ch" forName="dotArrow5" refType="userD"/>
                  <dgm:constr type="h" for="ch" forName="dotArrow5" refType="userD"/>
                  <dgm:constr type="ctrX" for="ch" forName="dotArrow6" refType="w" fact="0.2187"/>
                  <dgm:constr type="ctrY" for="ch" forName="dotArrow6" refType="h" fact="0.0766"/>
                  <dgm:constr type="w" for="ch" forName="dotArrow6" refType="userD"/>
                  <dgm:constr type="h" for="ch" forName="dotArrow6" refType="userD"/>
                  <dgm:constr type="ctrX" for="ch" forName="dotArrow7" refType="w" fact="0.2187"/>
                  <dgm:constr type="ctrY" for="ch" forName="dotArrow7" refType="h" fact="0.1118"/>
                  <dgm:constr type="w" for="ch" forName="dotArrow7" refType="userD"/>
                  <dgm:constr type="h" for="ch" forName="dotArrow7" refType="userD"/>
                  <dgm:constr type="r" for="ch" forName="parTx1" refType="w" fact="0.7522"/>
                  <dgm:constr type="t" for="ch" forName="parTx1" refType="h" fact="0.9416"/>
                  <dgm:constr type="w" for="ch" forName="parTx1" refType="w" fact="0.2696"/>
                  <dgm:constr type="h" for="ch" forName="parTx1" refType="h" fact="0.0811"/>
                  <dgm:constr type="ctrX" for="ch" forName="picture1" refType="w" fact="0.7644"/>
                  <dgm:constr type="ctrY" for="ch" forName="picture1" refType="h" fact="0.9322"/>
                  <dgm:constr type="w" for="ch" forName="picture1" refType="w" fact="0.125"/>
                  <dgm:constr type="h" for="ch" forName="picture1" refType="h" fact="0.1403"/>
                  <dgm:constr type="r" for="ch" forName="parTx2" refType="w" fact="0.4937"/>
                  <dgm:constr type="t" for="ch" forName="parTx2" refType="h" fact="0.8451"/>
                  <dgm:constr type="w" for="ch" forName="parTx2" refType="w" fact="0.2696"/>
                  <dgm:constr type="h" for="ch" forName="parTx2" refType="h" fact="0.0811"/>
                  <dgm:constr type="ctrX" for="ch" forName="picture2" refType="w" fact="0.5059"/>
                  <dgm:constr type="ctrY" for="ch" forName="picture2" refType="h" fact="0.8357"/>
                  <dgm:constr type="w" for="ch" forName="picture2" refType="w" fact="0.125"/>
                  <dgm:constr type="h" for="ch" forName="picture2" refType="h" fact="0.1403"/>
                  <dgm:constr type="r" for="ch" forName="parTx3" refType="w" fact="0.3662"/>
                  <dgm:constr type="t" for="ch" forName="parTx3" refType="h" fact="0.7006"/>
                  <dgm:constr type="w" for="ch" forName="parTx3" refType="w" fact="0.2696"/>
                  <dgm:constr type="h" for="ch" forName="parTx3" refType="h" fact="0.0811"/>
                  <dgm:constr type="ctrX" for="ch" forName="picture3" refType="w" fact="0.3784"/>
                  <dgm:constr type="ctrY" for="ch" forName="picture3" refType="h" fact="0.6912"/>
                  <dgm:constr type="w" for="ch" forName="picture3" refType="w" fact="0.125"/>
                  <dgm:constr type="h" for="ch" forName="picture3" refType="h" fact="0.1403"/>
                  <dgm:constr type="r" for="ch" forName="parTx4" refType="w" fact="0.2893"/>
                  <dgm:constr type="t" for="ch" forName="parTx4" refType="h" fact="0.5424"/>
                  <dgm:constr type="w" for="ch" forName="parTx4" refType="w" fact="0.2696"/>
                  <dgm:constr type="h" for="ch" forName="parTx4" refType="h" fact="0.0811"/>
                  <dgm:constr type="ctrX" for="ch" forName="picture4" refType="w" fact="0.3015"/>
                  <dgm:constr type="ctrY" for="ch" forName="picture4" refType="h" fact="0.533"/>
                  <dgm:constr type="w" for="ch" forName="picture4" refType="w" fact="0.125"/>
                  <dgm:constr type="h" for="ch" forName="picture4" refType="h" fact="0.1403"/>
                  <dgm:constr type="r" for="ch" forName="parTx5" refType="w" fact="0.2397"/>
                  <dgm:constr type="t" for="ch" forName="parTx5" refType="h" fact="0.372"/>
                  <dgm:constr type="w" for="ch" forName="parTx5" refType="w" fact="0.2696"/>
                  <dgm:constr type="h" for="ch" forName="parTx5" refType="h" fact="0.0811"/>
                  <dgm:constr type="ctrX" for="ch" forName="picture5" refType="w" fact="0.2519"/>
                  <dgm:constr type="ctrY" for="ch" forName="picture5" refType="h" fact="0.3626"/>
                  <dgm:constr type="w" for="ch" forName="picture5" refType="w" fact="0.125"/>
                  <dgm:constr type="h" for="ch" forName="picture5" refType="h" fact="0.1403"/>
                  <dgm:constr type="r" for="ch" forName="parTx6" refType="w" fact="0.2127"/>
                  <dgm:constr type="t" for="ch" forName="parTx6" refType="h" fact="0.2044"/>
                  <dgm:constr type="w" for="ch" forName="parTx6" refType="w" fact="0.2696"/>
                  <dgm:constr type="h" for="ch" forName="parTx6" refType="h" fact="0.0811"/>
                  <dgm:constr type="ctrX" for="ch" forName="picture6" refType="w" fact="0.2249"/>
                  <dgm:constr type="ctrY" for="ch" forName="picture6" refType="h" fact="0.195"/>
                  <dgm:constr type="w" for="ch" forName="picture6" refType="w" fact="0.125"/>
                  <dgm:constr type="h" for="ch" forName="picture6" refType="h" fact="0.1403"/>
                </dgm:constrLst>
              </dgm:else>
            </dgm:choose>
          </dgm:else>
        </dgm:choose>
      </dgm:if>
      <dgm:else name="Name62">
        <dgm:choose name="Name63">
          <dgm:if name="Name64" func="var" arg="dir" op="equ" val="norm">
            <dgm:choose name="Name65">
              <dgm:if name="Name66" axis="des" func="maxDepth" op="gt" val="1">
                <dgm:alg type="composite">
                  <dgm:param type="ar" val="1.2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primFontSz" for="ch" forName="desTx7" refType="primFontSz" refFor="ch" refForName="desTx1" op="equ"/>
                  <dgm:constr type="userD" refType="w" fact="0.0097"/>
                  <dgm:constr type="ctrX" for="ch" forName="dot1" refType="w" fact="0.3909"/>
                  <dgm:constr type="ctrY" for="ch" forName="dot1" refType="h" fact="0.8342"/>
                  <dgm:constr type="w" for="ch" forName="dot1" refType="userD"/>
                  <dgm:constr type="h" for="ch" forName="dot1" refType="userD"/>
                  <dgm:constr type="ctrX" for="ch" forName="dot2" refType="w" fact="0.3721"/>
                  <dgm:constr type="ctrY" for="ch" forName="dot2" refType="h" fact="0.8448"/>
                  <dgm:constr type="w" for="ch" forName="dot2" refType="userD"/>
                  <dgm:constr type="h" for="ch" forName="dot2" refType="userD"/>
                  <dgm:constr type="ctrX" for="ch" forName="dot3" refType="w" fact="0.353"/>
                  <dgm:constr type="ctrY" for="ch" forName="dot3" refType="h" fact="0.8539"/>
                  <dgm:constr type="w" for="ch" forName="dot3" refType="userD"/>
                  <dgm:constr type="h" for="ch" forName="dot3" refType="userD"/>
                  <dgm:constr type="ctrX" for="ch" forName="dot4" refType="w" fact="0.3337"/>
                  <dgm:constr type="ctrY" for="ch" forName="dot4" refType="h" fact="0.8615"/>
                  <dgm:constr type="w" for="ch" forName="dot4" refType="userD"/>
                  <dgm:constr type="h" for="ch" forName="dot4" refType="userD"/>
                  <dgm:constr type="ctrX" for="ch" forName="dot5" refType="w" fact="0.3142"/>
                  <dgm:constr type="ctrY" for="ch" forName="dot5" refType="h" fact="0.8676"/>
                  <dgm:constr type="w" for="ch" forName="dot5" refType="userD"/>
                  <dgm:constr type="h" for="ch" forName="dot5" refType="userD"/>
                  <dgm:constr type="ctrX" for="ch" forName="dot6" refType="w" fact="0.5088"/>
                  <dgm:constr type="ctrY" for="ch" forName="dot6" refType="h" fact="0.7255"/>
                  <dgm:constr type="w" for="ch" forName="dot6" refType="userD"/>
                  <dgm:constr type="h" for="ch" forName="dot6" refType="userD"/>
                  <dgm:constr type="ctrX" for="ch" forName="dot7" refType="w" fact="0.4926"/>
                  <dgm:constr type="ctrY" for="ch" forName="dot7" refType="h" fact="0.7454"/>
                  <dgm:constr type="w" for="ch" forName="dot7" refType="userD"/>
                  <dgm:constr type="h" for="ch" forName="dot7" refType="userD"/>
                  <dgm:constr type="ctrX" for="ch" forName="dot8" refType="w" fact="0.5836"/>
                  <dgm:constr type="ctrY" for="ch" forName="dot8" refType="h" fact="0.6026"/>
                  <dgm:constr type="w" for="ch" forName="dot8" refType="userD"/>
                  <dgm:constr type="h" for="ch" forName="dot8" refType="userD"/>
                  <dgm:constr type="ctrX" for="ch" forName="dot9" refType="w" fact="0.6371"/>
                  <dgm:constr type="ctrY" for="ch" forName="dot9" refType="h" fact="0.4632"/>
                  <dgm:constr type="w" for="ch" forName="dot9" refType="userD"/>
                  <dgm:constr type="h" for="ch" forName="dot9" refType="userD"/>
                  <dgm:constr type="ctrX" for="ch" forName="dot10" refType="w" fact="0.6701"/>
                  <dgm:constr type="ctrY" for="ch" forName="dot10" refType="h" fact="0.3187"/>
                  <dgm:constr type="w" for="ch" forName="dot10" refType="userD"/>
                  <dgm:constr type="h" for="ch" forName="dot10" refType="userD"/>
                  <dgm:constr type="ctrX" for="ch" forName="dot11" refType="w" fact="0.6853"/>
                  <dgm:constr type="ctrY" for="ch" forName="dot11" refType="h" fact="0.1763"/>
                  <dgm:constr type="w" for="ch" forName="dot11" refType="userD"/>
                  <dgm:constr type="h" for="ch" forName="dot11" refType="userD"/>
                  <dgm:constr type="ctrX" for="ch" forName="dotArrow1" refType="w" fact="0.6627"/>
                  <dgm:constr type="ctrY" for="ch" forName="dotArrow1" refType="h" fact="-0.0099"/>
                  <dgm:constr type="w" for="ch" forName="dotArrow1" refType="userD"/>
                  <dgm:constr type="h" for="ch" forName="dotArrow1" refType="userD"/>
                  <dgm:constr type="ctrX" for="ch" forName="dotArrow2" refType="w" fact="0.6773"/>
                  <dgm:constr type="ctrY" for="ch" forName="dotArrow2" refType="h" fact="-0.0239"/>
                  <dgm:constr type="w" for="ch" forName="dotArrow2" refType="userD"/>
                  <dgm:constr type="h" for="ch" forName="dotArrow2" refType="userD"/>
                  <dgm:constr type="ctrX" for="ch" forName="dotArrow3" refType="w" fact="0.6919"/>
                  <dgm:constr type="ctrY" for="ch" forName="dotArrow3" refType="h" fact="-0.0378"/>
                  <dgm:constr type="w" for="ch" forName="dotArrow3" refType="userD"/>
                  <dgm:constr type="h" for="ch" forName="dotArrow3" refType="userD"/>
                  <dgm:constr type="ctrX" for="ch" forName="dotArrow4" refType="w" fact="0.7065"/>
                  <dgm:constr type="ctrY" for="ch" forName="dotArrow4" refType="h" fact="-0.0239"/>
                  <dgm:constr type="w" for="ch" forName="dotArrow4" refType="userD"/>
                  <dgm:constr type="h" for="ch" forName="dotArrow4" refType="userD"/>
                  <dgm:constr type="ctrX" for="ch" forName="dotArrow5" refType="w" fact="0.7212"/>
                  <dgm:constr type="ctrY" for="ch" forName="dotArrow5" refType="h" fact="-0.0099"/>
                  <dgm:constr type="w" for="ch" forName="dotArrow5" refType="userD"/>
                  <dgm:constr type="h" for="ch" forName="dotArrow5" refType="userD"/>
                  <dgm:constr type="ctrX" for="ch" forName="dotArrow6" refType="w" fact="0.6919"/>
                  <dgm:constr type="ctrY" for="ch" forName="dotArrow6" refType="h" fact="-0.0084"/>
                  <dgm:constr type="w" for="ch" forName="dotArrow6" refType="userD"/>
                  <dgm:constr type="h" for="ch" forName="dotArrow6" refType="userD"/>
                  <dgm:constr type="ctrX" for="ch" forName="dotArrow7" refType="w" fact="0.6919"/>
                  <dgm:constr type="ctrY" for="ch" forName="dotArrow7" refType="h" fact="0.0211"/>
                  <dgm:constr type="w" for="ch" forName="dotArrow7" refType="userD"/>
                  <dgm:constr type="h" for="ch" forName="dotArrow7" refType="userD"/>
                  <dgm:constr type="l" for="ch" forName="parTx1" refType="w" fact="0.2556"/>
                  <dgm:constr type="t" for="ch" forName="parTx1" refType="h" fact="0.8856"/>
                  <dgm:constr type="w" for="ch" forName="parTx1" refType="w" fact="0.2101"/>
                  <dgm:constr type="h" for="ch" forName="parTx1" refType="h" fact="0.0704"/>
                  <dgm:constr type="ctrX" for="ch" forName="picture1" refType="w" fact="0.246"/>
                  <dgm:constr type="ctrY" for="ch" forName="picture1" refType="h" fact="0.8769"/>
                  <dgm:constr type="w" for="ch" forName="picture1" refType="w" fact="0.0974"/>
                  <dgm:constr type="h" for="ch" forName="picture1" refType="h" fact="0.1218"/>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4535"/>
                  <dgm:constr type="t" for="ch" forName="parTx2" refType="h" fact="0.7956"/>
                  <dgm:constr type="w" for="ch" forName="parTx2" refType="w" fact="0.2101"/>
                  <dgm:constr type="h" for="ch" forName="parTx2" refType="h" fact="0.0704"/>
                  <dgm:constr type="ctrX" for="ch" forName="picture2" refType="w" fact="0.4439"/>
                  <dgm:constr type="ctrY" for="ch" forName="picture2" refType="h" fact="0.787"/>
                  <dgm:constr type="w" for="ch" forName="picture2" refType="w" fact="0.0974"/>
                  <dgm:constr type="h" for="ch" forName="picture2" refType="h" fact="0.1218"/>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511"/>
                  <dgm:constr type="t" for="ch" forName="parTx3" refType="h" fact="0.673"/>
                  <dgm:constr type="w" for="ch" forName="parTx3" refType="w" fact="0.2101"/>
                  <dgm:constr type="h" for="ch" forName="parTx3" refType="h" fact="0.0704"/>
                  <dgm:constr type="ctrX" for="ch" forName="picture3" refType="w" fact="0.5415"/>
                  <dgm:constr type="ctrY" for="ch" forName="picture3" refType="h" fact="0.6644"/>
                  <dgm:constr type="w" for="ch" forName="picture3" refType="w" fact="0.0974"/>
                  <dgm:constr type="h" for="ch" forName="picture3" refType="h" fact="0.1218"/>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6132"/>
                  <dgm:constr type="t" for="ch" forName="parTx4" refType="h" fact="0.538"/>
                  <dgm:constr type="w" for="ch" forName="parTx4" refType="w" fact="0.2101"/>
                  <dgm:constr type="h" for="ch" forName="parTx4" refType="h" fact="0.0704"/>
                  <dgm:constr type="ctrX" for="ch" forName="picture4" refType="w" fact="0.6037"/>
                  <dgm:constr type="ctrY" for="ch" forName="picture4" refType="h" fact="0.5294"/>
                  <dgm:constr type="w" for="ch" forName="picture4" refType="w" fact="0.0974"/>
                  <dgm:constr type="h" for="ch" forName="picture4" refType="h" fact="0.1218"/>
                  <dgm:constr type="l" for="ch" forName="desTx4" refType="r" refFor="ch" refForName="parTx4"/>
                  <dgm:constr type="r" for="ch" forName="desTx4" refType="w"/>
                  <dgm:constr type="t" for="ch" forName="desTx4" refType="t" refFor="ch" refForName="parTx4"/>
                  <dgm:constr type="h" for="ch" forName="desTx4" refType="h" refFor="ch" refForName="parTx4"/>
                  <dgm:constr type="l" for="ch" forName="parTx5" refType="w" fact="0.6576"/>
                  <dgm:constr type="t" for="ch" forName="parTx5" refType="h" fact="0.3951"/>
                  <dgm:constr type="w" for="ch" forName="parTx5" refType="w" fact="0.2101"/>
                  <dgm:constr type="h" for="ch" forName="parTx5" refType="h" fact="0.0704"/>
                  <dgm:constr type="ctrX" for="ch" forName="picture5" refType="w" fact="0.648"/>
                  <dgm:constr type="ctrY" for="ch" forName="picture5" refType="h" fact="0.3864"/>
                  <dgm:constr type="w" for="ch" forName="picture5" refType="w" fact="0.0974"/>
                  <dgm:constr type="h" for="ch" forName="picture5" refType="h" fact="0.1218"/>
                  <dgm:constr type="l" for="ch" forName="desTx5" refType="r" refFor="ch" refForName="parTx5"/>
                  <dgm:constr type="r" for="ch" forName="desTx5" refType="w"/>
                  <dgm:constr type="t" for="ch" forName="desTx5" refType="t" refFor="ch" refForName="parTx5"/>
                  <dgm:constr type="h" for="ch" forName="desTx5" refType="h" refFor="ch" refForName="parTx5"/>
                  <dgm:constr type="l" for="ch" forName="parTx6" refType="w" fact="0.6828"/>
                  <dgm:constr type="t" for="ch" forName="parTx6" refType="h" fact="0.2531"/>
                  <dgm:constr type="w" for="ch" forName="parTx6" refType="w" fact="0.2101"/>
                  <dgm:constr type="h" for="ch" forName="parTx6" refType="h" fact="0.0704"/>
                  <dgm:constr type="ctrX" for="ch" forName="picture6" refType="w" fact="0.6733"/>
                  <dgm:constr type="ctrY" for="ch" forName="picture6" refType="h" fact="0.2444"/>
                  <dgm:constr type="w" for="ch" forName="picture6" refType="w" fact="0.0974"/>
                  <dgm:constr type="h" for="ch" forName="picture6" refType="h" fact="0.1218"/>
                  <dgm:constr type="l" for="ch" forName="desTx6" refType="r" refFor="ch" refForName="parTx6"/>
                  <dgm:constr type="r" for="ch" forName="desTx6" refType="w"/>
                  <dgm:constr type="t" for="ch" forName="desTx6" refType="t" refFor="ch" refForName="parTx6"/>
                  <dgm:constr type="h" for="ch" forName="desTx6" refType="h" refFor="ch" refForName="parTx6"/>
                  <dgm:constr type="l" for="ch" forName="parTx7" refType="w" fact="0.6966"/>
                  <dgm:constr type="t" for="ch" forName="parTx7" refType="h" fact="0.1162"/>
                  <dgm:constr type="w" for="ch" forName="parTx7" refType="w" fact="0.2101"/>
                  <dgm:constr type="h" for="ch" forName="parTx7" refType="h" fact="0.0704"/>
                  <dgm:constr type="ctrX" for="ch" forName="picture7" refType="w" fact="0.6871"/>
                  <dgm:constr type="ctrY" for="ch" forName="picture7" refType="h" fact="0.1075"/>
                  <dgm:constr type="w" for="ch" forName="picture7" refType="w" fact="0.0974"/>
                  <dgm:constr type="h" for="ch" forName="picture7" refType="h" fact="0.1218"/>
                  <dgm:constr type="l" for="ch" forName="desTx7" refType="r" refFor="ch" refForName="parTx7"/>
                  <dgm:constr type="r" for="ch" forName="desTx7" refType="w"/>
                  <dgm:constr type="t" for="ch" forName="desTx7" refType="t" refFor="ch" refForName="parTx7"/>
                  <dgm:constr type="h" for="ch" forName="desTx7" refType="h" refFor="ch" refForName="parTx7"/>
                </dgm:constrLst>
              </dgm:if>
              <dgm:else name="Name67">
                <dgm:alg type="composite">
                  <dgm:param type="ar" val="1.096"/>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userD" refType="w" fact="0.0111"/>
                  <dgm:constr type="ctrX" for="ch" forName="dot1" refType="w" fact="0.4459"/>
                  <dgm:constr type="ctrY" for="ch" forName="dot1" refType="h" fact="0.8342"/>
                  <dgm:constr type="w" for="ch" forName="dot1" refType="userD"/>
                  <dgm:constr type="h" for="ch" forName="dot1" refType="userD"/>
                  <dgm:constr type="ctrX" for="ch" forName="dot2" refType="w" fact="0.4244"/>
                  <dgm:constr type="ctrY" for="ch" forName="dot2" refType="h" fact="0.8448"/>
                  <dgm:constr type="w" for="ch" forName="dot2" refType="userD"/>
                  <dgm:constr type="h" for="ch" forName="dot2" refType="userD"/>
                  <dgm:constr type="ctrX" for="ch" forName="dot3" refType="w" fact="0.4026"/>
                  <dgm:constr type="ctrY" for="ch" forName="dot3" refType="h" fact="0.8539"/>
                  <dgm:constr type="w" for="ch" forName="dot3" refType="userD"/>
                  <dgm:constr type="h" for="ch" forName="dot3" refType="userD"/>
                  <dgm:constr type="ctrX" for="ch" forName="dot4" refType="w" fact="0.3806"/>
                  <dgm:constr type="ctrY" for="ch" forName="dot4" refType="h" fact="0.8615"/>
                  <dgm:constr type="w" for="ch" forName="dot4" refType="userD"/>
                  <dgm:constr type="h" for="ch" forName="dot4" refType="userD"/>
                  <dgm:constr type="ctrX" for="ch" forName="dot5" refType="w" fact="0.3584"/>
                  <dgm:constr type="ctrY" for="ch" forName="dot5" refType="h" fact="0.8676"/>
                  <dgm:constr type="w" for="ch" forName="dot5" refType="userD"/>
                  <dgm:constr type="h" for="ch" forName="dot5" refType="userD"/>
                  <dgm:constr type="ctrX" for="ch" forName="dot6" refType="w" fact="0.5803"/>
                  <dgm:constr type="ctrY" for="ch" forName="dot6" refType="h" fact="0.7255"/>
                  <dgm:constr type="w" for="ch" forName="dot6" refType="userD"/>
                  <dgm:constr type="h" for="ch" forName="dot6" refType="userD"/>
                  <dgm:constr type="ctrX" for="ch" forName="dot7" refType="w" fact="0.5618"/>
                  <dgm:constr type="ctrY" for="ch" forName="dot7" refType="h" fact="0.7454"/>
                  <dgm:constr type="w" for="ch" forName="dot7" refType="userD"/>
                  <dgm:constr type="h" for="ch" forName="dot7" refType="userD"/>
                  <dgm:constr type="ctrX" for="ch" forName="dot8" refType="w" fact="0.6656"/>
                  <dgm:constr type="ctrY" for="ch" forName="dot8" refType="h" fact="0.6026"/>
                  <dgm:constr type="w" for="ch" forName="dot8" refType="userD"/>
                  <dgm:constr type="h" for="ch" forName="dot8" refType="userD"/>
                  <dgm:constr type="ctrX" for="ch" forName="dot9" refType="w" fact="0.7266"/>
                  <dgm:constr type="ctrY" for="ch" forName="dot9" refType="h" fact="0.4632"/>
                  <dgm:constr type="w" for="ch" forName="dot9" refType="userD"/>
                  <dgm:constr type="h" for="ch" forName="dot9" refType="userD"/>
                  <dgm:constr type="ctrX" for="ch" forName="dot10" refType="w" fact="0.7643"/>
                  <dgm:constr type="ctrY" for="ch" forName="dot10" refType="h" fact="0.3187"/>
                  <dgm:constr type="w" for="ch" forName="dot10" refType="userD"/>
                  <dgm:constr type="h" for="ch" forName="dot10" refType="userD"/>
                  <dgm:constr type="ctrX" for="ch" forName="dot11" refType="w" fact="0.7816"/>
                  <dgm:constr type="ctrY" for="ch" forName="dot11" refType="h" fact="0.1763"/>
                  <dgm:constr type="w" for="ch" forName="dot11" refType="userD"/>
                  <dgm:constr type="h" for="ch" forName="dot11" refType="userD"/>
                  <dgm:constr type="ctrX" for="ch" forName="dotArrow1" refType="w" fact="0.7558"/>
                  <dgm:constr type="ctrY" for="ch" forName="dotArrow1" refType="h" fact="-0.0099"/>
                  <dgm:constr type="w" for="ch" forName="dotArrow1" refType="userD"/>
                  <dgm:constr type="h" for="ch" forName="dotArrow1" refType="userD"/>
                  <dgm:constr type="ctrX" for="ch" forName="dotArrow2" refType="w" fact="0.7725"/>
                  <dgm:constr type="ctrY" for="ch" forName="dotArrow2" refType="h" fact="-0.0239"/>
                  <dgm:constr type="w" for="ch" forName="dotArrow2" refType="userD"/>
                  <dgm:constr type="h" for="ch" forName="dotArrow2" refType="userD"/>
                  <dgm:constr type="ctrX" for="ch" forName="dotArrow3" refType="w" fact="0.7892"/>
                  <dgm:constr type="ctrY" for="ch" forName="dotArrow3" refType="h" fact="-0.0378"/>
                  <dgm:constr type="w" for="ch" forName="dotArrow3" refType="userD"/>
                  <dgm:constr type="h" for="ch" forName="dotArrow3" refType="userD"/>
                  <dgm:constr type="ctrX" for="ch" forName="dotArrow4" refType="w" fact="0.8058"/>
                  <dgm:constr type="ctrY" for="ch" forName="dotArrow4" refType="h" fact="-0.0239"/>
                  <dgm:constr type="w" for="ch" forName="dotArrow4" refType="userD"/>
                  <dgm:constr type="h" for="ch" forName="dotArrow4" refType="userD"/>
                  <dgm:constr type="ctrX" for="ch" forName="dotArrow5" refType="w" fact="0.8225"/>
                  <dgm:constr type="ctrY" for="ch" forName="dotArrow5" refType="h" fact="-0.0099"/>
                  <dgm:constr type="w" for="ch" forName="dotArrow5" refType="userD"/>
                  <dgm:constr type="h" for="ch" forName="dotArrow5" refType="userD"/>
                  <dgm:constr type="ctrX" for="ch" forName="dotArrow6" refType="w" fact="0.7892"/>
                  <dgm:constr type="ctrY" for="ch" forName="dotArrow6" refType="h" fact="-0.0084"/>
                  <dgm:constr type="w" for="ch" forName="dotArrow6" refType="userD"/>
                  <dgm:constr type="h" for="ch" forName="dotArrow6" refType="userD"/>
                  <dgm:constr type="ctrX" for="ch" forName="dotArrow7" refType="w" fact="0.7892"/>
                  <dgm:constr type="ctrY" for="ch" forName="dotArrow7" refType="h" fact="0.0211"/>
                  <dgm:constr type="w" for="ch" forName="dotArrow7" refType="userD"/>
                  <dgm:constr type="h" for="ch" forName="dotArrow7" refType="userD"/>
                  <dgm:constr type="l" for="ch" forName="parTx1" refType="w" fact="0.2915"/>
                  <dgm:constr type="t" for="ch" forName="parTx1" refType="h" fact="0.8845"/>
                  <dgm:constr type="w" for="ch" forName="parTx1" refType="w" fact="0.2396"/>
                  <dgm:constr type="h" for="ch" forName="parTx1" refType="h" fact="0.0704"/>
                  <dgm:constr type="ctrX" for="ch" forName="picture1" refType="w" fact="0.2806"/>
                  <dgm:constr type="ctrY" for="ch" forName="picture1" refType="h" fact="0.8769"/>
                  <dgm:constr type="w" for="ch" forName="picture1" refType="w" fact="0.1111"/>
                  <dgm:constr type="h" for="ch" forName="picture1" refType="h" fact="0.1218"/>
                  <dgm:constr type="l" for="ch" forName="parTx2" refType="w" fact="0.5172"/>
                  <dgm:constr type="t" for="ch" forName="parTx2" refType="h" fact="0.7946"/>
                  <dgm:constr type="w" for="ch" forName="parTx2" refType="w" fact="0.2396"/>
                  <dgm:constr type="h" for="ch" forName="parTx2" refType="h" fact="0.0704"/>
                  <dgm:constr type="ctrX" for="ch" forName="picture2" refType="w" fact="0.5063"/>
                  <dgm:constr type="ctrY" for="ch" forName="picture2" refType="h" fact="0.787"/>
                  <dgm:constr type="w" for="ch" forName="picture2" refType="w" fact="0.1111"/>
                  <dgm:constr type="h" for="ch" forName="picture2" refType="h" fact="0.1218"/>
                  <dgm:constr type="l" for="ch" forName="parTx3" refType="w" fact="0.6285"/>
                  <dgm:constr type="t" for="ch" forName="parTx3" refType="h" fact="0.672"/>
                  <dgm:constr type="w" for="ch" forName="parTx3" refType="w" fact="0.2396"/>
                  <dgm:constr type="h" for="ch" forName="parTx3" refType="h" fact="0.0704"/>
                  <dgm:constr type="ctrX" for="ch" forName="picture3" refType="w" fact="0.6176"/>
                  <dgm:constr type="ctrY" for="ch" forName="picture3" refType="h" fact="0.6644"/>
                  <dgm:constr type="w" for="ch" forName="picture3" refType="w" fact="0.1111"/>
                  <dgm:constr type="h" for="ch" forName="picture3" refType="h" fact="0.1218"/>
                  <dgm:constr type="l" for="ch" forName="parTx4" refType="w" fact="0.6994"/>
                  <dgm:constr type="t" for="ch" forName="parTx4" refType="h" fact="0.5369"/>
                  <dgm:constr type="w" for="ch" forName="parTx4" refType="w" fact="0.2396"/>
                  <dgm:constr type="h" for="ch" forName="parTx4" refType="h" fact="0.0704"/>
                  <dgm:constr type="ctrX" for="ch" forName="picture4" refType="w" fact="0.6885"/>
                  <dgm:constr type="ctrY" for="ch" forName="picture4" refType="h" fact="0.5294"/>
                  <dgm:constr type="w" for="ch" forName="picture4" refType="w" fact="0.1111"/>
                  <dgm:constr type="h" for="ch" forName="picture4" refType="h" fact="0.1218"/>
                  <dgm:constr type="l" for="ch" forName="parTx5" refType="w" fact="0.75"/>
                  <dgm:constr type="t" for="ch" forName="parTx5" refType="h" fact="0.394"/>
                  <dgm:constr type="w" for="ch" forName="parTx5" refType="w" fact="0.2396"/>
                  <dgm:constr type="h" for="ch" forName="parTx5" refType="h" fact="0.0704"/>
                  <dgm:constr type="ctrX" for="ch" forName="picture5" refType="w" fact="0.7391"/>
                  <dgm:constr type="ctrY" for="ch" forName="picture5" refType="h" fact="0.3864"/>
                  <dgm:constr type="w" for="ch" forName="picture5" refType="w" fact="0.1111"/>
                  <dgm:constr type="h" for="ch" forName="picture5" refType="h" fact="0.1218"/>
                  <dgm:constr type="l" for="ch" forName="parTx6" refType="w" fact="0.7788"/>
                  <dgm:constr type="t" for="ch" forName="parTx6" refType="h" fact="0.252"/>
                  <dgm:constr type="w" for="ch" forName="parTx6" refType="w" fact="0.2396"/>
                  <dgm:constr type="h" for="ch" forName="parTx6" refType="h" fact="0.0704"/>
                  <dgm:constr type="ctrX" for="ch" forName="picture6" refType="w" fact="0.7679"/>
                  <dgm:constr type="ctrY" for="ch" forName="picture6" refType="h" fact="0.2444"/>
                  <dgm:constr type="w" for="ch" forName="picture6" refType="w" fact="0.1111"/>
                  <dgm:constr type="h" for="ch" forName="picture6" refType="h" fact="0.1218"/>
                  <dgm:constr type="l" for="ch" forName="parTx7" refType="w" fact="0.7945"/>
                  <dgm:constr type="t" for="ch" forName="parTx7" refType="h" fact="0.1151"/>
                  <dgm:constr type="w" for="ch" forName="parTx7" refType="w" fact="0.2396"/>
                  <dgm:constr type="h" for="ch" forName="parTx7" refType="h" fact="0.0704"/>
                  <dgm:constr type="ctrX" for="ch" forName="picture7" refType="w" fact="0.7836"/>
                  <dgm:constr type="ctrY" for="ch" forName="picture7" refType="h" fact="0.1075"/>
                  <dgm:constr type="w" for="ch" forName="picture7" refType="w" fact="0.1111"/>
                  <dgm:constr type="h" for="ch" forName="picture7" refType="h" fact="0.1218"/>
                </dgm:constrLst>
              </dgm:else>
            </dgm:choose>
          </dgm:if>
          <dgm:else name="Name68">
            <dgm:choose name="Name69">
              <dgm:if name="Name70" axis="des" func="maxDepth" op="gt" val="1">
                <dgm:alg type="composite">
                  <dgm:param type="ar" val="1.2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primFontSz" for="ch" forName="desTx7" refType="primFontSz" refFor="ch" refForName="desTx1" op="equ"/>
                  <dgm:constr type="userD" refType="w" fact="0.0097"/>
                  <dgm:constr type="ctrX" for="ch" forName="dot1" refType="w" fact="0.6091"/>
                  <dgm:constr type="ctrY" for="ch" forName="dot1" refType="h" fact="0.8342"/>
                  <dgm:constr type="w" for="ch" forName="dot1" refType="userD"/>
                  <dgm:constr type="h" for="ch" forName="dot1" refType="userD"/>
                  <dgm:constr type="ctrX" for="ch" forName="dot2" refType="w" fact="0.6279"/>
                  <dgm:constr type="ctrY" for="ch" forName="dot2" refType="h" fact="0.8448"/>
                  <dgm:constr type="w" for="ch" forName="dot2" refType="userD"/>
                  <dgm:constr type="h" for="ch" forName="dot2" refType="userD"/>
                  <dgm:constr type="ctrX" for="ch" forName="dot3" refType="w" fact="0.647"/>
                  <dgm:constr type="ctrY" for="ch" forName="dot3" refType="h" fact="0.8539"/>
                  <dgm:constr type="w" for="ch" forName="dot3" refType="userD"/>
                  <dgm:constr type="h" for="ch" forName="dot3" refType="userD"/>
                  <dgm:constr type="ctrX" for="ch" forName="dot4" refType="w" fact="0.6663"/>
                  <dgm:constr type="ctrY" for="ch" forName="dot4" refType="h" fact="0.8615"/>
                  <dgm:constr type="w" for="ch" forName="dot4" refType="userD"/>
                  <dgm:constr type="h" for="ch" forName="dot4" refType="userD"/>
                  <dgm:constr type="ctrX" for="ch" forName="dot5" refType="w" fact="0.6858"/>
                  <dgm:constr type="ctrY" for="ch" forName="dot5" refType="h" fact="0.8676"/>
                  <dgm:constr type="w" for="ch" forName="dot5" refType="userD"/>
                  <dgm:constr type="h" for="ch" forName="dot5" refType="userD"/>
                  <dgm:constr type="ctrX" for="ch" forName="dot6" refType="w" fact="0.4912"/>
                  <dgm:constr type="ctrY" for="ch" forName="dot6" refType="h" fact="0.7255"/>
                  <dgm:constr type="w" for="ch" forName="dot6" refType="userD"/>
                  <dgm:constr type="h" for="ch" forName="dot6" refType="userD"/>
                  <dgm:constr type="ctrX" for="ch" forName="dot7" refType="w" fact="0.5074"/>
                  <dgm:constr type="ctrY" for="ch" forName="dot7" refType="h" fact="0.7454"/>
                  <dgm:constr type="w" for="ch" forName="dot7" refType="userD"/>
                  <dgm:constr type="h" for="ch" forName="dot7" refType="userD"/>
                  <dgm:constr type="ctrX" for="ch" forName="dot8" refType="w" fact="0.4164"/>
                  <dgm:constr type="ctrY" for="ch" forName="dot8" refType="h" fact="0.6026"/>
                  <dgm:constr type="w" for="ch" forName="dot8" refType="userD"/>
                  <dgm:constr type="h" for="ch" forName="dot8" refType="userD"/>
                  <dgm:constr type="ctrX" for="ch" forName="dot9" refType="w" fact="0.3629"/>
                  <dgm:constr type="ctrY" for="ch" forName="dot9" refType="h" fact="0.4632"/>
                  <dgm:constr type="w" for="ch" forName="dot9" refType="userD"/>
                  <dgm:constr type="h" for="ch" forName="dot9" refType="userD"/>
                  <dgm:constr type="ctrX" for="ch" forName="dot10" refType="w" fact="0.3299"/>
                  <dgm:constr type="ctrY" for="ch" forName="dot10" refType="h" fact="0.3187"/>
                  <dgm:constr type="w" for="ch" forName="dot10" refType="userD"/>
                  <dgm:constr type="h" for="ch" forName="dot10" refType="userD"/>
                  <dgm:constr type="ctrX" for="ch" forName="dot11" refType="w" fact="0.3147"/>
                  <dgm:constr type="ctrY" for="ch" forName="dot11" refType="h" fact="0.1763"/>
                  <dgm:constr type="w" for="ch" forName="dot11" refType="userD"/>
                  <dgm:constr type="h" for="ch" forName="dot11" refType="userD"/>
                  <dgm:constr type="ctrX" for="ch" forName="dotArrow1" refType="w" fact="0.3373"/>
                  <dgm:constr type="ctrY" for="ch" forName="dotArrow1" refType="h" fact="-0.0099"/>
                  <dgm:constr type="w" for="ch" forName="dotArrow1" refType="userD"/>
                  <dgm:constr type="h" for="ch" forName="dotArrow1" refType="userD"/>
                  <dgm:constr type="ctrX" for="ch" forName="dotArrow2" refType="w" fact="0.3227"/>
                  <dgm:constr type="ctrY" for="ch" forName="dotArrow2" refType="h" fact="-0.0239"/>
                  <dgm:constr type="w" for="ch" forName="dotArrow2" refType="userD"/>
                  <dgm:constr type="h" for="ch" forName="dotArrow2" refType="userD"/>
                  <dgm:constr type="ctrX" for="ch" forName="dotArrow3" refType="w" fact="0.3081"/>
                  <dgm:constr type="ctrY" for="ch" forName="dotArrow3" refType="h" fact="-0.0378"/>
                  <dgm:constr type="w" for="ch" forName="dotArrow3" refType="userD"/>
                  <dgm:constr type="h" for="ch" forName="dotArrow3" refType="userD"/>
                  <dgm:constr type="ctrX" for="ch" forName="dotArrow4" refType="w" fact="0.2935"/>
                  <dgm:constr type="ctrY" for="ch" forName="dotArrow4" refType="h" fact="-0.0239"/>
                  <dgm:constr type="w" for="ch" forName="dotArrow4" refType="userD"/>
                  <dgm:constr type="h" for="ch" forName="dotArrow4" refType="userD"/>
                  <dgm:constr type="ctrX" for="ch" forName="dotArrow5" refType="w" fact="0.2788"/>
                  <dgm:constr type="ctrY" for="ch" forName="dotArrow5" refType="h" fact="-0.0099"/>
                  <dgm:constr type="w" for="ch" forName="dotArrow5" refType="userD"/>
                  <dgm:constr type="h" for="ch" forName="dotArrow5" refType="userD"/>
                  <dgm:constr type="ctrX" for="ch" forName="dotArrow6" refType="w" fact="0.3081"/>
                  <dgm:constr type="ctrY" for="ch" forName="dotArrow6" refType="h" fact="-0.0084"/>
                  <dgm:constr type="w" for="ch" forName="dotArrow6" refType="userD"/>
                  <dgm:constr type="h" for="ch" forName="dotArrow6" refType="userD"/>
                  <dgm:constr type="ctrX" for="ch" forName="dotArrow7" refType="w" fact="0.3081"/>
                  <dgm:constr type="ctrY" for="ch" forName="dotArrow7" refType="h" fact="0.0211"/>
                  <dgm:constr type="w" for="ch" forName="dotArrow7" refType="userD"/>
                  <dgm:constr type="h" for="ch" forName="dotArrow7" refType="userD"/>
                  <dgm:constr type="r" for="ch" forName="parTx1" refType="w" fact="0.7444"/>
                  <dgm:constr type="t" for="ch" forName="parTx1" refType="h" fact="0.8856"/>
                  <dgm:constr type="w" for="ch" forName="parTx1" refType="w" fact="0.2101"/>
                  <dgm:constr type="h" for="ch" forName="parTx1" refType="h" fact="0.0704"/>
                  <dgm:constr type="ctrX" for="ch" forName="picture1" refType="w" fact="0.754"/>
                  <dgm:constr type="ctrY" for="ch" forName="picture1" refType="h" fact="0.8769"/>
                  <dgm:constr type="w" for="ch" forName="picture1" refType="w" fact="0.0974"/>
                  <dgm:constr type="h" for="ch" forName="picture1" refType="h" fact="0.1218"/>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5465"/>
                  <dgm:constr type="t" for="ch" forName="parTx2" refType="h" fact="0.7956"/>
                  <dgm:constr type="w" for="ch" forName="parTx2" refType="w" fact="0.2101"/>
                  <dgm:constr type="h" for="ch" forName="parTx2" refType="h" fact="0.0704"/>
                  <dgm:constr type="ctrX" for="ch" forName="picture2" refType="w" fact="0.5561"/>
                  <dgm:constr type="ctrY" for="ch" forName="picture2" refType="h" fact="0.787"/>
                  <dgm:constr type="w" for="ch" forName="picture2" refType="w" fact="0.0974"/>
                  <dgm:constr type="h" for="ch" forName="picture2" refType="h" fact="0.1218"/>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489"/>
                  <dgm:constr type="t" for="ch" forName="parTx3" refType="h" fact="0.673"/>
                  <dgm:constr type="w" for="ch" forName="parTx3" refType="w" fact="0.2101"/>
                  <dgm:constr type="h" for="ch" forName="parTx3" refType="h" fact="0.0704"/>
                  <dgm:constr type="ctrX" for="ch" forName="picture3" refType="w" fact="0.4585"/>
                  <dgm:constr type="ctrY" for="ch" forName="picture3" refType="h" fact="0.6644"/>
                  <dgm:constr type="w" for="ch" forName="picture3" refType="w" fact="0.0974"/>
                  <dgm:constr type="h" for="ch" forName="picture3" refType="h" fact="0.1218"/>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3868"/>
                  <dgm:constr type="t" for="ch" forName="parTx4" refType="h" fact="0.538"/>
                  <dgm:constr type="w" for="ch" forName="parTx4" refType="w" fact="0.2101"/>
                  <dgm:constr type="h" for="ch" forName="parTx4" refType="h" fact="0.0704"/>
                  <dgm:constr type="ctrX" for="ch" forName="picture4" refType="w" fact="0.3963"/>
                  <dgm:constr type="ctrY" for="ch" forName="picture4" refType="h" fact="0.5294"/>
                  <dgm:constr type="w" for="ch" forName="picture4" refType="w" fact="0.0974"/>
                  <dgm:constr type="h" for="ch" forName="picture4" refType="h" fact="0.1218"/>
                  <dgm:constr type="r" for="ch" forName="desTx4" refType="l" refFor="ch" refForName="parTx4"/>
                  <dgm:constr type="l" for="ch" forName="desTx4"/>
                  <dgm:constr type="t" for="ch" forName="desTx4" refType="t" refFor="ch" refForName="parTx4"/>
                  <dgm:constr type="h" for="ch" forName="desTx4" refType="h" refFor="ch" refForName="parTx4"/>
                  <dgm:constr type="r" for="ch" forName="parTx5" refType="w" fact="0.3424"/>
                  <dgm:constr type="t" for="ch" forName="parTx5" refType="h" fact="0.3951"/>
                  <dgm:constr type="w" for="ch" forName="parTx5" refType="w" fact="0.2101"/>
                  <dgm:constr type="h" for="ch" forName="parTx5" refType="h" fact="0.0704"/>
                  <dgm:constr type="ctrX" for="ch" forName="picture5" refType="w" fact="0.352"/>
                  <dgm:constr type="ctrY" for="ch" forName="picture5" refType="h" fact="0.3864"/>
                  <dgm:constr type="w" for="ch" forName="picture5" refType="w" fact="0.0974"/>
                  <dgm:constr type="h" for="ch" forName="picture5" refType="h" fact="0.1218"/>
                  <dgm:constr type="r" for="ch" forName="desTx5" refType="l" refFor="ch" refForName="parTx5"/>
                  <dgm:constr type="l" for="ch" forName="desTx5"/>
                  <dgm:constr type="t" for="ch" forName="desTx5" refType="t" refFor="ch" refForName="parTx5"/>
                  <dgm:constr type="h" for="ch" forName="desTx5" refType="h" refFor="ch" refForName="parTx5"/>
                  <dgm:constr type="r" for="ch" forName="parTx6" refType="w" fact="0.3172"/>
                  <dgm:constr type="t" for="ch" forName="parTx6" refType="h" fact="0.2531"/>
                  <dgm:constr type="w" for="ch" forName="parTx6" refType="w" fact="0.2101"/>
                  <dgm:constr type="h" for="ch" forName="parTx6" refType="h" fact="0.0704"/>
                  <dgm:constr type="ctrX" for="ch" forName="picture6" refType="w" fact="0.3267"/>
                  <dgm:constr type="ctrY" for="ch" forName="picture6" refType="h" fact="0.2444"/>
                  <dgm:constr type="w" for="ch" forName="picture6" refType="w" fact="0.0974"/>
                  <dgm:constr type="h" for="ch" forName="picture6" refType="h" fact="0.1218"/>
                  <dgm:constr type="r" for="ch" forName="desTx6" refType="l" refFor="ch" refForName="parTx6"/>
                  <dgm:constr type="l" for="ch" forName="desTx6"/>
                  <dgm:constr type="t" for="ch" forName="desTx6" refType="t" refFor="ch" refForName="parTx6"/>
                  <dgm:constr type="h" for="ch" forName="desTx6" refType="h" refFor="ch" refForName="parTx6"/>
                  <dgm:constr type="r" for="ch" forName="parTx7" refType="w" fact="0.3034"/>
                  <dgm:constr type="t" for="ch" forName="parTx7" refType="h" fact="0.1162"/>
                  <dgm:constr type="w" for="ch" forName="parTx7" refType="w" fact="0.2101"/>
                  <dgm:constr type="h" for="ch" forName="parTx7" refType="h" fact="0.0704"/>
                  <dgm:constr type="ctrX" for="ch" forName="picture7" refType="w" fact="0.3129"/>
                  <dgm:constr type="ctrY" for="ch" forName="picture7" refType="h" fact="0.1075"/>
                  <dgm:constr type="w" for="ch" forName="picture7" refType="w" fact="0.0974"/>
                  <dgm:constr type="h" for="ch" forName="picture7" refType="h" fact="0.1218"/>
                  <dgm:constr type="r" for="ch" forName="desTx7" refType="l" refFor="ch" refForName="parTx7"/>
                  <dgm:constr type="l" for="ch" forName="desTx7"/>
                  <dgm:constr type="t" for="ch" forName="desTx7" refType="t" refFor="ch" refForName="parTx7"/>
                  <dgm:constr type="h" for="ch" forName="desTx7" refType="h" refFor="ch" refForName="parTx7"/>
                </dgm:constrLst>
              </dgm:if>
              <dgm:else name="Name71">
                <dgm:alg type="composite">
                  <dgm:param type="ar" val="1.096"/>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userD" refType="w" fact="0.0111"/>
                  <dgm:constr type="ctrX" for="ch" forName="dot1" refType="w" fact="0.5541"/>
                  <dgm:constr type="ctrY" for="ch" forName="dot1" refType="h" fact="0.8342"/>
                  <dgm:constr type="w" for="ch" forName="dot1" refType="userD"/>
                  <dgm:constr type="h" for="ch" forName="dot1" refType="userD"/>
                  <dgm:constr type="ctrX" for="ch" forName="dot2" refType="w" fact="0.5756"/>
                  <dgm:constr type="ctrY" for="ch" forName="dot2" refType="h" fact="0.8448"/>
                  <dgm:constr type="w" for="ch" forName="dot2" refType="userD"/>
                  <dgm:constr type="h" for="ch" forName="dot2" refType="userD"/>
                  <dgm:constr type="ctrX" for="ch" forName="dot3" refType="w" fact="0.5974"/>
                  <dgm:constr type="ctrY" for="ch" forName="dot3" refType="h" fact="0.8539"/>
                  <dgm:constr type="w" for="ch" forName="dot3" refType="userD"/>
                  <dgm:constr type="h" for="ch" forName="dot3" refType="userD"/>
                  <dgm:constr type="ctrX" for="ch" forName="dot4" refType="w" fact="0.6194"/>
                  <dgm:constr type="ctrY" for="ch" forName="dot4" refType="h" fact="0.8615"/>
                  <dgm:constr type="w" for="ch" forName="dot4" refType="userD"/>
                  <dgm:constr type="h" for="ch" forName="dot4" refType="userD"/>
                  <dgm:constr type="ctrX" for="ch" forName="dot5" refType="w" fact="0.6416"/>
                  <dgm:constr type="ctrY" for="ch" forName="dot5" refType="h" fact="0.8676"/>
                  <dgm:constr type="w" for="ch" forName="dot5" refType="userD"/>
                  <dgm:constr type="h" for="ch" forName="dot5" refType="userD"/>
                  <dgm:constr type="ctrX" for="ch" forName="dot6" refType="w" fact="0.4197"/>
                  <dgm:constr type="ctrY" for="ch" forName="dot6" refType="h" fact="0.7255"/>
                  <dgm:constr type="w" for="ch" forName="dot6" refType="userD"/>
                  <dgm:constr type="h" for="ch" forName="dot6" refType="userD"/>
                  <dgm:constr type="ctrX" for="ch" forName="dot7" refType="w" fact="0.4382"/>
                  <dgm:constr type="ctrY" for="ch" forName="dot7" refType="h" fact="0.7454"/>
                  <dgm:constr type="w" for="ch" forName="dot7" refType="userD"/>
                  <dgm:constr type="h" for="ch" forName="dot7" refType="userD"/>
                  <dgm:constr type="ctrX" for="ch" forName="dot8" refType="w" fact="0.3344"/>
                  <dgm:constr type="ctrY" for="ch" forName="dot8" refType="h" fact="0.6026"/>
                  <dgm:constr type="w" for="ch" forName="dot8" refType="userD"/>
                  <dgm:constr type="h" for="ch" forName="dot8" refType="userD"/>
                  <dgm:constr type="ctrX" for="ch" forName="dot9" refType="w" fact="0.2734"/>
                  <dgm:constr type="ctrY" for="ch" forName="dot9" refType="h" fact="0.4632"/>
                  <dgm:constr type="w" for="ch" forName="dot9" refType="userD"/>
                  <dgm:constr type="h" for="ch" forName="dot9" refType="userD"/>
                  <dgm:constr type="ctrX" for="ch" forName="dot10" refType="w" fact="0.2357"/>
                  <dgm:constr type="ctrY" for="ch" forName="dot10" refType="h" fact="0.3187"/>
                  <dgm:constr type="w" for="ch" forName="dot10" refType="userD"/>
                  <dgm:constr type="h" for="ch" forName="dot10" refType="userD"/>
                  <dgm:constr type="ctrX" for="ch" forName="dot11" refType="w" fact="0.2184"/>
                  <dgm:constr type="ctrY" for="ch" forName="dot11" refType="h" fact="0.1763"/>
                  <dgm:constr type="w" for="ch" forName="dot11" refType="userD"/>
                  <dgm:constr type="h" for="ch" forName="dot11" refType="userD"/>
                  <dgm:constr type="ctrX" for="ch" forName="dotArrow1" refType="w" fact="0.2442"/>
                  <dgm:constr type="ctrY" for="ch" forName="dotArrow1" refType="h" fact="-0.0099"/>
                  <dgm:constr type="w" for="ch" forName="dotArrow1" refType="userD"/>
                  <dgm:constr type="h" for="ch" forName="dotArrow1" refType="userD"/>
                  <dgm:constr type="ctrX" for="ch" forName="dotArrow2" refType="w" fact="0.2275"/>
                  <dgm:constr type="ctrY" for="ch" forName="dotArrow2" refType="h" fact="-0.0239"/>
                  <dgm:constr type="w" for="ch" forName="dotArrow2" refType="userD"/>
                  <dgm:constr type="h" for="ch" forName="dotArrow2" refType="userD"/>
                  <dgm:constr type="ctrX" for="ch" forName="dotArrow3" refType="w" fact="0.2108"/>
                  <dgm:constr type="ctrY" for="ch" forName="dotArrow3" refType="h" fact="-0.0378"/>
                  <dgm:constr type="w" for="ch" forName="dotArrow3" refType="userD"/>
                  <dgm:constr type="h" for="ch" forName="dotArrow3" refType="userD"/>
                  <dgm:constr type="ctrX" for="ch" forName="dotArrow4" refType="w" fact="0.1942"/>
                  <dgm:constr type="ctrY" for="ch" forName="dotArrow4" refType="h" fact="-0.0239"/>
                  <dgm:constr type="w" for="ch" forName="dotArrow4" refType="userD"/>
                  <dgm:constr type="h" for="ch" forName="dotArrow4" refType="userD"/>
                  <dgm:constr type="ctrX" for="ch" forName="dotArrow5" refType="w" fact="0.1775"/>
                  <dgm:constr type="ctrY" for="ch" forName="dotArrow5" refType="h" fact="-0.0099"/>
                  <dgm:constr type="w" for="ch" forName="dotArrow5" refType="userD"/>
                  <dgm:constr type="h" for="ch" forName="dotArrow5" refType="userD"/>
                  <dgm:constr type="ctrX" for="ch" forName="dotArrow6" refType="w" fact="0.2108"/>
                  <dgm:constr type="ctrY" for="ch" forName="dotArrow6" refType="h" fact="-0.0084"/>
                  <dgm:constr type="w" for="ch" forName="dotArrow6" refType="userD"/>
                  <dgm:constr type="h" for="ch" forName="dotArrow6" refType="userD"/>
                  <dgm:constr type="ctrX" for="ch" forName="dotArrow7" refType="w" fact="0.2108"/>
                  <dgm:constr type="ctrY" for="ch" forName="dotArrow7" refType="h" fact="0.0211"/>
                  <dgm:constr type="w" for="ch" forName="dotArrow7" refType="userD"/>
                  <dgm:constr type="h" for="ch" forName="dotArrow7" refType="userD"/>
                  <dgm:constr type="r" for="ch" forName="parTx1" refType="w" fact="0.7085"/>
                  <dgm:constr type="t" for="ch" forName="parTx1" refType="h" fact="0.8845"/>
                  <dgm:constr type="w" for="ch" forName="parTx1" refType="w" fact="0.2396"/>
                  <dgm:constr type="h" for="ch" forName="parTx1" refType="h" fact="0.0704"/>
                  <dgm:constr type="ctrX" for="ch" forName="picture1" refType="w" fact="0.7194"/>
                  <dgm:constr type="ctrY" for="ch" forName="picture1" refType="h" fact="0.8769"/>
                  <dgm:constr type="w" for="ch" forName="picture1" refType="w" fact="0.1111"/>
                  <dgm:constr type="h" for="ch" forName="picture1" refType="h" fact="0.1218"/>
                  <dgm:constr type="r" for="ch" forName="parTx2" refType="w" fact="0.4828"/>
                  <dgm:constr type="t" for="ch" forName="parTx2" refType="h" fact="0.7946"/>
                  <dgm:constr type="w" for="ch" forName="parTx2" refType="w" fact="0.2396"/>
                  <dgm:constr type="h" for="ch" forName="parTx2" refType="h" fact="0.0704"/>
                  <dgm:constr type="ctrX" for="ch" forName="picture2" refType="w" fact="0.4937"/>
                  <dgm:constr type="ctrY" for="ch" forName="picture2" refType="h" fact="0.787"/>
                  <dgm:constr type="w" for="ch" forName="picture2" refType="w" fact="0.1111"/>
                  <dgm:constr type="h" for="ch" forName="picture2" refType="h" fact="0.1218"/>
                  <dgm:constr type="r" for="ch" forName="parTx3" refType="w" fact="0.3715"/>
                  <dgm:constr type="t" for="ch" forName="parTx3" refType="h" fact="0.672"/>
                  <dgm:constr type="w" for="ch" forName="parTx3" refType="w" fact="0.2396"/>
                  <dgm:constr type="h" for="ch" forName="parTx3" refType="h" fact="0.0704"/>
                  <dgm:constr type="ctrX" for="ch" forName="picture3" refType="w" fact="0.3824"/>
                  <dgm:constr type="ctrY" for="ch" forName="picture3" refType="h" fact="0.6644"/>
                  <dgm:constr type="w" for="ch" forName="picture3" refType="w" fact="0.1111"/>
                  <dgm:constr type="h" for="ch" forName="picture3" refType="h" fact="0.1218"/>
                  <dgm:constr type="r" for="ch" forName="parTx4" refType="w" fact="0.3006"/>
                  <dgm:constr type="t" for="ch" forName="parTx4" refType="h" fact="0.5369"/>
                  <dgm:constr type="w" for="ch" forName="parTx4" refType="w" fact="0.2396"/>
                  <dgm:constr type="h" for="ch" forName="parTx4" refType="h" fact="0.0704"/>
                  <dgm:constr type="ctrX" for="ch" forName="picture4" refType="w" fact="0.3115"/>
                  <dgm:constr type="ctrY" for="ch" forName="picture4" refType="h" fact="0.5294"/>
                  <dgm:constr type="w" for="ch" forName="picture4" refType="w" fact="0.1111"/>
                  <dgm:constr type="h" for="ch" forName="picture4" refType="h" fact="0.1218"/>
                  <dgm:constr type="r" for="ch" forName="parTx5" refType="w" fact="0.25"/>
                  <dgm:constr type="t" for="ch" forName="parTx5" refType="h" fact="0.394"/>
                  <dgm:constr type="w" for="ch" forName="parTx5" refType="w" fact="0.2396"/>
                  <dgm:constr type="h" for="ch" forName="parTx5" refType="h" fact="0.0704"/>
                  <dgm:constr type="ctrX" for="ch" forName="picture5" refType="w" fact="0.2609"/>
                  <dgm:constr type="ctrY" for="ch" forName="picture5" refType="h" fact="0.3864"/>
                  <dgm:constr type="w" for="ch" forName="picture5" refType="w" fact="0.1111"/>
                  <dgm:constr type="h" for="ch" forName="picture5" refType="h" fact="0.1218"/>
                  <dgm:constr type="r" for="ch" forName="parTx6" refType="w" fact="0.2212"/>
                  <dgm:constr type="t" for="ch" forName="parTx6" refType="h" fact="0.252"/>
                  <dgm:constr type="w" for="ch" forName="parTx6" refType="w" fact="0.2396"/>
                  <dgm:constr type="h" for="ch" forName="parTx6" refType="h" fact="0.0704"/>
                  <dgm:constr type="ctrX" for="ch" forName="picture6" refType="w" fact="0.2321"/>
                  <dgm:constr type="ctrY" for="ch" forName="picture6" refType="h" fact="0.2444"/>
                  <dgm:constr type="w" for="ch" forName="picture6" refType="w" fact="0.1111"/>
                  <dgm:constr type="h" for="ch" forName="picture6" refType="h" fact="0.1218"/>
                  <dgm:constr type="r" for="ch" forName="parTx7" refType="w" fact="0.2055"/>
                  <dgm:constr type="t" for="ch" forName="parTx7" refType="h" fact="0.1151"/>
                  <dgm:constr type="w" for="ch" forName="parTx7" refType="w" fact="0.2396"/>
                  <dgm:constr type="h" for="ch" forName="parTx7" refType="h" fact="0.0704"/>
                  <dgm:constr type="ctrX" for="ch" forName="picture7" refType="w" fact="0.2164"/>
                  <dgm:constr type="ctrY" for="ch" forName="picture7" refType="h" fact="0.1075"/>
                  <dgm:constr type="w" for="ch" forName="picture7" refType="w" fact="0.1111"/>
                  <dgm:constr type="h" for="ch" forName="picture7" refType="h" fact="0.1218"/>
                </dgm:constrLst>
              </dgm:else>
            </dgm:choose>
          </dgm:else>
        </dgm:choose>
      </dgm:else>
    </dgm:choose>
    <dgm:forEach name="wrapper" axis="self" ptType="parTrans">
      <dgm:forEach name="wrapper2" axis="self" ptType="sibTrans" st="2">
        <dgm:forEach name="imageRepeat" axis="self">
          <dgm:layoutNode name="imageRepeatNode" styleLbl="fgImgPlace1">
            <dgm:alg type="sp"/>
            <dgm:shape xmlns:r="http://schemas.openxmlformats.org/officeDocument/2006/relationships" type="ellipse" r:blip="" blipPhldr="1">
              <dgm:adjLst/>
            </dgm:shape>
            <dgm:presOf axis="self"/>
          </dgm:layoutNode>
        </dgm:forEach>
      </dgm:forEach>
    </dgm:forEach>
    <dgm:choose name="Name72">
      <dgm:if name="Name73" axis="ch" ptType="node" func="cnt" op="gte" val="2">
        <dgm:layoutNode name="dot1" styleLbl="alignNode1">
          <dgm:alg type="sp"/>
          <dgm:shape xmlns:r="http://schemas.openxmlformats.org/officeDocument/2006/relationships" type="ellipse" r:blip="">
            <dgm:adjLst/>
          </dgm:shape>
          <dgm:presOf/>
        </dgm:layoutNode>
        <dgm:layoutNode name="dot2" styleLbl="alignNode1">
          <dgm:alg type="sp"/>
          <dgm:shape xmlns:r="http://schemas.openxmlformats.org/officeDocument/2006/relationships" type="ellipse" r:blip="">
            <dgm:adjLst/>
          </dgm:shape>
          <dgm:presOf/>
        </dgm:layoutNode>
        <dgm:layoutNode name="dot3" styleLbl="alignNode1">
          <dgm:alg type="sp"/>
          <dgm:shape xmlns:r="http://schemas.openxmlformats.org/officeDocument/2006/relationships" type="ellipse" r:blip="">
            <dgm:adjLst/>
          </dgm:shape>
          <dgm:presOf/>
        </dgm:layoutNode>
      </dgm:if>
      <dgm:else name="Name74"/>
    </dgm:choose>
    <dgm:choose name="Name75">
      <dgm:if name="Name76" axis="ch" ptType="node" func="cnt" op="gte" val="3">
        <dgm:layoutNode name="dot4" styleLbl="alignNode1">
          <dgm:alg type="sp"/>
          <dgm:shape xmlns:r="http://schemas.openxmlformats.org/officeDocument/2006/relationships" type="ellipse" r:blip="">
            <dgm:adjLst/>
          </dgm:shape>
          <dgm:presOf/>
        </dgm:layoutNode>
        <dgm:layoutNode name="dot5" styleLbl="alignNode1">
          <dgm:alg type="sp"/>
          <dgm:shape xmlns:r="http://schemas.openxmlformats.org/officeDocument/2006/relationships" type="ellipse" r:blip="">
            <dgm:adjLst/>
          </dgm:shape>
          <dgm:presOf/>
        </dgm:layoutNode>
      </dgm:if>
      <dgm:else name="Name77"/>
    </dgm:choose>
    <dgm:choose name="Name78">
      <dgm:if name="Name79" axis="ch" ptType="node" func="cnt" op="gte" val="4">
        <dgm:layoutNode name="dot6" styleLbl="alignNode1">
          <dgm:alg type="sp"/>
          <dgm:shape xmlns:r="http://schemas.openxmlformats.org/officeDocument/2006/relationships" type="ellipse" r:blip="">
            <dgm:adjLst/>
          </dgm:shape>
          <dgm:presOf/>
        </dgm:layoutNode>
      </dgm:if>
      <dgm:else name="Name80"/>
    </dgm:choose>
    <dgm:choose name="Name81">
      <dgm:if name="Name82" axis="ch" ptType="node" func="cnt" op="gte" val="5">
        <dgm:layoutNode name="dot7" styleLbl="alignNode1">
          <dgm:alg type="sp"/>
          <dgm:shape xmlns:r="http://schemas.openxmlformats.org/officeDocument/2006/relationships" type="ellipse" r:blip="">
            <dgm:adjLst/>
          </dgm:shape>
          <dgm:presOf/>
        </dgm:layoutNode>
        <dgm:layoutNode name="dot8" styleLbl="alignNode1">
          <dgm:alg type="sp"/>
          <dgm:shape xmlns:r="http://schemas.openxmlformats.org/officeDocument/2006/relationships" type="ellipse" r:blip="">
            <dgm:adjLst/>
          </dgm:shape>
          <dgm:presOf/>
        </dgm:layoutNode>
      </dgm:if>
      <dgm:else name="Name83"/>
    </dgm:choose>
    <dgm:choose name="Name84">
      <dgm:if name="Name85" axis="ch" ptType="node" func="cnt" op="gte" val="6">
        <dgm:layoutNode name="dot9" styleLbl="alignNode1">
          <dgm:alg type="sp"/>
          <dgm:shape xmlns:r="http://schemas.openxmlformats.org/officeDocument/2006/relationships" type="ellipse" r:blip="">
            <dgm:adjLst/>
          </dgm:shape>
          <dgm:presOf/>
        </dgm:layoutNode>
        <dgm:layoutNode name="dot10" styleLbl="alignNode1">
          <dgm:alg type="sp"/>
          <dgm:shape xmlns:r="http://schemas.openxmlformats.org/officeDocument/2006/relationships" type="ellipse" r:blip="">
            <dgm:adjLst/>
          </dgm:shape>
          <dgm:presOf/>
        </dgm:layoutNode>
      </dgm:if>
      <dgm:else name="Name86"/>
    </dgm:choose>
    <dgm:choose name="Name87">
      <dgm:if name="Name88" axis="ch" ptType="node" func="cnt" op="gte" val="7">
        <dgm:layoutNode name="dot11" styleLbl="alignNode1">
          <dgm:alg type="sp"/>
          <dgm:shape xmlns:r="http://schemas.openxmlformats.org/officeDocument/2006/relationships" type="ellipse" r:blip="">
            <dgm:adjLst/>
          </dgm:shape>
          <dgm:presOf/>
        </dgm:layoutNode>
      </dgm:if>
      <dgm:else name="Name89"/>
    </dgm:choose>
    <dgm:choose name="Name90">
      <dgm:if name="Name91" axis="ch" ptType="node" func="cnt" op="gte" val="2">
        <dgm:layoutNode name="dotArrow1" styleLbl="alignNode1">
          <dgm:alg type="sp"/>
          <dgm:shape xmlns:r="http://schemas.openxmlformats.org/officeDocument/2006/relationships" type="ellipse" r:blip="">
            <dgm:adjLst/>
          </dgm:shape>
          <dgm:presOf/>
        </dgm:layoutNode>
        <dgm:layoutNode name="dotArrow2" styleLbl="alignNode1">
          <dgm:alg type="sp"/>
          <dgm:shape xmlns:r="http://schemas.openxmlformats.org/officeDocument/2006/relationships" type="ellipse" r:blip="">
            <dgm:adjLst/>
          </dgm:shape>
          <dgm:presOf/>
        </dgm:layoutNode>
        <dgm:layoutNode name="dotArrow3" styleLbl="alignNode1">
          <dgm:alg type="sp"/>
          <dgm:shape xmlns:r="http://schemas.openxmlformats.org/officeDocument/2006/relationships" type="ellipse" r:blip="">
            <dgm:adjLst/>
          </dgm:shape>
          <dgm:presOf/>
        </dgm:layoutNode>
        <dgm:layoutNode name="dotArrow4" styleLbl="alignNode1">
          <dgm:alg type="sp"/>
          <dgm:shape xmlns:r="http://schemas.openxmlformats.org/officeDocument/2006/relationships" type="ellipse" r:blip="">
            <dgm:adjLst/>
          </dgm:shape>
          <dgm:presOf/>
        </dgm:layoutNode>
        <dgm:layoutNode name="dotArrow5" styleLbl="alignNode1">
          <dgm:alg type="sp"/>
          <dgm:shape xmlns:r="http://schemas.openxmlformats.org/officeDocument/2006/relationships" type="ellipse" r:blip="">
            <dgm:adjLst/>
          </dgm:shape>
          <dgm:presOf/>
        </dgm:layoutNode>
        <dgm:layoutNode name="dotArrow6" styleLbl="alignNode1">
          <dgm:alg type="sp"/>
          <dgm:shape xmlns:r="http://schemas.openxmlformats.org/officeDocument/2006/relationships" type="ellipse" r:blip="">
            <dgm:adjLst/>
          </dgm:shape>
          <dgm:presOf/>
        </dgm:layoutNode>
        <dgm:layoutNode name="dotArrow7" styleLbl="alignNode1">
          <dgm:alg type="sp"/>
          <dgm:shape xmlns:r="http://schemas.openxmlformats.org/officeDocument/2006/relationships" type="ellipse" r:blip="">
            <dgm:adjLst/>
          </dgm:shape>
          <dgm:presOf/>
        </dgm:layoutNode>
      </dgm:if>
      <dgm:else name="Name92"/>
    </dgm:choose>
    <dgm:forEach name="Name93" axis="ch" ptType="node" cnt="1">
      <dgm:layoutNode name="parTx1">
        <dgm:choose name="Name94">
          <dgm:if name="Name95" func="var" arg="dir" op="equ" val="norm">
            <dgm:alg type="tx">
              <dgm:param type="parTxLTRAlign" val="l"/>
              <dgm:param type="parTxRTLAlign" val="r"/>
            </dgm:alg>
          </dgm:if>
          <dgm:else name="Name96">
            <dgm:alg type="tx">
              <dgm:param type="parTxLTRAlign" val="r"/>
              <dgm:param type="parTxRTLAlign" val="l"/>
            </dgm:alg>
          </dgm:else>
        </dgm:choose>
        <dgm:shape xmlns:r="http://schemas.openxmlformats.org/officeDocument/2006/relationships" type="roundRect" r:blip="">
          <dgm:adjLst/>
        </dgm:shape>
        <dgm:presOf axis="self" ptType="node"/>
        <dgm:choose name="Name97">
          <dgm:if name="Name98" func="var" arg="dir" op="equ" val="norm">
            <dgm:constrLst>
              <dgm:constr type="lMarg" refType="w" fact="0.6"/>
              <dgm:constr type="rMarg" refType="primFontSz" fact="0.3"/>
              <dgm:constr type="tMarg" refType="primFontSz" fact="0.3"/>
              <dgm:constr type="bMarg" refType="primFontSz" fact="0.3"/>
            </dgm:constrLst>
          </dgm:if>
          <dgm:else name="Name99">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00">
        <dgm:if name="Name101" axis="ch" ptType="node" func="cnt" op="gte" val="1">
          <dgm:layoutNode name="desTx1" styleLbl="revTx">
            <dgm:varLst>
              <dgm:bulletEnabled val="1"/>
            </dgm:varLst>
            <dgm:choose name="Name102">
              <dgm:if name="Name103" func="var" arg="dir" op="equ" val="norm">
                <dgm:choose name="Name104">
                  <dgm:if name="Name105" axis="ch" ptType="node" func="cnt" op="gte" val="2">
                    <dgm:alg type="tx">
                      <dgm:param type="parTxLTRAlign" val="l"/>
                      <dgm:param type="parTxRTLAlign" val="l"/>
                      <dgm:param type="stBulletLvl" val="1"/>
                    </dgm:alg>
                  </dgm:if>
                  <dgm:else name="Name106">
                    <dgm:alg type="tx">
                      <dgm:param type="parTxLTRAlign" val="l"/>
                      <dgm:param type="parTxRTLAlign" val="l"/>
                    </dgm:alg>
                  </dgm:else>
                </dgm:choose>
              </dgm:if>
              <dgm:else name="Name107">
                <dgm:choose name="Name108">
                  <dgm:if name="Name109" axis="ch" ptType="node" func="cnt" op="gte" val="2">
                    <dgm:alg type="tx">
                      <dgm:param type="parTxLTRAlign" val="r"/>
                      <dgm:param type="parTxRTLAlign" val="r"/>
                      <dgm:param type="shpTxLTRAlignCh" val="r"/>
                      <dgm:param type="shpTxRTLAlignCh" val="r"/>
                      <dgm:param type="stBulletLvl" val="1"/>
                    </dgm:alg>
                  </dgm:if>
                  <dgm:else name="Name110">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11"/>
      </dgm:choose>
    </dgm:forEach>
    <dgm:forEach name="Name112" axis="ch" ptType="sibTrans" hideLastTrans="0" cnt="1">
      <dgm:layoutNode name="picture1">
        <dgm:alg type="sp"/>
        <dgm:shape xmlns:r="http://schemas.openxmlformats.org/officeDocument/2006/relationships" r:blip="">
          <dgm:adjLst/>
        </dgm:shape>
        <dgm:presOf/>
        <dgm:constrLst/>
        <dgm:forEach name="Name113" ref="imageRepeat"/>
      </dgm:layoutNode>
    </dgm:forEach>
    <dgm:forEach name="Name114" axis="ch" ptType="node" st="2" cnt="1">
      <dgm:layoutNode name="parTx2">
        <dgm:choose name="Name115">
          <dgm:if name="Name116" func="var" arg="dir" op="equ" val="norm">
            <dgm:alg type="tx">
              <dgm:param type="parTxLTRAlign" val="l"/>
              <dgm:param type="parTxRTLAlign" val="r"/>
            </dgm:alg>
          </dgm:if>
          <dgm:else name="Name117">
            <dgm:alg type="tx">
              <dgm:param type="parTxLTRAlign" val="r"/>
              <dgm:param type="parTxRTLAlign" val="l"/>
            </dgm:alg>
          </dgm:else>
        </dgm:choose>
        <dgm:shape xmlns:r="http://schemas.openxmlformats.org/officeDocument/2006/relationships" type="roundRect" r:blip="">
          <dgm:adjLst/>
        </dgm:shape>
        <dgm:presOf axis="self" ptType="node"/>
        <dgm:choose name="Name118">
          <dgm:if name="Name119" func="var" arg="dir" op="equ" val="norm">
            <dgm:constrLst>
              <dgm:constr type="lMarg" refType="w" fact="0.6"/>
              <dgm:constr type="rMarg" refType="primFontSz" fact="0.3"/>
              <dgm:constr type="tMarg" refType="primFontSz" fact="0.3"/>
              <dgm:constr type="bMarg" refType="primFontSz" fact="0.3"/>
            </dgm:constrLst>
          </dgm:if>
          <dgm:else name="Name120">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21">
        <dgm:if name="Name122" axis="ch" ptType="node" func="cnt" op="gte" val="1">
          <dgm:layoutNode name="desTx2" styleLbl="revTx">
            <dgm:varLst>
              <dgm:bulletEnabled val="1"/>
            </dgm:varLst>
            <dgm:choose name="Name123">
              <dgm:if name="Name124" func="var" arg="dir" op="equ" val="norm">
                <dgm:choose name="Name125">
                  <dgm:if name="Name126" axis="ch" ptType="node" func="cnt" op="gte" val="2">
                    <dgm:alg type="tx">
                      <dgm:param type="parTxLTRAlign" val="l"/>
                      <dgm:param type="parTxRTLAlign" val="l"/>
                      <dgm:param type="stBulletLvl" val="1"/>
                    </dgm:alg>
                  </dgm:if>
                  <dgm:else name="Name127">
                    <dgm:alg type="tx">
                      <dgm:param type="parTxLTRAlign" val="l"/>
                      <dgm:param type="parTxRTLAlign" val="l"/>
                    </dgm:alg>
                  </dgm:else>
                </dgm:choose>
              </dgm:if>
              <dgm:else name="Name128">
                <dgm:choose name="Name129">
                  <dgm:if name="Name130" axis="ch" ptType="node" func="cnt" op="gte" val="2">
                    <dgm:alg type="tx">
                      <dgm:param type="parTxLTRAlign" val="r"/>
                      <dgm:param type="parTxRTLAlign" val="r"/>
                      <dgm:param type="shpTxLTRAlignCh" val="r"/>
                      <dgm:param type="shpTxRTLAlignCh" val="r"/>
                      <dgm:param type="stBulletLvl" val="1"/>
                    </dgm:alg>
                  </dgm:if>
                  <dgm:else name="Name131">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32"/>
      </dgm:choose>
    </dgm:forEach>
    <dgm:forEach name="Name133" axis="ch" ptType="sibTrans" hideLastTrans="0" st="2" cnt="1">
      <dgm:layoutNode name="picture2">
        <dgm:alg type="sp"/>
        <dgm:shape xmlns:r="http://schemas.openxmlformats.org/officeDocument/2006/relationships" r:blip="">
          <dgm:adjLst/>
        </dgm:shape>
        <dgm:presOf/>
        <dgm:constrLst/>
        <dgm:forEach name="Name134" ref="imageRepeat"/>
      </dgm:layoutNode>
    </dgm:forEach>
    <dgm:forEach name="Name135" axis="ch" ptType="node" st="3" cnt="1">
      <dgm:layoutNode name="parTx3">
        <dgm:choose name="Name136">
          <dgm:if name="Name137" func="var" arg="dir" op="equ" val="norm">
            <dgm:alg type="tx">
              <dgm:param type="parTxLTRAlign" val="l"/>
              <dgm:param type="parTxRTLAlign" val="r"/>
            </dgm:alg>
          </dgm:if>
          <dgm:else name="Name138">
            <dgm:alg type="tx">
              <dgm:param type="parTxLTRAlign" val="r"/>
              <dgm:param type="parTxRTLAlign" val="l"/>
            </dgm:alg>
          </dgm:else>
        </dgm:choose>
        <dgm:shape xmlns:r="http://schemas.openxmlformats.org/officeDocument/2006/relationships" type="roundRect" r:blip="">
          <dgm:adjLst/>
        </dgm:shape>
        <dgm:presOf axis="self" ptType="node"/>
        <dgm:choose name="Name139">
          <dgm:if name="Name140" func="var" arg="dir" op="equ" val="norm">
            <dgm:constrLst>
              <dgm:constr type="lMarg" refType="w" fact="0.6"/>
              <dgm:constr type="rMarg" refType="primFontSz" fact="0.3"/>
              <dgm:constr type="tMarg" refType="primFontSz" fact="0.3"/>
              <dgm:constr type="bMarg" refType="primFontSz" fact="0.3"/>
            </dgm:constrLst>
          </dgm:if>
          <dgm:else name="Name141">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42">
        <dgm:if name="Name143" axis="ch" ptType="node" func="cnt" op="gte" val="1">
          <dgm:layoutNode name="desTx3" styleLbl="revTx">
            <dgm:varLst>
              <dgm:bulletEnabled val="1"/>
            </dgm:varLst>
            <dgm:choose name="Name144">
              <dgm:if name="Name145" func="var" arg="dir" op="equ" val="norm">
                <dgm:choose name="Name146">
                  <dgm:if name="Name147" axis="ch" ptType="node" func="cnt" op="gte" val="2">
                    <dgm:alg type="tx">
                      <dgm:param type="parTxLTRAlign" val="l"/>
                      <dgm:param type="parTxRTLAlign" val="l"/>
                      <dgm:param type="stBulletLvl" val="1"/>
                    </dgm:alg>
                  </dgm:if>
                  <dgm:else name="Name148">
                    <dgm:alg type="tx">
                      <dgm:param type="parTxLTRAlign" val="l"/>
                      <dgm:param type="parTxRTLAlign" val="l"/>
                    </dgm:alg>
                  </dgm:else>
                </dgm:choose>
              </dgm:if>
              <dgm:else name="Name149">
                <dgm:choose name="Name150">
                  <dgm:if name="Name151" axis="ch" ptType="node" func="cnt" op="gte" val="2">
                    <dgm:alg type="tx">
                      <dgm:param type="parTxLTRAlign" val="r"/>
                      <dgm:param type="parTxRTLAlign" val="r"/>
                      <dgm:param type="shpTxLTRAlignCh" val="r"/>
                      <dgm:param type="shpTxRTLAlignCh" val="r"/>
                      <dgm:param type="stBulletLvl" val="1"/>
                    </dgm:alg>
                  </dgm:if>
                  <dgm:else name="Name152">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53"/>
      </dgm:choose>
    </dgm:forEach>
    <dgm:forEach name="Name154" axis="ch" ptType="sibTrans" hideLastTrans="0" st="3" cnt="1">
      <dgm:layoutNode name="picture3">
        <dgm:alg type="sp"/>
        <dgm:shape xmlns:r="http://schemas.openxmlformats.org/officeDocument/2006/relationships" r:blip="">
          <dgm:adjLst/>
        </dgm:shape>
        <dgm:presOf/>
        <dgm:constrLst/>
        <dgm:forEach name="Name155" ref="imageRepeat"/>
      </dgm:layoutNode>
    </dgm:forEach>
    <dgm:forEach name="Name156" axis="ch" ptType="node" st="4" cnt="1">
      <dgm:layoutNode name="parTx4">
        <dgm:choose name="Name157">
          <dgm:if name="Name158" func="var" arg="dir" op="equ" val="norm">
            <dgm:alg type="tx">
              <dgm:param type="parTxLTRAlign" val="l"/>
              <dgm:param type="parTxRTLAlign" val="r"/>
            </dgm:alg>
          </dgm:if>
          <dgm:else name="Name159">
            <dgm:alg type="tx">
              <dgm:param type="parTxLTRAlign" val="r"/>
              <dgm:param type="parTxRTLAlign" val="l"/>
            </dgm:alg>
          </dgm:else>
        </dgm:choose>
        <dgm:shape xmlns:r="http://schemas.openxmlformats.org/officeDocument/2006/relationships" type="roundRect" r:blip="">
          <dgm:adjLst/>
        </dgm:shape>
        <dgm:presOf axis="self" ptType="node"/>
        <dgm:choose name="Name160">
          <dgm:if name="Name161" func="var" arg="dir" op="equ" val="norm">
            <dgm:constrLst>
              <dgm:constr type="lMarg" refType="w" fact="0.6"/>
              <dgm:constr type="rMarg" refType="primFontSz" fact="0.3"/>
              <dgm:constr type="tMarg" refType="primFontSz" fact="0.3"/>
              <dgm:constr type="bMarg" refType="primFontSz" fact="0.3"/>
            </dgm:constrLst>
          </dgm:if>
          <dgm:else name="Name162">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63">
        <dgm:if name="Name164" axis="ch" ptType="node" func="cnt" op="gte" val="1">
          <dgm:layoutNode name="desTx4" styleLbl="revTx">
            <dgm:varLst>
              <dgm:bulletEnabled val="1"/>
            </dgm:varLst>
            <dgm:choose name="Name165">
              <dgm:if name="Name166" func="var" arg="dir" op="equ" val="norm">
                <dgm:choose name="Name167">
                  <dgm:if name="Name168" axis="ch" ptType="node" func="cnt" op="gte" val="2">
                    <dgm:alg type="tx">
                      <dgm:param type="parTxLTRAlign" val="l"/>
                      <dgm:param type="parTxRTLAlign" val="l"/>
                      <dgm:param type="stBulletLvl" val="1"/>
                    </dgm:alg>
                  </dgm:if>
                  <dgm:else name="Name169">
                    <dgm:alg type="tx">
                      <dgm:param type="parTxLTRAlign" val="l"/>
                      <dgm:param type="parTxRTLAlign" val="l"/>
                    </dgm:alg>
                  </dgm:else>
                </dgm:choose>
              </dgm:if>
              <dgm:else name="Name170">
                <dgm:choose name="Name171">
                  <dgm:if name="Name172" axis="ch" ptType="node" func="cnt" op="gte" val="2">
                    <dgm:alg type="tx">
                      <dgm:param type="parTxLTRAlign" val="r"/>
                      <dgm:param type="parTxRTLAlign" val="r"/>
                      <dgm:param type="shpTxLTRAlignCh" val="r"/>
                      <dgm:param type="shpTxRTLAlignCh" val="r"/>
                      <dgm:param type="stBulletLvl" val="1"/>
                    </dgm:alg>
                  </dgm:if>
                  <dgm:else name="Name173">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74"/>
      </dgm:choose>
    </dgm:forEach>
    <dgm:forEach name="Name175" axis="ch" ptType="sibTrans" hideLastTrans="0" st="4" cnt="1">
      <dgm:layoutNode name="picture4">
        <dgm:alg type="sp"/>
        <dgm:shape xmlns:r="http://schemas.openxmlformats.org/officeDocument/2006/relationships" r:blip="">
          <dgm:adjLst/>
        </dgm:shape>
        <dgm:presOf/>
        <dgm:constrLst/>
        <dgm:forEach name="Name176" ref="imageRepeat"/>
      </dgm:layoutNode>
    </dgm:forEach>
    <dgm:forEach name="Name177" axis="ch" ptType="node" st="5" cnt="1">
      <dgm:layoutNode name="parTx5">
        <dgm:choose name="Name178">
          <dgm:if name="Name179" func="var" arg="dir" op="equ" val="norm">
            <dgm:alg type="tx">
              <dgm:param type="parTxLTRAlign" val="l"/>
              <dgm:param type="parTxRTLAlign" val="r"/>
            </dgm:alg>
          </dgm:if>
          <dgm:else name="Name180">
            <dgm:alg type="tx">
              <dgm:param type="parTxLTRAlign" val="r"/>
              <dgm:param type="parTxRTLAlign" val="l"/>
            </dgm:alg>
          </dgm:else>
        </dgm:choose>
        <dgm:shape xmlns:r="http://schemas.openxmlformats.org/officeDocument/2006/relationships" type="roundRect" r:blip="">
          <dgm:adjLst/>
        </dgm:shape>
        <dgm:presOf axis="self" ptType="node"/>
        <dgm:choose name="Name181">
          <dgm:if name="Name182" func="var" arg="dir" op="equ" val="norm">
            <dgm:constrLst>
              <dgm:constr type="lMarg" refType="w" fact="0.6"/>
              <dgm:constr type="rMarg" refType="primFontSz" fact="0.3"/>
              <dgm:constr type="tMarg" refType="primFontSz" fact="0.3"/>
              <dgm:constr type="bMarg" refType="primFontSz" fact="0.3"/>
            </dgm:constrLst>
          </dgm:if>
          <dgm:else name="Name183">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84">
        <dgm:if name="Name185" axis="ch" ptType="node" func="cnt" op="gte" val="1">
          <dgm:layoutNode name="desTx5" styleLbl="revTx">
            <dgm:varLst>
              <dgm:bulletEnabled val="1"/>
            </dgm:varLst>
            <dgm:choose name="Name186">
              <dgm:if name="Name187" func="var" arg="dir" op="equ" val="norm">
                <dgm:choose name="Name188">
                  <dgm:if name="Name189" axis="ch" ptType="node" func="cnt" op="gte" val="2">
                    <dgm:alg type="tx">
                      <dgm:param type="parTxLTRAlign" val="l"/>
                      <dgm:param type="parTxRTLAlign" val="l"/>
                      <dgm:param type="stBulletLvl" val="1"/>
                    </dgm:alg>
                  </dgm:if>
                  <dgm:else name="Name190">
                    <dgm:alg type="tx">
                      <dgm:param type="parTxLTRAlign" val="l"/>
                      <dgm:param type="parTxRTLAlign" val="l"/>
                    </dgm:alg>
                  </dgm:else>
                </dgm:choose>
              </dgm:if>
              <dgm:else name="Name191">
                <dgm:choose name="Name192">
                  <dgm:if name="Name193" axis="ch" ptType="node" func="cnt" op="gte" val="2">
                    <dgm:alg type="tx">
                      <dgm:param type="parTxLTRAlign" val="r"/>
                      <dgm:param type="parTxRTLAlign" val="r"/>
                      <dgm:param type="shpTxLTRAlignCh" val="r"/>
                      <dgm:param type="shpTxRTLAlignCh" val="r"/>
                      <dgm:param type="stBulletLvl" val="1"/>
                    </dgm:alg>
                  </dgm:if>
                  <dgm:else name="Name194">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95"/>
      </dgm:choose>
    </dgm:forEach>
    <dgm:forEach name="Name196" axis="ch" ptType="sibTrans" hideLastTrans="0" st="5" cnt="1">
      <dgm:layoutNode name="picture5">
        <dgm:alg type="sp"/>
        <dgm:shape xmlns:r="http://schemas.openxmlformats.org/officeDocument/2006/relationships" r:blip="">
          <dgm:adjLst/>
        </dgm:shape>
        <dgm:presOf/>
        <dgm:constrLst/>
        <dgm:forEach name="Name197" ref="imageRepeat"/>
      </dgm:layoutNode>
    </dgm:forEach>
    <dgm:forEach name="Name198" axis="ch" ptType="node" st="6" cnt="1">
      <dgm:layoutNode name="parTx6">
        <dgm:choose name="Name199">
          <dgm:if name="Name200" func="var" arg="dir" op="equ" val="norm">
            <dgm:alg type="tx">
              <dgm:param type="parTxLTRAlign" val="l"/>
              <dgm:param type="parTxRTLAlign" val="r"/>
            </dgm:alg>
          </dgm:if>
          <dgm:else name="Name201">
            <dgm:alg type="tx">
              <dgm:param type="parTxLTRAlign" val="r"/>
              <dgm:param type="parTxRTLAlign" val="l"/>
            </dgm:alg>
          </dgm:else>
        </dgm:choose>
        <dgm:shape xmlns:r="http://schemas.openxmlformats.org/officeDocument/2006/relationships" type="roundRect" r:blip="">
          <dgm:adjLst/>
        </dgm:shape>
        <dgm:presOf axis="self" ptType="node"/>
        <dgm:choose name="Name202">
          <dgm:if name="Name203" func="var" arg="dir" op="equ" val="norm">
            <dgm:constrLst>
              <dgm:constr type="lMarg" refType="w" fact="0.6"/>
              <dgm:constr type="rMarg" refType="primFontSz" fact="0.3"/>
              <dgm:constr type="tMarg" refType="primFontSz" fact="0.3"/>
              <dgm:constr type="bMarg" refType="primFontSz" fact="0.3"/>
            </dgm:constrLst>
          </dgm:if>
          <dgm:else name="Name204">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205">
        <dgm:if name="Name206" axis="ch" ptType="node" func="cnt" op="gte" val="1">
          <dgm:layoutNode name="desTx6" styleLbl="revTx">
            <dgm:varLst>
              <dgm:bulletEnabled val="1"/>
            </dgm:varLst>
            <dgm:choose name="Name207">
              <dgm:if name="Name208" func="var" arg="dir" op="equ" val="norm">
                <dgm:choose name="Name209">
                  <dgm:if name="Name210" axis="ch" ptType="node" func="cnt" op="gte" val="2">
                    <dgm:alg type="tx">
                      <dgm:param type="parTxLTRAlign" val="l"/>
                      <dgm:param type="parTxRTLAlign" val="l"/>
                      <dgm:param type="stBulletLvl" val="1"/>
                    </dgm:alg>
                  </dgm:if>
                  <dgm:else name="Name211">
                    <dgm:alg type="tx">
                      <dgm:param type="parTxLTRAlign" val="l"/>
                      <dgm:param type="parTxRTLAlign" val="l"/>
                    </dgm:alg>
                  </dgm:else>
                </dgm:choose>
              </dgm:if>
              <dgm:else name="Name212">
                <dgm:choose name="Name213">
                  <dgm:if name="Name214" axis="ch" ptType="node" func="cnt" op="gte" val="2">
                    <dgm:alg type="tx">
                      <dgm:param type="parTxLTRAlign" val="r"/>
                      <dgm:param type="parTxRTLAlign" val="r"/>
                      <dgm:param type="shpTxLTRAlignCh" val="r"/>
                      <dgm:param type="shpTxRTLAlignCh" val="r"/>
                      <dgm:param type="stBulletLvl" val="1"/>
                    </dgm:alg>
                  </dgm:if>
                  <dgm:else name="Name215">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216"/>
      </dgm:choose>
    </dgm:forEach>
    <dgm:forEach name="Name217" axis="ch" ptType="sibTrans" hideLastTrans="0" st="6" cnt="1">
      <dgm:layoutNode name="picture6">
        <dgm:alg type="sp"/>
        <dgm:shape xmlns:r="http://schemas.openxmlformats.org/officeDocument/2006/relationships" r:blip="">
          <dgm:adjLst/>
        </dgm:shape>
        <dgm:presOf/>
        <dgm:constrLst/>
        <dgm:forEach name="Name218" ref="imageRepeat"/>
      </dgm:layoutNode>
    </dgm:forEach>
    <dgm:forEach name="Name219" axis="ch" ptType="node" st="7" cnt="1">
      <dgm:layoutNode name="parTx7">
        <dgm:choose name="Name220">
          <dgm:if name="Name221" func="var" arg="dir" op="equ" val="norm">
            <dgm:alg type="tx">
              <dgm:param type="parTxLTRAlign" val="l"/>
              <dgm:param type="parTxRTLAlign" val="r"/>
            </dgm:alg>
          </dgm:if>
          <dgm:else name="Name222">
            <dgm:alg type="tx">
              <dgm:param type="parTxLTRAlign" val="r"/>
              <dgm:param type="parTxRTLAlign" val="l"/>
            </dgm:alg>
          </dgm:else>
        </dgm:choose>
        <dgm:shape xmlns:r="http://schemas.openxmlformats.org/officeDocument/2006/relationships" type="roundRect" r:blip="">
          <dgm:adjLst/>
        </dgm:shape>
        <dgm:presOf axis="self" ptType="node"/>
        <dgm:choose name="Name223">
          <dgm:if name="Name224" func="var" arg="dir" op="equ" val="norm">
            <dgm:constrLst>
              <dgm:constr type="lMarg" refType="w" fact="0.6"/>
              <dgm:constr type="rMarg" refType="primFontSz" fact="0.3"/>
              <dgm:constr type="tMarg" refType="primFontSz" fact="0.3"/>
              <dgm:constr type="bMarg" refType="primFontSz" fact="0.3"/>
            </dgm:constrLst>
          </dgm:if>
          <dgm:else name="Name225">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226">
        <dgm:if name="Name227" axis="ch" ptType="node" func="cnt" op="gte" val="1">
          <dgm:layoutNode name="desTx7" styleLbl="revTx">
            <dgm:varLst>
              <dgm:bulletEnabled val="1"/>
            </dgm:varLst>
            <dgm:choose name="Name228">
              <dgm:if name="Name229" func="var" arg="dir" op="equ" val="norm">
                <dgm:choose name="Name230">
                  <dgm:if name="Name231" axis="ch" ptType="node" func="cnt" op="gte" val="2">
                    <dgm:alg type="tx">
                      <dgm:param type="parTxLTRAlign" val="l"/>
                      <dgm:param type="parTxRTLAlign" val="l"/>
                      <dgm:param type="stBulletLvl" val="1"/>
                    </dgm:alg>
                  </dgm:if>
                  <dgm:else name="Name232">
                    <dgm:alg type="tx">
                      <dgm:param type="parTxLTRAlign" val="l"/>
                      <dgm:param type="parTxRTLAlign" val="l"/>
                    </dgm:alg>
                  </dgm:else>
                </dgm:choose>
              </dgm:if>
              <dgm:else name="Name233">
                <dgm:choose name="Name234">
                  <dgm:if name="Name235" axis="ch" ptType="node" func="cnt" op="gte" val="2">
                    <dgm:alg type="tx">
                      <dgm:param type="parTxLTRAlign" val="r"/>
                      <dgm:param type="parTxRTLAlign" val="r"/>
                      <dgm:param type="shpTxLTRAlignCh" val="r"/>
                      <dgm:param type="shpTxRTLAlignCh" val="r"/>
                      <dgm:param type="stBulletLvl" val="1"/>
                    </dgm:alg>
                  </dgm:if>
                  <dgm:else name="Name236">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237"/>
      </dgm:choose>
    </dgm:forEach>
    <dgm:forEach name="Name238" axis="ch" ptType="sibTrans" hideLastTrans="0" st="7" cnt="1">
      <dgm:layoutNode name="picture7">
        <dgm:alg type="sp"/>
        <dgm:shape xmlns:r="http://schemas.openxmlformats.org/officeDocument/2006/relationships" r:blip="">
          <dgm:adjLst/>
        </dgm:shape>
        <dgm:presOf/>
        <dgm:constrLst/>
        <dgm:forEach name="Name239" ref="imageRepeat"/>
      </dgm:layoutNode>
    </dgm:forEach>
  </dgm:layoutNode>
</dgm:layoutDef>
</file>

<file path=ppt/diagrams/layout5.xml><?xml version="1.0" encoding="utf-8"?>
<dgm:layoutDef xmlns:dgm="http://schemas.openxmlformats.org/drawingml/2006/diagram" xmlns:a="http://schemas.openxmlformats.org/drawingml/2006/main" uniqueId="urn:microsoft.com/office/officeart/2008/layout/AscendingPictureAccentProcess">
  <dgm:title val=""/>
  <dgm:desc val=""/>
  <dgm:catLst>
    <dgm:cat type="process" pri="22500"/>
    <dgm:cat type="picture" pri="16000"/>
    <dgm:cat type="pictureconvert" pri="16000"/>
  </dgm:catLst>
  <dgm:samp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shape xmlns:r="http://schemas.openxmlformats.org/officeDocument/2006/relationships" r:blip="">
      <dgm:adjLst/>
    </dgm:shape>
    <dgm:choose name="Name1">
      <dgm:if name="Name2" axis="ch" ptType="node" func="cnt" op="equ" val="1">
        <dgm:choose name="Name3">
          <dgm:if name="Name4" func="var" arg="dir" op="equ" val="norm">
            <dgm:choose name="Name5">
              <dgm:if name="Name6" axis="des" func="maxDepth" op="gt" val="1">
                <dgm:alg type="composite">
                  <dgm:param type="ar" val="2.7"/>
                </dgm:alg>
                <dgm:constrLst>
                  <dgm:constr type="primFontSz" for="ch" forName="parTx1" op="equ" val="65"/>
                  <dgm:constr type="primFontSz" for="ch" forName="desTx1" op="equ" val="65"/>
                  <dgm:constr type="userD" refType="w" fact="0.0247"/>
                  <dgm:constr type="l" for="ch" forName="parTx1" refType="w" fact="0.2711"/>
                  <dgm:constr type="t" for="ch" forName="parTx1" refType="h" fact="0.9603"/>
                  <dgm:constr type="w" for="ch" forName="parTx1" refType="w" fact="0.5325"/>
                  <dgm:constr type="h" for="ch" forName="parTx1" refType="h" fact="0.3856"/>
                  <dgm:constr type="ctrX" for="ch" forName="picture1" refType="w" fact="0.2469"/>
                  <dgm:constr type="ctrY" for="ch" forName="picture1" refType="h" fact="0.9"/>
                  <dgm:constr type="w" for="ch" forName="picture1" refType="w" fact="0.2469"/>
                  <dgm:constr type="h" for="ch" forName="picture1" refType="h" fact="0.6667"/>
                  <dgm:constr type="l" for="ch" forName="desTx1" refType="r" refFor="ch" refForName="parTx1"/>
                  <dgm:constr type="r" for="ch" forName="desTx1" refType="w"/>
                  <dgm:constr type="t" for="ch" forName="desTx1" refType="t" refFor="ch" refForName="parTx1"/>
                  <dgm:constr type="h" for="ch" forName="desTx1" refType="h" refFor="ch" refForName="parTx1"/>
                </dgm:constrLst>
              </dgm:if>
              <dgm:else name="Name7">
                <dgm:alg type="composite">
                  <dgm:param type="ar" val="2"/>
                </dgm:alg>
                <dgm:constrLst>
                  <dgm:constr type="primFontSz" for="ch" forName="parTx1" op="equ" val="65"/>
                  <dgm:constr type="userD" refType="w" fact="0.0333"/>
                  <dgm:constr type="l" for="ch" forName="parTx1" refType="w" fact="0.366"/>
                  <dgm:constr type="t" for="ch" forName="parTx1" refType="h" fact="0.7113"/>
                  <dgm:constr type="w" for="ch" forName="parTx1" refType="w" fact="0.7189"/>
                  <dgm:constr type="h" for="ch" forName="parTx1" refType="h" fact="0.3856"/>
                  <dgm:constr type="ctrX" for="ch" forName="picture1" refType="w" fact="0.3333"/>
                  <dgm:constr type="ctrY" for="ch" forName="picture1" refType="h" fact="0.6667"/>
                  <dgm:constr type="w" for="ch" forName="picture1" refType="w" fact="0.3333"/>
                  <dgm:constr type="h" for="ch" forName="picture1" refType="h" fact="0.6667"/>
                </dgm:constrLst>
              </dgm:else>
            </dgm:choose>
          </dgm:if>
          <dgm:else name="Name8">
            <dgm:choose name="Name9">
              <dgm:if name="Name10" axis="des" func="maxDepth" op="gt" val="1">
                <dgm:alg type="composite">
                  <dgm:param type="ar" val="2.7"/>
                </dgm:alg>
                <dgm:constrLst>
                  <dgm:constr type="primFontSz" for="ch" forName="parTx1" op="equ" val="65"/>
                  <dgm:constr type="primFontSz" for="ch" forName="desTx1" op="equ" val="65"/>
                  <dgm:constr type="userD" refType="w" fact="0.0247"/>
                  <dgm:constr type="r" for="ch" forName="parTx1" refType="w" fact="0.7289"/>
                  <dgm:constr type="t" for="ch" forName="parTx1" refType="h" fact="0.9603"/>
                  <dgm:constr type="w" for="ch" forName="parTx1" refType="w" fact="0.5325"/>
                  <dgm:constr type="h" for="ch" forName="parTx1" refType="h" fact="0.3856"/>
                  <dgm:constr type="ctrX" for="ch" forName="picture1" refType="w" fact="0.7531"/>
                  <dgm:constr type="ctrY" for="ch" forName="picture1" refType="h" fact="0.9"/>
                  <dgm:constr type="w" for="ch" forName="picture1" refType="w" fact="0.2469"/>
                  <dgm:constr type="h" for="ch" forName="picture1" refType="h" fact="0.6667"/>
                  <dgm:constr type="r" for="ch" forName="desTx1" refType="l" refFor="ch" refForName="parTx1"/>
                  <dgm:constr type="l" for="ch" forName="desTx1"/>
                  <dgm:constr type="t" for="ch" forName="desTx1" refType="t" refFor="ch" refForName="parTx1"/>
                  <dgm:constr type="h" for="ch" forName="desTx1" refType="h" refFor="ch" refForName="parTx1"/>
                </dgm:constrLst>
              </dgm:if>
              <dgm:else name="Name11">
                <dgm:alg type="composite">
                  <dgm:param type="ar" val="2"/>
                </dgm:alg>
                <dgm:constrLst>
                  <dgm:constr type="primFontSz" for="ch" forName="parTx1" op="equ" val="65"/>
                  <dgm:constr type="userD" refType="w" fact="0.0333"/>
                  <dgm:constr type="r" for="ch" forName="parTx1" refType="w" fact="0.634"/>
                  <dgm:constr type="t" for="ch" forName="parTx1" refType="h" fact="0.7113"/>
                  <dgm:constr type="w" for="ch" forName="parTx1" refType="w" fact="0.7189"/>
                  <dgm:constr type="h" for="ch" forName="parTx1" refType="h" fact="0.3856"/>
                  <dgm:constr type="ctrX" for="ch" forName="picture1" refType="w" fact="0.6667"/>
                  <dgm:constr type="ctrY" for="ch" forName="picture1" refType="h" fact="0.6667"/>
                  <dgm:constr type="w" for="ch" forName="picture1" refType="w" fact="0.3333"/>
                  <dgm:constr type="h" for="ch" forName="picture1" refType="h" fact="0.6667"/>
                </dgm:constrLst>
              </dgm:else>
            </dgm:choose>
          </dgm:else>
        </dgm:choose>
      </dgm:if>
      <dgm:if name="Name12" axis="ch" ptType="node" func="cnt" op="equ" val="2">
        <dgm:choose name="Name13">
          <dgm:if name="Name14" func="var" arg="dir" op="equ" val="norm">
            <dgm:choose name="Name15">
              <dgm:if name="Name16" axis="des" func="maxDepth" op="gt" val="1">
                <dgm:alg type="composite">
                  <dgm:param type="ar" val="2"/>
                </dgm:alg>
                <dgm:constrLst>
                  <dgm:constr type="primFontSz" for="ch" forName="parTx1" op="equ" val="65"/>
                  <dgm:constr type="primFontSz" for="ch" forName="parTx2" refType="primFontSz" refFor="ch" refForName="parTx1" op="equ"/>
                  <dgm:constr type="primFontSz" for="ch" forName="desTx1" op="equ" val="65"/>
                  <dgm:constr type="primFontSz" for="ch" forName="desTx2" refType="primFontSz" refFor="ch" refForName="desTx1" op="equ"/>
                  <dgm:constr type="userD" refType="w" fact="0.0188"/>
                  <dgm:constr type="ctrX" for="ch" forName="dot1" refType="w" fact="0.3221"/>
                  <dgm:constr type="ctrY" for="ch" forName="dot1" refType="h" fact="0.5911"/>
                  <dgm:constr type="w" for="ch" forName="dot1" refType="userD"/>
                  <dgm:constr type="h" for="ch" forName="dot1" refType="userD"/>
                  <dgm:constr type="ctrX" for="ch" forName="dot2" refType="w" fact="0.3056"/>
                  <dgm:constr type="ctrY" for="ch" forName="dot2" refType="h" fact="0.644"/>
                  <dgm:constr type="w" for="ch" forName="dot2" refType="userD"/>
                  <dgm:constr type="h" for="ch" forName="dot2" refType="userD"/>
                  <dgm:constr type="ctrX" for="ch" forName="dot3" refType="w" fact="0.2859"/>
                  <dgm:constr type="ctrY" for="ch" forName="dot3" refType="h" fact="0.6898"/>
                  <dgm:constr type="w" for="ch" forName="dot3" refType="userD"/>
                  <dgm:constr type="h" for="ch" forName="dot3" refType="userD"/>
                  <dgm:constr type="ctrX" for="ch" forName="dotArrow1" refType="w" fact="0.3095"/>
                  <dgm:constr type="ctrY" for="ch" forName="dotArrow1" refType="h" fact="0.0587"/>
                  <dgm:constr type="w" for="ch" forName="dotArrow1" refType="userD"/>
                  <dgm:constr type="h" for="ch" forName="dotArrow1" refType="userD"/>
                  <dgm:constr type="ctrX" for="ch" forName="dotArrow2" refType="w" fact="0.3346"/>
                  <dgm:constr type="ctrY" for="ch" forName="dotArrow2" refType="h" fact="0.0287"/>
                  <dgm:constr type="w" for="ch" forName="dotArrow2" refType="userD"/>
                  <dgm:constr type="h" for="ch" forName="dotArrow2" refType="userD"/>
                  <dgm:constr type="ctrX" for="ch" forName="dotArrow3" refType="w" fact="0.3597"/>
                  <dgm:constr type="ctrY" for="ch" forName="dotArrow3" refType="h" fact="-0.0013"/>
                  <dgm:constr type="w" for="ch" forName="dotArrow3" refType="userD"/>
                  <dgm:constr type="h" for="ch" forName="dotArrow3" refType="userD"/>
                  <dgm:constr type="ctrX" for="ch" forName="dotArrow4" refType="w" fact="0.3848"/>
                  <dgm:constr type="ctrY" for="ch" forName="dotArrow4" refType="h" fact="0.0287"/>
                  <dgm:constr type="w" for="ch" forName="dotArrow4" refType="userD"/>
                  <dgm:constr type="h" for="ch" forName="dotArrow4" refType="userD"/>
                  <dgm:constr type="ctrX" for="ch" forName="dotArrow5" refType="w" fact="0.41"/>
                  <dgm:constr type="ctrY" for="ch" forName="dotArrow5" refType="h" fact="0.0587"/>
                  <dgm:constr type="w" for="ch" forName="dotArrow5" refType="userD"/>
                  <dgm:constr type="h" for="ch" forName="dotArrow5" refType="userD"/>
                  <dgm:constr type="ctrX" for="ch" forName="dotArrow6" refType="w" fact="0.3597"/>
                  <dgm:constr type="ctrY" for="ch" forName="dotArrow6" refType="h" fact="0.062"/>
                  <dgm:constr type="w" for="ch" forName="dotArrow6" refType="userD"/>
                  <dgm:constr type="h" for="ch" forName="dotArrow6" refType="userD"/>
                  <dgm:constr type="ctrX" for="ch" forName="dotArrow7" refType="w" fact="0.3597"/>
                  <dgm:constr type="ctrY" for="ch" forName="dotArrow7" refType="h" fact="0.1253"/>
                  <dgm:constr type="w" for="ch" forName="dotArrow7" refType="userD"/>
                  <dgm:constr type="h" for="ch" forName="dotArrow7" refType="userD"/>
                  <dgm:constr type="l" for="ch" forName="parTx1" refType="w" fact="0.197"/>
                  <dgm:constr type="t" for="ch" forName="parTx1" refType="h" fact="0.8169"/>
                  <dgm:constr type="w" for="ch" forName="parTx1" refType="w" fact="0.4064"/>
                  <dgm:constr type="h" for="ch" forName="parTx1" refType="h" fact="0.218"/>
                  <dgm:constr type="ctrX" for="ch" forName="picture1" refType="w" fact="0.1785"/>
                  <dgm:constr type="ctrY" for="ch" forName="picture1" refType="h" fact="0.7834"/>
                  <dgm:constr type="w" for="ch" forName="picture1" refType="w" fact="0.1884"/>
                  <dgm:constr type="h" for="ch" forName="picture1" refType="h" fact="0.3768"/>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3688"/>
                  <dgm:constr type="t" for="ch" forName="parTx2" refType="h" fact="0.3905"/>
                  <dgm:constr type="w" for="ch" forName="parTx2" refType="w" fact="0.4064"/>
                  <dgm:constr type="h" for="ch" forName="parTx2" refType="h" fact="0.218"/>
                  <dgm:constr type="ctrX" for="ch" forName="picture2" refType="w" fact="0.3503"/>
                  <dgm:constr type="ctrY" for="ch" forName="picture2" refType="h" fact="0.357"/>
                  <dgm:constr type="w" for="ch" forName="picture2" refType="w" fact="0.1884"/>
                  <dgm:constr type="h" for="ch" forName="picture2" refType="h" fact="0.3768"/>
                  <dgm:constr type="l" for="ch" forName="desTx2" refType="r" refFor="ch" refForName="parTx2"/>
                  <dgm:constr type="r" for="ch" forName="desTx2" refType="w"/>
                  <dgm:constr type="t" for="ch" forName="desTx2" refType="t" refFor="ch" refForName="parTx2"/>
                  <dgm:constr type="h" for="ch" forName="desTx2" refType="h" refFor="ch" refForName="parTx2"/>
                </dgm:constrLst>
              </dgm:if>
              <dgm:else name="Name17">
                <dgm:alg type="composite">
                  <dgm:param type="ar" val="1.5073"/>
                </dgm:alg>
                <dgm:constrLst>
                  <dgm:constr type="primFontSz" for="ch" forName="parTx1" op="equ" val="65"/>
                  <dgm:constr type="primFontSz" for="ch" forName="parTx2" refType="primFontSz" refFor="ch" refForName="parTx1" op="equ"/>
                  <dgm:constr type="userD" refType="w" fact="0.025"/>
                  <dgm:constr type="ctrX" for="ch" forName="dot1" refType="w" fact="0.4274"/>
                  <dgm:constr type="ctrY" for="ch" forName="dot1" refType="h" fact="0.5911"/>
                  <dgm:constr type="w" for="ch" forName="dot1" refType="userD"/>
                  <dgm:constr type="h" for="ch" forName="dot1" refType="userD"/>
                  <dgm:constr type="ctrX" for="ch" forName="dot2" refType="w" fact="0.4055"/>
                  <dgm:constr type="ctrY" for="ch" forName="dot2" refType="h" fact="0.644"/>
                  <dgm:constr type="w" for="ch" forName="dot2" refType="userD"/>
                  <dgm:constr type="h" for="ch" forName="dot2" refType="userD"/>
                  <dgm:constr type="ctrX" for="ch" forName="dot3" refType="w" fact="0.3794"/>
                  <dgm:constr type="ctrY" for="ch" forName="dot3" refType="h" fact="0.6898"/>
                  <dgm:constr type="w" for="ch" forName="dot3" refType="userD"/>
                  <dgm:constr type="h" for="ch" forName="dot3" refType="userD"/>
                  <dgm:constr type="ctrX" for="ch" forName="dotArrow1" refType="w" fact="0.4106"/>
                  <dgm:constr type="ctrY" for="ch" forName="dotArrow1" refType="h" fact="0.0587"/>
                  <dgm:constr type="w" for="ch" forName="dotArrow1" refType="userD"/>
                  <dgm:constr type="h" for="ch" forName="dotArrow1" refType="userD"/>
                  <dgm:constr type="ctrX" for="ch" forName="dotArrow2" refType="w" fact="0.444"/>
                  <dgm:constr type="ctrY" for="ch" forName="dotArrow2" refType="h" fact="0.0287"/>
                  <dgm:constr type="w" for="ch" forName="dotArrow2" refType="userD"/>
                  <dgm:constr type="h" for="ch" forName="dotArrow2" refType="userD"/>
                  <dgm:constr type="ctrX" for="ch" forName="dotArrow3" refType="w" fact="0.4773"/>
                  <dgm:constr type="ctrY" for="ch" forName="dotArrow3" refType="h" fact="-0.0013"/>
                  <dgm:constr type="w" for="ch" forName="dotArrow3" refType="userD"/>
                  <dgm:constr type="h" for="ch" forName="dotArrow3" refType="userD"/>
                  <dgm:constr type="ctrX" for="ch" forName="dotArrow4" refType="w" fact="0.5106"/>
                  <dgm:constr type="ctrY" for="ch" forName="dotArrow4" refType="h" fact="0.0287"/>
                  <dgm:constr type="w" for="ch" forName="dotArrow4" refType="userD"/>
                  <dgm:constr type="h" for="ch" forName="dotArrow4" refType="userD"/>
                  <dgm:constr type="ctrX" for="ch" forName="dotArrow5" refType="w" fact="0.544"/>
                  <dgm:constr type="ctrY" for="ch" forName="dotArrow5" refType="h" fact="0.0587"/>
                  <dgm:constr type="w" for="ch" forName="dotArrow5" refType="userD"/>
                  <dgm:constr type="h" for="ch" forName="dotArrow5" refType="userD"/>
                  <dgm:constr type="ctrX" for="ch" forName="dotArrow6" refType="w" fact="0.4773"/>
                  <dgm:constr type="ctrY" for="ch" forName="dotArrow6" refType="h" fact="0.062"/>
                  <dgm:constr type="w" for="ch" forName="dotArrow6" refType="userD"/>
                  <dgm:constr type="h" for="ch" forName="dotArrow6" refType="userD"/>
                  <dgm:constr type="ctrX" for="ch" forName="dotArrow7" refType="w" fact="0.4773"/>
                  <dgm:constr type="ctrY" for="ch" forName="dotArrow7" refType="h" fact="0.1253"/>
                  <dgm:constr type="w" for="ch" forName="dotArrow7" refType="userD"/>
                  <dgm:constr type="h" for="ch" forName="dotArrow7" refType="userD"/>
                  <dgm:constr type="l" for="ch" forName="parTx1" refType="w" fact="0.2614"/>
                  <dgm:constr type="t" for="ch" forName="parTx1" refType="h" fact="0.8086"/>
                  <dgm:constr type="w" for="ch" forName="parTx1" refType="w" fact="0.5392"/>
                  <dgm:constr type="h" for="ch" forName="parTx1" refType="h" fact="0.218"/>
                  <dgm:constr type="ctrX" for="ch" forName="picture1" refType="w" fact="0.2369"/>
                  <dgm:constr type="ctrY" for="ch" forName="picture1" refType="h" fact="0.7834"/>
                  <dgm:constr type="w" for="ch" forName="picture1" refType="w" fact="0.25"/>
                  <dgm:constr type="h" for="ch" forName="picture1" refType="h" fact="0.3768"/>
                  <dgm:constr type="l" for="ch" forName="parTx2" refType="w" fact="0.4893"/>
                  <dgm:constr type="t" for="ch" forName="parTx2" refType="h" fact="0.3822"/>
                  <dgm:constr type="w" for="ch" forName="parTx2" refType="w" fact="0.5392"/>
                  <dgm:constr type="h" for="ch" forName="parTx2" refType="h" fact="0.218"/>
                  <dgm:constr type="ctrX" for="ch" forName="picture2" refType="w" fact="0.4648"/>
                  <dgm:constr type="ctrY" for="ch" forName="picture2" refType="h" fact="0.357"/>
                  <dgm:constr type="w" for="ch" forName="picture2" refType="w" fact="0.25"/>
                  <dgm:constr type="h" for="ch" forName="picture2" refType="h" fact="0.3768"/>
                </dgm:constrLst>
              </dgm:else>
            </dgm:choose>
          </dgm:if>
          <dgm:else name="Name18">
            <dgm:choose name="Name19">
              <dgm:if name="Name20" axis="des" func="maxDepth" op="gt" val="1">
                <dgm:alg type="composite">
                  <dgm:param type="ar" val="2"/>
                </dgm:alg>
                <dgm:constrLst>
                  <dgm:constr type="primFontSz" for="ch" forName="parTx1" op="equ" val="65"/>
                  <dgm:constr type="primFontSz" for="ch" forName="parTx2" refType="primFontSz" refFor="ch" refForName="parTx1" op="equ"/>
                  <dgm:constr type="primFontSz" for="ch" forName="desTx1" op="equ" val="65"/>
                  <dgm:constr type="primFontSz" for="ch" forName="desTx2" refType="primFontSz" refFor="ch" refForName="desTx1" op="equ"/>
                  <dgm:constr type="userD" refType="w" fact="0.0188"/>
                  <dgm:constr type="ctrX" for="ch" forName="dot1" refType="w" fact="0.6779"/>
                  <dgm:constr type="ctrY" for="ch" forName="dot1" refType="h" fact="0.5911"/>
                  <dgm:constr type="w" for="ch" forName="dot1" refType="userD"/>
                  <dgm:constr type="h" for="ch" forName="dot1" refType="userD"/>
                  <dgm:constr type="ctrX" for="ch" forName="dot2" refType="w" fact="0.6944"/>
                  <dgm:constr type="ctrY" for="ch" forName="dot2" refType="h" fact="0.644"/>
                  <dgm:constr type="w" for="ch" forName="dot2" refType="userD"/>
                  <dgm:constr type="h" for="ch" forName="dot2" refType="userD"/>
                  <dgm:constr type="ctrX" for="ch" forName="dot3" refType="w" fact="0.7141"/>
                  <dgm:constr type="ctrY" for="ch" forName="dot3" refType="h" fact="0.6898"/>
                  <dgm:constr type="w" for="ch" forName="dot3" refType="userD"/>
                  <dgm:constr type="h" for="ch" forName="dot3" refType="userD"/>
                  <dgm:constr type="ctrX" for="ch" forName="dotArrow1" refType="w" fact="0.6905"/>
                  <dgm:constr type="ctrY" for="ch" forName="dotArrow1" refType="h" fact="0.0587"/>
                  <dgm:constr type="w" for="ch" forName="dotArrow1" refType="userD"/>
                  <dgm:constr type="h" for="ch" forName="dotArrow1" refType="userD"/>
                  <dgm:constr type="ctrX" for="ch" forName="dotArrow2" refType="w" fact="0.6654"/>
                  <dgm:constr type="ctrY" for="ch" forName="dotArrow2" refType="h" fact="0.0287"/>
                  <dgm:constr type="w" for="ch" forName="dotArrow2" refType="userD"/>
                  <dgm:constr type="h" for="ch" forName="dotArrow2" refType="userD"/>
                  <dgm:constr type="ctrX" for="ch" forName="dotArrow3" refType="w" fact="0.6403"/>
                  <dgm:constr type="ctrY" for="ch" forName="dotArrow3" refType="h" fact="-0.0013"/>
                  <dgm:constr type="w" for="ch" forName="dotArrow3" refType="userD"/>
                  <dgm:constr type="h" for="ch" forName="dotArrow3" refType="userD"/>
                  <dgm:constr type="ctrX" for="ch" forName="dotArrow4" refType="w" fact="0.6152"/>
                  <dgm:constr type="ctrY" for="ch" forName="dotArrow4" refType="h" fact="0.0287"/>
                  <dgm:constr type="w" for="ch" forName="dotArrow4" refType="userD"/>
                  <dgm:constr type="h" for="ch" forName="dotArrow4" refType="userD"/>
                  <dgm:constr type="ctrX" for="ch" forName="dotArrow5" refType="w" fact="0.59"/>
                  <dgm:constr type="ctrY" for="ch" forName="dotArrow5" refType="h" fact="0.0587"/>
                  <dgm:constr type="w" for="ch" forName="dotArrow5" refType="userD"/>
                  <dgm:constr type="h" for="ch" forName="dotArrow5" refType="userD"/>
                  <dgm:constr type="ctrX" for="ch" forName="dotArrow6" refType="w" fact="0.6403"/>
                  <dgm:constr type="ctrY" for="ch" forName="dotArrow6" refType="h" fact="0.062"/>
                  <dgm:constr type="w" for="ch" forName="dotArrow6" refType="userD"/>
                  <dgm:constr type="h" for="ch" forName="dotArrow6" refType="userD"/>
                  <dgm:constr type="ctrX" for="ch" forName="dotArrow7" refType="w" fact="0.6403"/>
                  <dgm:constr type="ctrY" for="ch" forName="dotArrow7" refType="h" fact="0.1253"/>
                  <dgm:constr type="w" for="ch" forName="dotArrow7" refType="userD"/>
                  <dgm:constr type="h" for="ch" forName="dotArrow7" refType="userD"/>
                  <dgm:constr type="r" for="ch" forName="parTx1" refType="w" fact="0.803"/>
                  <dgm:constr type="t" for="ch" forName="parTx1" refType="h" fact="0.8169"/>
                  <dgm:constr type="w" for="ch" forName="parTx1" refType="w" fact="0.4064"/>
                  <dgm:constr type="h" for="ch" forName="parTx1" refType="h" fact="0.218"/>
                  <dgm:constr type="ctrX" for="ch" forName="picture1" refType="w" fact="0.8215"/>
                  <dgm:constr type="ctrY" for="ch" forName="picture1" refType="h" fact="0.7834"/>
                  <dgm:constr type="w" for="ch" forName="picture1" refType="w" fact="0.1884"/>
                  <dgm:constr type="h" for="ch" forName="picture1" refType="h" fact="0.3768"/>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6312"/>
                  <dgm:constr type="t" for="ch" forName="parTx2" refType="h" fact="0.3905"/>
                  <dgm:constr type="w" for="ch" forName="parTx2" refType="w" fact="0.4064"/>
                  <dgm:constr type="h" for="ch" forName="parTx2" refType="h" fact="0.218"/>
                  <dgm:constr type="ctrX" for="ch" forName="picture2" refType="w" fact="0.6497"/>
                  <dgm:constr type="ctrY" for="ch" forName="picture2" refType="h" fact="0.357"/>
                  <dgm:constr type="w" for="ch" forName="picture2" refType="w" fact="0.1884"/>
                  <dgm:constr type="h" for="ch" forName="picture2" refType="h" fact="0.3768"/>
                  <dgm:constr type="r" for="ch" forName="desTx2" refType="l" refFor="ch" refForName="parTx2"/>
                  <dgm:constr type="l" for="ch" forName="desTx2"/>
                  <dgm:constr type="t" for="ch" forName="desTx2" refType="t" refFor="ch" refForName="parTx2"/>
                  <dgm:constr type="h" for="ch" forName="desTx2" refType="h" refFor="ch" refForName="parTx2"/>
                </dgm:constrLst>
              </dgm:if>
              <dgm:else name="Name21">
                <dgm:alg type="composite">
                  <dgm:param type="ar" val="1.5073"/>
                </dgm:alg>
                <dgm:constrLst>
                  <dgm:constr type="primFontSz" for="ch" forName="parTx1" op="equ" val="65"/>
                  <dgm:constr type="primFontSz" for="ch" forName="parTx2" refType="primFontSz" refFor="ch" refForName="parTx1" op="equ"/>
                  <dgm:constr type="userD" refType="w" fact="0.025"/>
                  <dgm:constr type="ctrX" for="ch" forName="dot1" refType="w" fact="0.5726"/>
                  <dgm:constr type="ctrY" for="ch" forName="dot1" refType="h" fact="0.5911"/>
                  <dgm:constr type="w" for="ch" forName="dot1" refType="userD"/>
                  <dgm:constr type="h" for="ch" forName="dot1" refType="userD"/>
                  <dgm:constr type="ctrX" for="ch" forName="dot2" refType="w" fact="0.5945"/>
                  <dgm:constr type="ctrY" for="ch" forName="dot2" refType="h" fact="0.644"/>
                  <dgm:constr type="w" for="ch" forName="dot2" refType="userD"/>
                  <dgm:constr type="h" for="ch" forName="dot2" refType="userD"/>
                  <dgm:constr type="ctrX" for="ch" forName="dot3" refType="w" fact="0.6206"/>
                  <dgm:constr type="ctrY" for="ch" forName="dot3" refType="h" fact="0.6898"/>
                  <dgm:constr type="w" for="ch" forName="dot3" refType="userD"/>
                  <dgm:constr type="h" for="ch" forName="dot3" refType="userD"/>
                  <dgm:constr type="ctrX" for="ch" forName="dotArrow1" refType="w" fact="0.5894"/>
                  <dgm:constr type="ctrY" for="ch" forName="dotArrow1" refType="h" fact="0.0587"/>
                  <dgm:constr type="w" for="ch" forName="dotArrow1" refType="userD"/>
                  <dgm:constr type="h" for="ch" forName="dotArrow1" refType="userD"/>
                  <dgm:constr type="ctrX" for="ch" forName="dotArrow2" refType="w" fact="0.556"/>
                  <dgm:constr type="ctrY" for="ch" forName="dotArrow2" refType="h" fact="0.0287"/>
                  <dgm:constr type="w" for="ch" forName="dotArrow2" refType="userD"/>
                  <dgm:constr type="h" for="ch" forName="dotArrow2" refType="userD"/>
                  <dgm:constr type="ctrX" for="ch" forName="dotArrow3" refType="w" fact="0.5227"/>
                  <dgm:constr type="ctrY" for="ch" forName="dotArrow3" refType="h" fact="-0.0013"/>
                  <dgm:constr type="w" for="ch" forName="dotArrow3" refType="userD"/>
                  <dgm:constr type="h" for="ch" forName="dotArrow3" refType="userD"/>
                  <dgm:constr type="ctrX" for="ch" forName="dotArrow4" refType="w" fact="0.4894"/>
                  <dgm:constr type="ctrY" for="ch" forName="dotArrow4" refType="h" fact="0.0287"/>
                  <dgm:constr type="w" for="ch" forName="dotArrow4" refType="userD"/>
                  <dgm:constr type="h" for="ch" forName="dotArrow4" refType="userD"/>
                  <dgm:constr type="ctrX" for="ch" forName="dotArrow5" refType="w" fact="0.456"/>
                  <dgm:constr type="ctrY" for="ch" forName="dotArrow5" refType="h" fact="0.0587"/>
                  <dgm:constr type="w" for="ch" forName="dotArrow5" refType="userD"/>
                  <dgm:constr type="h" for="ch" forName="dotArrow5" refType="userD"/>
                  <dgm:constr type="ctrX" for="ch" forName="dotArrow6" refType="w" fact="0.5227"/>
                  <dgm:constr type="ctrY" for="ch" forName="dotArrow6" refType="h" fact="0.062"/>
                  <dgm:constr type="w" for="ch" forName="dotArrow6" refType="userD"/>
                  <dgm:constr type="h" for="ch" forName="dotArrow6" refType="userD"/>
                  <dgm:constr type="ctrX" for="ch" forName="dotArrow7" refType="w" fact="0.5227"/>
                  <dgm:constr type="ctrY" for="ch" forName="dotArrow7" refType="h" fact="0.1253"/>
                  <dgm:constr type="w" for="ch" forName="dotArrow7" refType="userD"/>
                  <dgm:constr type="h" for="ch" forName="dotArrow7" refType="userD"/>
                  <dgm:constr type="r" for="ch" forName="parTx1" refType="w" fact="0.7386"/>
                  <dgm:constr type="t" for="ch" forName="parTx1" refType="h" fact="0.8086"/>
                  <dgm:constr type="w" for="ch" forName="parTx1" refType="w" fact="0.5392"/>
                  <dgm:constr type="h" for="ch" forName="parTx1" refType="h" fact="0.218"/>
                  <dgm:constr type="ctrX" for="ch" forName="picture1" refType="w" fact="0.7631"/>
                  <dgm:constr type="ctrY" for="ch" forName="picture1" refType="h" fact="0.7834"/>
                  <dgm:constr type="w" for="ch" forName="picture1" refType="w" fact="0.25"/>
                  <dgm:constr type="h" for="ch" forName="picture1" refType="h" fact="0.3768"/>
                  <dgm:constr type="r" for="ch" forName="parTx2" refType="w" fact="0.5107"/>
                  <dgm:constr type="t" for="ch" forName="parTx2" refType="h" fact="0.3822"/>
                  <dgm:constr type="w" for="ch" forName="parTx2" refType="w" fact="0.5392"/>
                  <dgm:constr type="h" for="ch" forName="parTx2" refType="h" fact="0.218"/>
                  <dgm:constr type="ctrX" for="ch" forName="picture2" refType="w" fact="0.5352"/>
                  <dgm:constr type="ctrY" for="ch" forName="picture2" refType="h" fact="0.357"/>
                  <dgm:constr type="w" for="ch" forName="picture2" refType="w" fact="0.25"/>
                  <dgm:constr type="h" for="ch" forName="picture2" refType="h" fact="0.3768"/>
                </dgm:constrLst>
              </dgm:else>
            </dgm:choose>
          </dgm:else>
        </dgm:choose>
      </dgm:if>
      <dgm:if name="Name22" axis="ch" ptType="node" func="cnt" op="equ" val="3">
        <dgm:choose name="Name23">
          <dgm:if name="Name24" func="var" arg="dir" op="equ" val="norm">
            <dgm:choose name="Name25">
              <dgm:if name="Name26" axis="des" func="maxDepth" op="gt" val="1">
                <dgm:alg type="composite">
                  <dgm:param type="ar" val="1.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userD" refType="w" fact="0.0162"/>
                  <dgm:constr type="ctrX" for="ch" forName="dot1" refType="w" fact="0.2981"/>
                  <dgm:constr type="ctrY" for="ch" forName="dot1" refType="h" fact="0.763"/>
                  <dgm:constr type="w" for="ch" forName="dot1" refType="userD"/>
                  <dgm:constr type="h" for="ch" forName="dot1" refType="userD"/>
                  <dgm:constr type="ctrX" for="ch" forName="dot2" refType="w" fact="0.2676"/>
                  <dgm:constr type="ctrY" for="ch" forName="dot2" refType="h" fact="0.7887"/>
                  <dgm:constr type="w" for="ch" forName="dot2" refType="userD"/>
                  <dgm:constr type="h" for="ch" forName="dot2" refType="userD"/>
                  <dgm:constr type="ctrX" for="ch" forName="dot3" refType="w" fact="0.2357"/>
                  <dgm:constr type="ctrY" for="ch" forName="dot3" refType="h" fact="0.809"/>
                  <dgm:constr type="w" for="ch" forName="dot3" refType="userD"/>
                  <dgm:constr type="h" for="ch" forName="dot3" refType="userD"/>
                  <dgm:constr type="ctrX" for="ch" forName="dot4" refType="w" fact="0.4445"/>
                  <dgm:constr type="ctrY" for="ch" forName="dot4" refType="h" fact="0.4655"/>
                  <dgm:constr type="w" for="ch" forName="dot4" refType="userD"/>
                  <dgm:constr type="h" for="ch" forName="dot4" refType="userD"/>
                  <dgm:constr type="ctrX" for="ch" forName="dot5" refType="w" fact="0.4323"/>
                  <dgm:constr type="ctrY" for="ch" forName="dot5" refType="h" fact="0.5178"/>
                  <dgm:constr type="w" for="ch" forName="dot5" refType="userD"/>
                  <dgm:constr type="h" for="ch" forName="dot5" refType="userD"/>
                  <dgm:constr type="ctrX" for="ch" forName="dotArrow1" refType="w" fact="0.4236"/>
                  <dgm:constr type="ctrY" for="ch" forName="dotArrow1" refType="h" fact="0.0718"/>
                  <dgm:constr type="w" for="ch" forName="dotArrow1" refType="userD"/>
                  <dgm:constr type="h" for="ch" forName="dotArrow1" refType="userD"/>
                  <dgm:constr type="ctrX" for="ch" forName="dotArrow2" refType="w" fact="0.446"/>
                  <dgm:constr type="ctrY" for="ch" forName="dotArrow2" refType="h" fact="0.0468"/>
                  <dgm:constr type="w" for="ch" forName="dotArrow2" refType="userD"/>
                  <dgm:constr type="h" for="ch" forName="dotArrow2" refType="userD"/>
                  <dgm:constr type="ctrX" for="ch" forName="dotArrow3" refType="w" fact="0.4685"/>
                  <dgm:constr type="ctrY" for="ch" forName="dotArrow3" refType="h" fact="0.0218"/>
                  <dgm:constr type="w" for="ch" forName="dotArrow3" refType="userD"/>
                  <dgm:constr type="h" for="ch" forName="dotArrow3" refType="userD"/>
                  <dgm:constr type="ctrX" for="ch" forName="dotArrow4" refType="w" fact="0.491"/>
                  <dgm:constr type="ctrY" for="ch" forName="dotArrow4" refType="h" fact="0.0468"/>
                  <dgm:constr type="w" for="ch" forName="dotArrow4" refType="userD"/>
                  <dgm:constr type="h" for="ch" forName="dotArrow4" refType="userD"/>
                  <dgm:constr type="ctrX" for="ch" forName="dotArrow5" refType="w" fact="0.5135"/>
                  <dgm:constr type="ctrY" for="ch" forName="dotArrow5" refType="h" fact="0.0718"/>
                  <dgm:constr type="w" for="ch" forName="dotArrow5" refType="userD"/>
                  <dgm:constr type="h" for="ch" forName="dotArrow5" refType="userD"/>
                  <dgm:constr type="ctrX" for="ch" forName="dotArrow6" refType="w" fact="0.4685"/>
                  <dgm:constr type="ctrY" for="ch" forName="dotArrow6" refType="h" fact="0.0745"/>
                  <dgm:constr type="w" for="ch" forName="dotArrow6" refType="userD"/>
                  <dgm:constr type="h" for="ch" forName="dotArrow6" refType="userD"/>
                  <dgm:constr type="ctrX" for="ch" forName="dotArrow7" refType="w" fact="0.4685"/>
                  <dgm:constr type="ctrY" for="ch" forName="dotArrow7" refType="h" fact="0.1273"/>
                  <dgm:constr type="w" for="ch" forName="dotArrow7" refType="userD"/>
                  <dgm:constr type="h" for="ch" forName="dotArrow7" refType="userD"/>
                  <dgm:constr type="l" for="ch" forName="parTx1" refType="w" fact="0.1487"/>
                  <dgm:constr type="t" for="ch" forName="parTx1" refType="h" fact="0.8596"/>
                  <dgm:constr type="w" for="ch" forName="parTx1" refType="w" fact="0.3491"/>
                  <dgm:constr type="h" for="ch" forName="parTx1" refType="h" fact="0.1638"/>
                  <dgm:constr type="ctrX" for="ch" forName="picture1" refType="w" fact="0.1328"/>
                  <dgm:constr type="ctrY" for="ch" forName="picture1" refType="h" fact="0.8361"/>
                  <dgm:constr type="w" for="ch" forName="picture1" refType="w" fact="0.1618"/>
                  <dgm:constr type="h" for="ch" forName="picture1" refType="h" fact="0.2832"/>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3732"/>
                  <dgm:constr type="t" for="ch" forName="parTx2" refType="h" fact="0.6469"/>
                  <dgm:constr type="w" for="ch" forName="parTx2" refType="w" fact="0.3491"/>
                  <dgm:constr type="h" for="ch" forName="parTx2" refType="h" fact="0.1638"/>
                  <dgm:constr type="ctrX" for="ch" forName="picture2" refType="w" fact="0.3573"/>
                  <dgm:constr type="ctrY" for="ch" forName="picture2" refType="h" fact="0.6234"/>
                  <dgm:constr type="w" for="ch" forName="picture2" refType="w" fact="0.1618"/>
                  <dgm:constr type="h" for="ch" forName="picture2" refType="h" fact="0.2832"/>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4763"/>
                  <dgm:constr type="t" for="ch" forName="parTx3" refType="h" fact="0.3243"/>
                  <dgm:constr type="w" for="ch" forName="parTx3" refType="w" fact="0.3491"/>
                  <dgm:constr type="h" for="ch" forName="parTx3" refType="h" fact="0.1638"/>
                  <dgm:constr type="ctrX" for="ch" forName="picture3" refType="w" fact="0.4604"/>
                  <dgm:constr type="ctrY" for="ch" forName="picture3" refType="h" fact="0.3008"/>
                  <dgm:constr type="w" for="ch" forName="picture3" refType="w" fact="0.1618"/>
                  <dgm:constr type="h" for="ch" forName="picture3" refType="h" fact="0.2832"/>
                  <dgm:constr type="l" for="ch" forName="desTx3" refType="r" refFor="ch" refForName="parTx3"/>
                  <dgm:constr type="r" for="ch" forName="desTx3" refType="w"/>
                  <dgm:constr type="t" for="ch" forName="desTx3" refType="t" refFor="ch" refForName="parTx3"/>
                  <dgm:constr type="h" for="ch" forName="desTx3" refType="h" refFor="ch" refForName="parTx3"/>
                </dgm:constrLst>
              </dgm:if>
              <dgm:else name="Name27">
                <dgm:alg type="composite">
                  <dgm:param type="ar" val="1.416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userD" refType="w" fact="0.02"/>
                  <dgm:constr type="ctrX" for="ch" forName="dot1" refType="w" fact="0.3684"/>
                  <dgm:constr type="ctrY" for="ch" forName="dot1" refType="h" fact="0.763"/>
                  <dgm:constr type="w" for="ch" forName="dot1" refType="userD"/>
                  <dgm:constr type="h" for="ch" forName="dot1" refType="userD"/>
                  <dgm:constr type="ctrX" for="ch" forName="dot2" refType="w" fact="0.3307"/>
                  <dgm:constr type="ctrY" for="ch" forName="dot2" refType="h" fact="0.7887"/>
                  <dgm:constr type="w" for="ch" forName="dot2" refType="userD"/>
                  <dgm:constr type="h" for="ch" forName="dot2" refType="userD"/>
                  <dgm:constr type="ctrX" for="ch" forName="dot3" refType="w" fact="0.2912"/>
                  <dgm:constr type="ctrY" for="ch" forName="dot3" refType="h" fact="0.809"/>
                  <dgm:constr type="w" for="ch" forName="dot3" refType="userD"/>
                  <dgm:constr type="h" for="ch" forName="dot3" refType="userD"/>
                  <dgm:constr type="ctrX" for="ch" forName="dot4" refType="w" fact="0.5494"/>
                  <dgm:constr type="ctrY" for="ch" forName="dot4" refType="h" fact="0.4655"/>
                  <dgm:constr type="w" for="ch" forName="dot4" refType="userD"/>
                  <dgm:constr type="h" for="ch" forName="dot4" refType="userD"/>
                  <dgm:constr type="ctrX" for="ch" forName="dot5" refType="w" fact="0.5342"/>
                  <dgm:constr type="ctrY" for="ch" forName="dot5" refType="h" fact="0.5178"/>
                  <dgm:constr type="w" for="ch" forName="dot5" refType="userD"/>
                  <dgm:constr type="h" for="ch" forName="dot5" refType="userD"/>
                  <dgm:constr type="ctrX" for="ch" forName="dotArrow1" refType="w" fact="0.5234"/>
                  <dgm:constr type="ctrY" for="ch" forName="dotArrow1" refType="h" fact="0.0718"/>
                  <dgm:constr type="w" for="ch" forName="dotArrow1" refType="userD"/>
                  <dgm:constr type="h" for="ch" forName="dotArrow1" refType="userD"/>
                  <dgm:constr type="ctrX" for="ch" forName="dotArrow2" refType="w" fact="0.5512"/>
                  <dgm:constr type="ctrY" for="ch" forName="dotArrow2" refType="h" fact="0.0468"/>
                  <dgm:constr type="w" for="ch" forName="dotArrow2" refType="userD"/>
                  <dgm:constr type="h" for="ch" forName="dotArrow2" refType="userD"/>
                  <dgm:constr type="ctrX" for="ch" forName="dotArrow3" refType="w" fact="0.579"/>
                  <dgm:constr type="ctrY" for="ch" forName="dotArrow3" refType="h" fact="0.0218"/>
                  <dgm:constr type="w" for="ch" forName="dotArrow3" refType="userD"/>
                  <dgm:constr type="h" for="ch" forName="dotArrow3" refType="userD"/>
                  <dgm:constr type="ctrX" for="ch" forName="dotArrow4" refType="w" fact="0.6068"/>
                  <dgm:constr type="ctrY" for="ch" forName="dotArrow4" refType="h" fact="0.0468"/>
                  <dgm:constr type="w" for="ch" forName="dotArrow4" refType="userD"/>
                  <dgm:constr type="h" for="ch" forName="dotArrow4" refType="userD"/>
                  <dgm:constr type="ctrX" for="ch" forName="dotArrow5" refType="w" fact="0.6346"/>
                  <dgm:constr type="ctrY" for="ch" forName="dotArrow5" refType="h" fact="0.0718"/>
                  <dgm:constr type="w" for="ch" forName="dotArrow5" refType="userD"/>
                  <dgm:constr type="h" for="ch" forName="dotArrow5" refType="userD"/>
                  <dgm:constr type="ctrX" for="ch" forName="dotArrow6" refType="w" fact="0.579"/>
                  <dgm:constr type="ctrY" for="ch" forName="dotArrow6" refType="h" fact="0.0745"/>
                  <dgm:constr type="w" for="ch" forName="dotArrow6" refType="userD"/>
                  <dgm:constr type="h" for="ch" forName="dotArrow6" refType="userD"/>
                  <dgm:constr type="ctrX" for="ch" forName="dotArrow7" refType="w" fact="0.579"/>
                  <dgm:constr type="ctrY" for="ch" forName="dotArrow7" refType="h" fact="0.1273"/>
                  <dgm:constr type="w" for="ch" forName="dotArrow7" refType="userD"/>
                  <dgm:constr type="h" for="ch" forName="dotArrow7" refType="userD"/>
                  <dgm:constr type="l" for="ch" forName="parTx1" refType="w" fact="0.1837"/>
                  <dgm:constr type="t" for="ch" forName="parTx1" refType="h" fact="0.8551"/>
                  <dgm:constr type="w" for="ch" forName="parTx1" refType="w" fact="0.4314"/>
                  <dgm:constr type="h" for="ch" forName="parTx1" refType="h" fact="0.1638"/>
                  <dgm:constr type="ctrX" for="ch" forName="picture1" refType="w" fact="0.1641"/>
                  <dgm:constr type="ctrY" for="ch" forName="picture1" refType="h" fact="0.8361"/>
                  <dgm:constr type="w" for="ch" forName="picture1" refType="w" fact="0.2"/>
                  <dgm:constr type="h" for="ch" forName="picture1" refType="h" fact="0.2832"/>
                  <dgm:constr type="l" for="ch" forName="parTx2" refType="w" fact="0.4612"/>
                  <dgm:constr type="t" for="ch" forName="parTx2" refType="h" fact="0.6424"/>
                  <dgm:constr type="w" for="ch" forName="parTx2" refType="w" fact="0.4314"/>
                  <dgm:constr type="h" for="ch" forName="parTx2" refType="h" fact="0.1638"/>
                  <dgm:constr type="ctrX" for="ch" forName="picture2" refType="w" fact="0.4416"/>
                  <dgm:constr type="ctrY" for="ch" forName="picture2" refType="h" fact="0.6234"/>
                  <dgm:constr type="w" for="ch" forName="picture2" refType="w" fact="0.2"/>
                  <dgm:constr type="h" for="ch" forName="picture2" refType="h" fact="0.2832"/>
                  <dgm:constr type="l" for="ch" forName="parTx3" refType="w" fact="0.5886"/>
                  <dgm:constr type="t" for="ch" forName="parTx3" refType="h" fact="0.3198"/>
                  <dgm:constr type="w" for="ch" forName="parTx3" refType="w" fact="0.4314"/>
                  <dgm:constr type="h" for="ch" forName="parTx3" refType="h" fact="0.1638"/>
                  <dgm:constr type="ctrX" for="ch" forName="picture3" refType="w" fact="0.569"/>
                  <dgm:constr type="ctrY" for="ch" forName="picture3" refType="h" fact="0.3008"/>
                  <dgm:constr type="w" for="ch" forName="picture3" refType="w" fact="0.2"/>
                  <dgm:constr type="h" for="ch" forName="picture3" refType="h" fact="0.2832"/>
                </dgm:constrLst>
              </dgm:else>
            </dgm:choose>
          </dgm:if>
          <dgm:else name="Name28">
            <dgm:choose name="Name29">
              <dgm:if name="Name30" axis="des" func="maxDepth" op="gt" val="1">
                <dgm:alg type="composite">
                  <dgm:param type="ar" val="1.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userD" refType="w" fact="0.0162"/>
                  <dgm:constr type="ctrX" for="ch" forName="dot1" refType="w" fact="0.7019"/>
                  <dgm:constr type="ctrY" for="ch" forName="dot1" refType="h" fact="0.763"/>
                  <dgm:constr type="w" for="ch" forName="dot1" refType="userD"/>
                  <dgm:constr type="h" for="ch" forName="dot1" refType="userD"/>
                  <dgm:constr type="ctrX" for="ch" forName="dot2" refType="w" fact="0.7324"/>
                  <dgm:constr type="ctrY" for="ch" forName="dot2" refType="h" fact="0.7887"/>
                  <dgm:constr type="w" for="ch" forName="dot2" refType="userD"/>
                  <dgm:constr type="h" for="ch" forName="dot2" refType="userD"/>
                  <dgm:constr type="ctrX" for="ch" forName="dot3" refType="w" fact="0.7643"/>
                  <dgm:constr type="ctrY" for="ch" forName="dot3" refType="h" fact="0.809"/>
                  <dgm:constr type="w" for="ch" forName="dot3" refType="userD"/>
                  <dgm:constr type="h" for="ch" forName="dot3" refType="userD"/>
                  <dgm:constr type="ctrX" for="ch" forName="dot4" refType="w" fact="0.5555"/>
                  <dgm:constr type="ctrY" for="ch" forName="dot4" refType="h" fact="0.4655"/>
                  <dgm:constr type="w" for="ch" forName="dot4" refType="userD"/>
                  <dgm:constr type="h" for="ch" forName="dot4" refType="userD"/>
                  <dgm:constr type="ctrX" for="ch" forName="dot5" refType="w" fact="0.5677"/>
                  <dgm:constr type="ctrY" for="ch" forName="dot5" refType="h" fact="0.5178"/>
                  <dgm:constr type="w" for="ch" forName="dot5" refType="userD"/>
                  <dgm:constr type="h" for="ch" forName="dot5" refType="userD"/>
                  <dgm:constr type="ctrX" for="ch" forName="dotArrow1" refType="w" fact="0.5764"/>
                  <dgm:constr type="ctrY" for="ch" forName="dotArrow1" refType="h" fact="0.0718"/>
                  <dgm:constr type="w" for="ch" forName="dotArrow1" refType="userD"/>
                  <dgm:constr type="h" for="ch" forName="dotArrow1" refType="userD"/>
                  <dgm:constr type="ctrX" for="ch" forName="dotArrow2" refType="w" fact="0.554"/>
                  <dgm:constr type="ctrY" for="ch" forName="dotArrow2" refType="h" fact="0.0468"/>
                  <dgm:constr type="w" for="ch" forName="dotArrow2" refType="userD"/>
                  <dgm:constr type="h" for="ch" forName="dotArrow2" refType="userD"/>
                  <dgm:constr type="ctrX" for="ch" forName="dotArrow3" refType="w" fact="0.5315"/>
                  <dgm:constr type="ctrY" for="ch" forName="dotArrow3" refType="h" fact="0.0218"/>
                  <dgm:constr type="w" for="ch" forName="dotArrow3" refType="userD"/>
                  <dgm:constr type="h" for="ch" forName="dotArrow3" refType="userD"/>
                  <dgm:constr type="ctrX" for="ch" forName="dotArrow4" refType="w" fact="0.509"/>
                  <dgm:constr type="ctrY" for="ch" forName="dotArrow4" refType="h" fact="0.0468"/>
                  <dgm:constr type="w" for="ch" forName="dotArrow4" refType="userD"/>
                  <dgm:constr type="h" for="ch" forName="dotArrow4" refType="userD"/>
                  <dgm:constr type="ctrX" for="ch" forName="dotArrow5" refType="w" fact="0.4865"/>
                  <dgm:constr type="ctrY" for="ch" forName="dotArrow5" refType="h" fact="0.0718"/>
                  <dgm:constr type="w" for="ch" forName="dotArrow5" refType="userD"/>
                  <dgm:constr type="h" for="ch" forName="dotArrow5" refType="userD"/>
                  <dgm:constr type="ctrX" for="ch" forName="dotArrow6" refType="w" fact="0.5315"/>
                  <dgm:constr type="ctrY" for="ch" forName="dotArrow6" refType="h" fact="0.0745"/>
                  <dgm:constr type="w" for="ch" forName="dotArrow6" refType="userD"/>
                  <dgm:constr type="h" for="ch" forName="dotArrow6" refType="userD"/>
                  <dgm:constr type="ctrX" for="ch" forName="dotArrow7" refType="w" fact="0.5315"/>
                  <dgm:constr type="ctrY" for="ch" forName="dotArrow7" refType="h" fact="0.1273"/>
                  <dgm:constr type="w" for="ch" forName="dotArrow7" refType="userD"/>
                  <dgm:constr type="h" for="ch" forName="dotArrow7" refType="userD"/>
                  <dgm:constr type="r" for="ch" forName="parTx1" refType="w" fact="0.8513"/>
                  <dgm:constr type="t" for="ch" forName="parTx1" refType="h" fact="0.8596"/>
                  <dgm:constr type="w" for="ch" forName="parTx1" refType="w" fact="0.3491"/>
                  <dgm:constr type="h" for="ch" forName="parTx1" refType="h" fact="0.1638"/>
                  <dgm:constr type="ctrX" for="ch" forName="picture1" refType="w" fact="0.8672"/>
                  <dgm:constr type="ctrY" for="ch" forName="picture1" refType="h" fact="0.8361"/>
                  <dgm:constr type="w" for="ch" forName="picture1" refType="w" fact="0.1618"/>
                  <dgm:constr type="h" for="ch" forName="picture1" refType="h" fact="0.2832"/>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6268"/>
                  <dgm:constr type="t" for="ch" forName="parTx2" refType="h" fact="0.6469"/>
                  <dgm:constr type="w" for="ch" forName="parTx2" refType="w" fact="0.3491"/>
                  <dgm:constr type="h" for="ch" forName="parTx2" refType="h" fact="0.1638"/>
                  <dgm:constr type="ctrX" for="ch" forName="picture2" refType="w" fact="0.6427"/>
                  <dgm:constr type="ctrY" for="ch" forName="picture2" refType="h" fact="0.6234"/>
                  <dgm:constr type="w" for="ch" forName="picture2" refType="w" fact="0.1618"/>
                  <dgm:constr type="h" for="ch" forName="picture2" refType="h" fact="0.2832"/>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5237"/>
                  <dgm:constr type="t" for="ch" forName="parTx3" refType="h" fact="0.3243"/>
                  <dgm:constr type="w" for="ch" forName="parTx3" refType="w" fact="0.3491"/>
                  <dgm:constr type="h" for="ch" forName="parTx3" refType="h" fact="0.1638"/>
                  <dgm:constr type="ctrX" for="ch" forName="picture3" refType="w" fact="0.5396"/>
                  <dgm:constr type="ctrY" for="ch" forName="picture3" refType="h" fact="0.3008"/>
                  <dgm:constr type="w" for="ch" forName="picture3" refType="w" fact="0.1618"/>
                  <dgm:constr type="h" for="ch" forName="picture3" refType="h" fact="0.2832"/>
                  <dgm:constr type="r" for="ch" forName="desTx3" refType="l" refFor="ch" refForName="parTx3"/>
                  <dgm:constr type="l" for="ch" forName="desTx3"/>
                  <dgm:constr type="t" for="ch" forName="desTx3" refType="t" refFor="ch" refForName="parTx3"/>
                  <dgm:constr type="h" for="ch" forName="desTx3" refType="h" refFor="ch" refForName="parTx3"/>
                </dgm:constrLst>
              </dgm:if>
              <dgm:else name="Name31">
                <dgm:alg type="composite">
                  <dgm:param type="ar" val="1.416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userD" refType="w" fact="0.02"/>
                  <dgm:constr type="ctrX" for="ch" forName="dot1" refType="w" fact="0.6316"/>
                  <dgm:constr type="ctrY" for="ch" forName="dot1" refType="h" fact="0.763"/>
                  <dgm:constr type="w" for="ch" forName="dot1" refType="userD"/>
                  <dgm:constr type="h" for="ch" forName="dot1" refType="userD"/>
                  <dgm:constr type="ctrX" for="ch" forName="dot2" refType="w" fact="0.6693"/>
                  <dgm:constr type="ctrY" for="ch" forName="dot2" refType="h" fact="0.7887"/>
                  <dgm:constr type="w" for="ch" forName="dot2" refType="userD"/>
                  <dgm:constr type="h" for="ch" forName="dot2" refType="userD"/>
                  <dgm:constr type="ctrX" for="ch" forName="dot3" refType="w" fact="0.7088"/>
                  <dgm:constr type="ctrY" for="ch" forName="dot3" refType="h" fact="0.809"/>
                  <dgm:constr type="w" for="ch" forName="dot3" refType="userD"/>
                  <dgm:constr type="h" for="ch" forName="dot3" refType="userD"/>
                  <dgm:constr type="ctrX" for="ch" forName="dot4" refType="w" fact="0.4506"/>
                  <dgm:constr type="ctrY" for="ch" forName="dot4" refType="h" fact="0.4655"/>
                  <dgm:constr type="w" for="ch" forName="dot4" refType="userD"/>
                  <dgm:constr type="h" for="ch" forName="dot4" refType="userD"/>
                  <dgm:constr type="ctrX" for="ch" forName="dot5" refType="w" fact="0.4658"/>
                  <dgm:constr type="ctrY" for="ch" forName="dot5" refType="h" fact="0.5178"/>
                  <dgm:constr type="w" for="ch" forName="dot5" refType="userD"/>
                  <dgm:constr type="h" for="ch" forName="dot5" refType="userD"/>
                  <dgm:constr type="ctrX" for="ch" forName="dotArrow1" refType="w" fact="0.4766"/>
                  <dgm:constr type="ctrY" for="ch" forName="dotArrow1" refType="h" fact="0.0718"/>
                  <dgm:constr type="w" for="ch" forName="dotArrow1" refType="userD"/>
                  <dgm:constr type="h" for="ch" forName="dotArrow1" refType="userD"/>
                  <dgm:constr type="ctrX" for="ch" forName="dotArrow2" refType="w" fact="0.4488"/>
                  <dgm:constr type="ctrY" for="ch" forName="dotArrow2" refType="h" fact="0.0468"/>
                  <dgm:constr type="w" for="ch" forName="dotArrow2" refType="userD"/>
                  <dgm:constr type="h" for="ch" forName="dotArrow2" refType="userD"/>
                  <dgm:constr type="ctrX" for="ch" forName="dotArrow3" refType="w" fact="0.421"/>
                  <dgm:constr type="ctrY" for="ch" forName="dotArrow3" refType="h" fact="0.0218"/>
                  <dgm:constr type="w" for="ch" forName="dotArrow3" refType="userD"/>
                  <dgm:constr type="h" for="ch" forName="dotArrow3" refType="userD"/>
                  <dgm:constr type="ctrX" for="ch" forName="dotArrow4" refType="w" fact="0.3932"/>
                  <dgm:constr type="ctrY" for="ch" forName="dotArrow4" refType="h" fact="0.0468"/>
                  <dgm:constr type="w" for="ch" forName="dotArrow4" refType="userD"/>
                  <dgm:constr type="h" for="ch" forName="dotArrow4" refType="userD"/>
                  <dgm:constr type="ctrX" for="ch" forName="dotArrow5" refType="w" fact="0.3654"/>
                  <dgm:constr type="ctrY" for="ch" forName="dotArrow5" refType="h" fact="0.0718"/>
                  <dgm:constr type="w" for="ch" forName="dotArrow5" refType="userD"/>
                  <dgm:constr type="h" for="ch" forName="dotArrow5" refType="userD"/>
                  <dgm:constr type="ctrX" for="ch" forName="dotArrow6" refType="w" fact="0.421"/>
                  <dgm:constr type="ctrY" for="ch" forName="dotArrow6" refType="h" fact="0.0745"/>
                  <dgm:constr type="w" for="ch" forName="dotArrow6" refType="userD"/>
                  <dgm:constr type="h" for="ch" forName="dotArrow6" refType="userD"/>
                  <dgm:constr type="ctrX" for="ch" forName="dotArrow7" refType="w" fact="0.421"/>
                  <dgm:constr type="ctrY" for="ch" forName="dotArrow7" refType="h" fact="0.1273"/>
                  <dgm:constr type="w" for="ch" forName="dotArrow7" refType="userD"/>
                  <dgm:constr type="h" for="ch" forName="dotArrow7" refType="userD"/>
                  <dgm:constr type="r" for="ch" forName="parTx1" refType="w" fact="0.8163"/>
                  <dgm:constr type="t" for="ch" forName="parTx1" refType="h" fact="0.8551"/>
                  <dgm:constr type="w" for="ch" forName="parTx1" refType="w" fact="0.4314"/>
                  <dgm:constr type="h" for="ch" forName="parTx1" refType="h" fact="0.1638"/>
                  <dgm:constr type="ctrX" for="ch" forName="picture1" refType="w" fact="0.8359"/>
                  <dgm:constr type="ctrY" for="ch" forName="picture1" refType="h" fact="0.8361"/>
                  <dgm:constr type="w" for="ch" forName="picture1" refType="w" fact="0.2"/>
                  <dgm:constr type="h" for="ch" forName="picture1" refType="h" fact="0.2832"/>
                  <dgm:constr type="r" for="ch" forName="parTx2" refType="w" fact="0.5388"/>
                  <dgm:constr type="t" for="ch" forName="parTx2" refType="h" fact="0.6424"/>
                  <dgm:constr type="w" for="ch" forName="parTx2" refType="w" fact="0.4314"/>
                  <dgm:constr type="h" for="ch" forName="parTx2" refType="h" fact="0.1638"/>
                  <dgm:constr type="ctrX" for="ch" forName="picture2" refType="w" fact="0.5584"/>
                  <dgm:constr type="ctrY" for="ch" forName="picture2" refType="h" fact="0.6234"/>
                  <dgm:constr type="w" for="ch" forName="picture2" refType="w" fact="0.2"/>
                  <dgm:constr type="h" for="ch" forName="picture2" refType="h" fact="0.2832"/>
                  <dgm:constr type="r" for="ch" forName="parTx3" refType="w" fact="0.4114"/>
                  <dgm:constr type="t" for="ch" forName="parTx3" refType="h" fact="0.3198"/>
                  <dgm:constr type="w" for="ch" forName="parTx3" refType="w" fact="0.4314"/>
                  <dgm:constr type="h" for="ch" forName="parTx3" refType="h" fact="0.1638"/>
                  <dgm:constr type="ctrX" for="ch" forName="picture3" refType="w" fact="0.431"/>
                  <dgm:constr type="ctrY" for="ch" forName="picture3" refType="h" fact="0.3008"/>
                  <dgm:constr type="w" for="ch" forName="picture3" refType="w" fact="0.2"/>
                  <dgm:constr type="h" for="ch" forName="picture3" refType="h" fact="0.2832"/>
                </dgm:constrLst>
              </dgm:else>
            </dgm:choose>
          </dgm:else>
        </dgm:choose>
      </dgm:if>
      <dgm:if name="Name32" axis="ch" ptType="node" func="cnt" op="equ" val="4">
        <dgm:choose name="Name33">
          <dgm:if name="Name34" func="var" arg="dir" op="equ" val="norm">
            <dgm:choose name="Name35">
              <dgm:if name="Name36" axis="des" func="maxDepth" op="gt" val="1">
                <dgm:alg type="composite">
                  <dgm:param type="ar" val="1.5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userD" refType="w" fact="0.0136"/>
                  <dgm:constr type="ctrX" for="ch" forName="dot1" refType="w" fact="0.3253"/>
                  <dgm:constr type="ctrY" for="ch" forName="dot1" refType="h" fact="0.8215"/>
                  <dgm:constr type="w" for="ch" forName="dot1" refType="userD"/>
                  <dgm:constr type="h" for="ch" forName="dot1" refType="userD"/>
                  <dgm:constr type="ctrX" for="ch" forName="dot2" refType="w" fact="0.2949"/>
                  <dgm:constr type="ctrY" for="ch" forName="dot2" refType="h" fact="0.843"/>
                  <dgm:constr type="w" for="ch" forName="dot2" refType="userD"/>
                  <dgm:constr type="h" for="ch" forName="dot2" refType="userD"/>
                  <dgm:constr type="ctrX" for="ch" forName="dot3" refType="w" fact="0.2635"/>
                  <dgm:constr type="ctrY" for="ch" forName="dot3" refType="h" fact="0.8607"/>
                  <dgm:constr type="w" for="ch" forName="dot3" refType="userD"/>
                  <dgm:constr type="h" for="ch" forName="dot3" refType="userD"/>
                  <dgm:constr type="ctrX" for="ch" forName="dot4" refType="w" fact="0.2313"/>
                  <dgm:constr type="ctrY" for="ch" forName="dot4" refType="h" fact="0.8745"/>
                  <dgm:constr type="w" for="ch" forName="dot4" refType="userD"/>
                  <dgm:constr type="h" for="ch" forName="dot4" refType="userD"/>
                  <dgm:constr type="ctrX" for="ch" forName="dot5" refType="w" fact="0.4675"/>
                  <dgm:constr type="ctrY" for="ch" forName="dot5" refType="h" fact="0.6419"/>
                  <dgm:constr type="w" for="ch" forName="dot5" refType="userD"/>
                  <dgm:constr type="h" for="ch" forName="dot5" refType="userD"/>
                  <dgm:constr type="ctrX" for="ch" forName="dot6" refType="w" fact="0.5486"/>
                  <dgm:constr type="ctrY" for="ch" forName="dot6" refType="h" fact="0.3784"/>
                  <dgm:constr type="w" for="ch" forName="dot6" refType="userD"/>
                  <dgm:constr type="h" for="ch" forName="dot6" refType="userD"/>
                  <dgm:constr type="ctrX" for="ch" forName="dotArrow1" refType="w" fact="0.5267"/>
                  <dgm:constr type="ctrY" for="ch" forName="dotArrow1" refType="h" fact="0.0496"/>
                  <dgm:constr type="w" for="ch" forName="dotArrow1" refType="userD"/>
                  <dgm:constr type="h" for="ch" forName="dotArrow1" refType="userD"/>
                  <dgm:constr type="ctrX" for="ch" forName="dotArrow2" refType="w" fact="0.5462"/>
                  <dgm:constr type="ctrY" for="ch" forName="dotArrow2" refType="h" fact="0.0282"/>
                  <dgm:constr type="w" for="ch" forName="dotArrow2" refType="userD"/>
                  <dgm:constr type="h" for="ch" forName="dotArrow2" refType="userD"/>
                  <dgm:constr type="ctrX" for="ch" forName="dotArrow3" refType="w" fact="0.5657"/>
                  <dgm:constr type="ctrY" for="ch" forName="dotArrow3" refType="h" fact="0.0068"/>
                  <dgm:constr type="w" for="ch" forName="dotArrow3" refType="userD"/>
                  <dgm:constr type="h" for="ch" forName="dotArrow3" refType="userD"/>
                  <dgm:constr type="ctrX" for="ch" forName="dotArrow4" refType="w" fact="0.5851"/>
                  <dgm:constr type="ctrY" for="ch" forName="dotArrow4" refType="h" fact="0.0282"/>
                  <dgm:constr type="w" for="ch" forName="dotArrow4" refType="userD"/>
                  <dgm:constr type="h" for="ch" forName="dotArrow4" refType="userD"/>
                  <dgm:constr type="ctrX" for="ch" forName="dotArrow5" refType="w" fact="0.6046"/>
                  <dgm:constr type="ctrY" for="ch" forName="dotArrow5" refType="h" fact="0.0496"/>
                  <dgm:constr type="w" for="ch" forName="dotArrow5" refType="userD"/>
                  <dgm:constr type="h" for="ch" forName="dotArrow5" refType="userD"/>
                  <dgm:constr type="ctrX" for="ch" forName="dotArrow6" refType="w" fact="0.5657"/>
                  <dgm:constr type="ctrY" for="ch" forName="dotArrow6" refType="h" fact="0.052"/>
                  <dgm:constr type="w" for="ch" forName="dotArrow6" refType="userD"/>
                  <dgm:constr type="h" for="ch" forName="dotArrow6" refType="userD"/>
                  <dgm:constr type="ctrX" for="ch" forName="dotArrow7" refType="w" fact="0.5657"/>
                  <dgm:constr type="ctrY" for="ch" forName="dotArrow7" refType="h" fact="0.0972"/>
                  <dgm:constr type="w" for="ch" forName="dotArrow7" refType="userD"/>
                  <dgm:constr type="h" for="ch" forName="dotArrow7" refType="userD"/>
                  <dgm:constr type="l" for="ch" forName="parTx1" refType="w" fact="0.1466"/>
                  <dgm:constr type="t" for="ch" forName="parTx1" refType="h" fact="0.9095"/>
                  <dgm:constr type="w" for="ch" forName="parTx1" refType="w" fact="0.294"/>
                  <dgm:constr type="h" for="ch" forName="parTx1" refType="h" fact="0.1222"/>
                  <dgm:constr type="ctrX" for="ch" forName="picture1" refType="w" fact="0.1333"/>
                  <dgm:constr type="ctrY" for="ch" forName="picture1" refType="h" fact="0.8922"/>
                  <dgm:constr type="w" for="ch" forName="picture1" refType="w" fact="0.1363"/>
                  <dgm:constr type="h" for="ch" forName="picture1" refType="h" fact="0.2113"/>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4105"/>
                  <dgm:constr type="t" for="ch" forName="parTx2" refType="h" fact="0.762"/>
                  <dgm:constr type="w" for="ch" forName="parTx2" refType="w" fact="0.294"/>
                  <dgm:constr type="h" for="ch" forName="parTx2" refType="h" fact="0.1222"/>
                  <dgm:constr type="ctrX" for="ch" forName="picture2" refType="w" fact="0.3972"/>
                  <dgm:constr type="ctrY" for="ch" forName="picture2" refType="h" fact="0.7447"/>
                  <dgm:constr type="w" for="ch" forName="picture2" refType="w" fact="0.1363"/>
                  <dgm:constr type="h" for="ch" forName="picture2" refType="h" fact="0.2113"/>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229"/>
                  <dgm:constr type="t" for="ch" forName="parTx3" refType="h" fact="0.5294"/>
                  <dgm:constr type="w" for="ch" forName="parTx3" refType="w" fact="0.294"/>
                  <dgm:constr type="h" for="ch" forName="parTx3" refType="h" fact="0.1222"/>
                  <dgm:constr type="ctrX" for="ch" forName="picture3" refType="w" fact="0.5095"/>
                  <dgm:constr type="ctrY" for="ch" forName="picture3" refType="h" fact="0.5121"/>
                  <dgm:constr type="w" for="ch" forName="picture3" refType="w" fact="0.1363"/>
                  <dgm:constr type="h" for="ch" forName="picture3" refType="h" fact="0.2113"/>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5722"/>
                  <dgm:constr type="t" for="ch" forName="parTx4" refType="h" fact="0.2523"/>
                  <dgm:constr type="w" for="ch" forName="parTx4" refType="w" fact="0.294"/>
                  <dgm:constr type="h" for="ch" forName="parTx4" refType="h" fact="0.1222"/>
                  <dgm:constr type="ctrX" for="ch" forName="picture4" refType="w" fact="0.5588"/>
                  <dgm:constr type="ctrY" for="ch" forName="picture4" refType="h" fact="0.235"/>
                  <dgm:constr type="w" for="ch" forName="picture4" refType="w" fact="0.1363"/>
                  <dgm:constr type="h" for="ch" forName="picture4" refType="h" fact="0.2113"/>
                  <dgm:constr type="l" for="ch" forName="desTx4" refType="r" refFor="ch" refForName="parTx4"/>
                  <dgm:constr type="r" for="ch" forName="desTx4" refType="w"/>
                  <dgm:constr type="t" for="ch" forName="desTx4" refType="t" refFor="ch" refForName="parTx4"/>
                  <dgm:constr type="h" for="ch" forName="desTx4" refType="h" refFor="ch" refForName="parTx4"/>
                </dgm:constrLst>
              </dgm:if>
              <dgm:else name="Name37">
                <dgm:alg type="composite">
                  <dgm:param type="ar" val="1.26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userD" refType="w" fact="0.0167"/>
                  <dgm:constr type="ctrX" for="ch" forName="dot1" refType="w" fact="0.3978"/>
                  <dgm:constr type="ctrY" for="ch" forName="dot1" refType="h" fact="0.8215"/>
                  <dgm:constr type="w" for="ch" forName="dot1" refType="userD"/>
                  <dgm:constr type="h" for="ch" forName="dot1" refType="userD"/>
                  <dgm:constr type="ctrX" for="ch" forName="dot2" refType="w" fact="0.3606"/>
                  <dgm:constr type="ctrY" for="ch" forName="dot2" refType="h" fact="0.843"/>
                  <dgm:constr type="w" for="ch" forName="dot2" refType="userD"/>
                  <dgm:constr type="h" for="ch" forName="dot2" refType="userD"/>
                  <dgm:constr type="ctrX" for="ch" forName="dot3" refType="w" fact="0.3223"/>
                  <dgm:constr type="ctrY" for="ch" forName="dot3" refType="h" fact="0.8607"/>
                  <dgm:constr type="w" for="ch" forName="dot3" refType="userD"/>
                  <dgm:constr type="h" for="ch" forName="dot3" refType="userD"/>
                  <dgm:constr type="ctrX" for="ch" forName="dot4" refType="w" fact="0.2829"/>
                  <dgm:constr type="ctrY" for="ch" forName="dot4" refType="h" fact="0.8745"/>
                  <dgm:constr type="w" for="ch" forName="dot4" refType="userD"/>
                  <dgm:constr type="h" for="ch" forName="dot4" refType="userD"/>
                  <dgm:constr type="ctrX" for="ch" forName="dot5" refType="w" fact="0.5717"/>
                  <dgm:constr type="ctrY" for="ch" forName="dot5" refType="h" fact="0.6419"/>
                  <dgm:constr type="w" for="ch" forName="dot5" refType="userD"/>
                  <dgm:constr type="h" for="ch" forName="dot5" refType="userD"/>
                  <dgm:constr type="ctrX" for="ch" forName="dot6" refType="w" fact="0.6709"/>
                  <dgm:constr type="ctrY" for="ch" forName="dot6" refType="h" fact="0.3784"/>
                  <dgm:constr type="w" for="ch" forName="dot6" refType="userD"/>
                  <dgm:constr type="h" for="ch" forName="dot6" refType="userD"/>
                  <dgm:constr type="ctrX" for="ch" forName="dotArrow1" refType="w" fact="0.6441"/>
                  <dgm:constr type="ctrY" for="ch" forName="dotArrow1" refType="h" fact="0.0496"/>
                  <dgm:constr type="w" for="ch" forName="dotArrow1" refType="userD"/>
                  <dgm:constr type="h" for="ch" forName="dotArrow1" refType="userD"/>
                  <dgm:constr type="ctrX" for="ch" forName="dotArrow2" refType="w" fact="0.6679"/>
                  <dgm:constr type="ctrY" for="ch" forName="dotArrow2" refType="h" fact="0.0282"/>
                  <dgm:constr type="w" for="ch" forName="dotArrow2" refType="userD"/>
                  <dgm:constr type="h" for="ch" forName="dotArrow2" refType="userD"/>
                  <dgm:constr type="ctrX" for="ch" forName="dotArrow3" refType="w" fact="0.6917"/>
                  <dgm:constr type="ctrY" for="ch" forName="dotArrow3" refType="h" fact="0.0068"/>
                  <dgm:constr type="w" for="ch" forName="dotArrow3" refType="userD"/>
                  <dgm:constr type="h" for="ch" forName="dotArrow3" refType="userD"/>
                  <dgm:constr type="ctrX" for="ch" forName="dotArrow4" refType="w" fact="0.7155"/>
                  <dgm:constr type="ctrY" for="ch" forName="dotArrow4" refType="h" fact="0.0282"/>
                  <dgm:constr type="w" for="ch" forName="dotArrow4" refType="userD"/>
                  <dgm:constr type="h" for="ch" forName="dotArrow4" refType="userD"/>
                  <dgm:constr type="ctrX" for="ch" forName="dotArrow5" refType="w" fact="0.7394"/>
                  <dgm:constr type="ctrY" for="ch" forName="dotArrow5" refType="h" fact="0.0496"/>
                  <dgm:constr type="w" for="ch" forName="dotArrow5" refType="userD"/>
                  <dgm:constr type="h" for="ch" forName="dotArrow5" refType="userD"/>
                  <dgm:constr type="ctrX" for="ch" forName="dotArrow6" refType="w" fact="0.6917"/>
                  <dgm:constr type="ctrY" for="ch" forName="dotArrow6" refType="h" fact="0.052"/>
                  <dgm:constr type="w" for="ch" forName="dotArrow6" refType="userD"/>
                  <dgm:constr type="h" for="ch" forName="dotArrow6" refType="userD"/>
                  <dgm:constr type="ctrX" for="ch" forName="dotArrow7" refType="w" fact="0.6917"/>
                  <dgm:constr type="ctrY" for="ch" forName="dotArrow7" refType="h" fact="0.0972"/>
                  <dgm:constr type="w" for="ch" forName="dotArrow7" refType="userD"/>
                  <dgm:constr type="h" for="ch" forName="dotArrow7" refType="userD"/>
                  <dgm:constr type="l" for="ch" forName="parTx1" refType="w" fact="0.1793"/>
                  <dgm:constr type="t" for="ch" forName="parTx1" refType="h" fact="0.9064"/>
                  <dgm:constr type="w" for="ch" forName="parTx1" refType="w" fact="0.3595"/>
                  <dgm:constr type="h" for="ch" forName="parTx1" refType="h" fact="0.1222"/>
                  <dgm:constr type="ctrX" for="ch" forName="picture1" refType="w" fact="0.163"/>
                  <dgm:constr type="ctrY" for="ch" forName="picture1" refType="h" fact="0.8922"/>
                  <dgm:constr type="w" for="ch" forName="picture1" refType="w" fact="0.1667"/>
                  <dgm:constr type="h" for="ch" forName="picture1" refType="h" fact="0.2113"/>
                  <dgm:constr type="l" for="ch" forName="parTx2" refType="w" fact="0.502"/>
                  <dgm:constr type="t" for="ch" forName="parTx2" refType="h" fact="0.7589"/>
                  <dgm:constr type="w" for="ch" forName="parTx2" refType="w" fact="0.3595"/>
                  <dgm:constr type="h" for="ch" forName="parTx2" refType="h" fact="0.1222"/>
                  <dgm:constr type="ctrX" for="ch" forName="picture2" refType="w" fact="0.4857"/>
                  <dgm:constr type="ctrY" for="ch" forName="picture2" refType="h" fact="0.7447"/>
                  <dgm:constr type="w" for="ch" forName="picture2" refType="w" fact="0.1667"/>
                  <dgm:constr type="h" for="ch" forName="picture2" refType="h" fact="0.2113"/>
                  <dgm:constr type="l" for="ch" forName="parTx3" refType="w" fact="0.6394"/>
                  <dgm:constr type="t" for="ch" forName="parTx3" refType="h" fact="0.5263"/>
                  <dgm:constr type="w" for="ch" forName="parTx3" refType="w" fact="0.3595"/>
                  <dgm:constr type="h" for="ch" forName="parTx3" refType="h" fact="0.1222"/>
                  <dgm:constr type="ctrX" for="ch" forName="picture3" refType="w" fact="0.6231"/>
                  <dgm:constr type="ctrY" for="ch" forName="picture3" refType="h" fact="0.5121"/>
                  <dgm:constr type="w" for="ch" forName="picture3" refType="w" fact="0.1667"/>
                  <dgm:constr type="h" for="ch" forName="picture3" refType="h" fact="0.2113"/>
                  <dgm:constr type="l" for="ch" forName="parTx4" refType="w" fact="0.6997"/>
                  <dgm:constr type="t" for="ch" forName="parTx4" refType="h" fact="0.2492"/>
                  <dgm:constr type="w" for="ch" forName="parTx4" refType="w" fact="0.3595"/>
                  <dgm:constr type="h" for="ch" forName="parTx4" refType="h" fact="0.1222"/>
                  <dgm:constr type="ctrX" for="ch" forName="picture4" refType="w" fact="0.6834"/>
                  <dgm:constr type="ctrY" for="ch" forName="picture4" refType="h" fact="0.235"/>
                  <dgm:constr type="w" for="ch" forName="picture4" refType="w" fact="0.1667"/>
                  <dgm:constr type="h" for="ch" forName="picture4" refType="h" fact="0.2113"/>
                </dgm:constrLst>
              </dgm:else>
            </dgm:choose>
          </dgm:if>
          <dgm:else name="Name38">
            <dgm:choose name="Name39">
              <dgm:if name="Name40" axis="des" func="maxDepth" op="gt" val="1">
                <dgm:alg type="composite">
                  <dgm:param type="ar" val="1.5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userD" refType="w" fact="0.0136"/>
                  <dgm:constr type="ctrX" for="ch" forName="dot1" refType="w" fact="0.6747"/>
                  <dgm:constr type="ctrY" for="ch" forName="dot1" refType="h" fact="0.8215"/>
                  <dgm:constr type="w" for="ch" forName="dot1" refType="userD"/>
                  <dgm:constr type="h" for="ch" forName="dot1" refType="userD"/>
                  <dgm:constr type="ctrX" for="ch" forName="dot2" refType="w" fact="0.7051"/>
                  <dgm:constr type="ctrY" for="ch" forName="dot2" refType="h" fact="0.843"/>
                  <dgm:constr type="w" for="ch" forName="dot2" refType="userD"/>
                  <dgm:constr type="h" for="ch" forName="dot2" refType="userD"/>
                  <dgm:constr type="ctrX" for="ch" forName="dot3" refType="w" fact="0.7365"/>
                  <dgm:constr type="ctrY" for="ch" forName="dot3" refType="h" fact="0.8607"/>
                  <dgm:constr type="w" for="ch" forName="dot3" refType="userD"/>
                  <dgm:constr type="h" for="ch" forName="dot3" refType="userD"/>
                  <dgm:constr type="ctrX" for="ch" forName="dot4" refType="w" fact="0.7687"/>
                  <dgm:constr type="ctrY" for="ch" forName="dot4" refType="h" fact="0.8745"/>
                  <dgm:constr type="w" for="ch" forName="dot4" refType="userD"/>
                  <dgm:constr type="h" for="ch" forName="dot4" refType="userD"/>
                  <dgm:constr type="ctrX" for="ch" forName="dot5" refType="w" fact="0.5325"/>
                  <dgm:constr type="ctrY" for="ch" forName="dot5" refType="h" fact="0.6419"/>
                  <dgm:constr type="w" for="ch" forName="dot5" refType="userD"/>
                  <dgm:constr type="h" for="ch" forName="dot5" refType="userD"/>
                  <dgm:constr type="ctrX" for="ch" forName="dot6" refType="w" fact="0.4514"/>
                  <dgm:constr type="ctrY" for="ch" forName="dot6" refType="h" fact="0.3784"/>
                  <dgm:constr type="w" for="ch" forName="dot6" refType="userD"/>
                  <dgm:constr type="h" for="ch" forName="dot6" refType="userD"/>
                  <dgm:constr type="ctrX" for="ch" forName="dotArrow1" refType="w" fact="0.4733"/>
                  <dgm:constr type="ctrY" for="ch" forName="dotArrow1" refType="h" fact="0.0496"/>
                  <dgm:constr type="w" for="ch" forName="dotArrow1" refType="userD"/>
                  <dgm:constr type="h" for="ch" forName="dotArrow1" refType="userD"/>
                  <dgm:constr type="ctrX" for="ch" forName="dotArrow2" refType="w" fact="0.4538"/>
                  <dgm:constr type="ctrY" for="ch" forName="dotArrow2" refType="h" fact="0.0282"/>
                  <dgm:constr type="w" for="ch" forName="dotArrow2" refType="userD"/>
                  <dgm:constr type="h" for="ch" forName="dotArrow2" refType="userD"/>
                  <dgm:constr type="ctrX" for="ch" forName="dotArrow3" refType="w" fact="0.4343"/>
                  <dgm:constr type="ctrY" for="ch" forName="dotArrow3" refType="h" fact="0.0068"/>
                  <dgm:constr type="w" for="ch" forName="dotArrow3" refType="userD"/>
                  <dgm:constr type="h" for="ch" forName="dotArrow3" refType="userD"/>
                  <dgm:constr type="ctrX" for="ch" forName="dotArrow4" refType="w" fact="0.4149"/>
                  <dgm:constr type="ctrY" for="ch" forName="dotArrow4" refType="h" fact="0.0282"/>
                  <dgm:constr type="w" for="ch" forName="dotArrow4" refType="userD"/>
                  <dgm:constr type="h" for="ch" forName="dotArrow4" refType="userD"/>
                  <dgm:constr type="ctrX" for="ch" forName="dotArrow5" refType="w" fact="0.3954"/>
                  <dgm:constr type="ctrY" for="ch" forName="dotArrow5" refType="h" fact="0.0496"/>
                  <dgm:constr type="w" for="ch" forName="dotArrow5" refType="userD"/>
                  <dgm:constr type="h" for="ch" forName="dotArrow5" refType="userD"/>
                  <dgm:constr type="ctrX" for="ch" forName="dotArrow6" refType="w" fact="0.4343"/>
                  <dgm:constr type="ctrY" for="ch" forName="dotArrow6" refType="h" fact="0.052"/>
                  <dgm:constr type="w" for="ch" forName="dotArrow6" refType="userD"/>
                  <dgm:constr type="h" for="ch" forName="dotArrow6" refType="userD"/>
                  <dgm:constr type="ctrX" for="ch" forName="dotArrow7" refType="w" fact="0.4343"/>
                  <dgm:constr type="ctrY" for="ch" forName="dotArrow7" refType="h" fact="0.0972"/>
                  <dgm:constr type="w" for="ch" forName="dotArrow7" refType="userD"/>
                  <dgm:constr type="h" for="ch" forName="dotArrow7" refType="userD"/>
                  <dgm:constr type="r" for="ch" forName="parTx1" refType="w" fact="0.8534"/>
                  <dgm:constr type="t" for="ch" forName="parTx1" refType="h" fact="0.9095"/>
                  <dgm:constr type="w" for="ch" forName="parTx1" refType="w" fact="0.294"/>
                  <dgm:constr type="h" for="ch" forName="parTx1" refType="h" fact="0.1222"/>
                  <dgm:constr type="ctrX" for="ch" forName="picture1" refType="w" fact="0.8667"/>
                  <dgm:constr type="ctrY" for="ch" forName="picture1" refType="h" fact="0.8922"/>
                  <dgm:constr type="w" for="ch" forName="picture1" refType="w" fact="0.1363"/>
                  <dgm:constr type="h" for="ch" forName="picture1" refType="h" fact="0.2113"/>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5895"/>
                  <dgm:constr type="t" for="ch" forName="parTx2" refType="h" fact="0.762"/>
                  <dgm:constr type="w" for="ch" forName="parTx2" refType="w" fact="0.294"/>
                  <dgm:constr type="h" for="ch" forName="parTx2" refType="h" fact="0.1222"/>
                  <dgm:constr type="ctrX" for="ch" forName="picture2" refType="w" fact="0.6028"/>
                  <dgm:constr type="ctrY" for="ch" forName="picture2" refType="h" fact="0.7447"/>
                  <dgm:constr type="w" for="ch" forName="picture2" refType="w" fact="0.1363"/>
                  <dgm:constr type="h" for="ch" forName="picture2" refType="h" fact="0.2113"/>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771"/>
                  <dgm:constr type="t" for="ch" forName="parTx3" refType="h" fact="0.5294"/>
                  <dgm:constr type="w" for="ch" forName="parTx3" refType="w" fact="0.294"/>
                  <dgm:constr type="h" for="ch" forName="parTx3" refType="h" fact="0.1222"/>
                  <dgm:constr type="ctrX" for="ch" forName="picture3" refType="w" fact="0.4905"/>
                  <dgm:constr type="ctrY" for="ch" forName="picture3" refType="h" fact="0.5121"/>
                  <dgm:constr type="w" for="ch" forName="picture3" refType="w" fact="0.1363"/>
                  <dgm:constr type="h" for="ch" forName="picture3" refType="h" fact="0.2113"/>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4278"/>
                  <dgm:constr type="t" for="ch" forName="parTx4" refType="h" fact="0.2523"/>
                  <dgm:constr type="w" for="ch" forName="parTx4" refType="w" fact="0.294"/>
                  <dgm:constr type="h" for="ch" forName="parTx4" refType="h" fact="0.1222"/>
                  <dgm:constr type="ctrX" for="ch" forName="picture4" refType="w" fact="0.4412"/>
                  <dgm:constr type="ctrY" for="ch" forName="picture4" refType="h" fact="0.235"/>
                  <dgm:constr type="w" for="ch" forName="picture4" refType="w" fact="0.1363"/>
                  <dgm:constr type="h" for="ch" forName="picture4" refType="h" fact="0.2113"/>
                  <dgm:constr type="r" for="ch" forName="desTx4" refType="l" refFor="ch" refForName="parTx4"/>
                  <dgm:constr type="l" for="ch" forName="desTx4"/>
                  <dgm:constr type="t" for="ch" forName="desTx4" refType="t" refFor="ch" refForName="parTx4"/>
                  <dgm:constr type="h" for="ch" forName="desTx4" refType="h" refFor="ch" refForName="parTx4"/>
                </dgm:constrLst>
              </dgm:if>
              <dgm:else name="Name41">
                <dgm:alg type="composite">
                  <dgm:param type="ar" val="1.26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userD" refType="w" fact="0.0167"/>
                  <dgm:constr type="ctrX" for="ch" forName="dot1" refType="w" fact="0.6022"/>
                  <dgm:constr type="ctrY" for="ch" forName="dot1" refType="h" fact="0.8215"/>
                  <dgm:constr type="w" for="ch" forName="dot1" refType="userD"/>
                  <dgm:constr type="h" for="ch" forName="dot1" refType="userD"/>
                  <dgm:constr type="ctrX" for="ch" forName="dot2" refType="w" fact="0.6394"/>
                  <dgm:constr type="ctrY" for="ch" forName="dot2" refType="h" fact="0.843"/>
                  <dgm:constr type="w" for="ch" forName="dot2" refType="userD"/>
                  <dgm:constr type="h" for="ch" forName="dot2" refType="userD"/>
                  <dgm:constr type="ctrX" for="ch" forName="dot3" refType="w" fact="0.6777"/>
                  <dgm:constr type="ctrY" for="ch" forName="dot3" refType="h" fact="0.8607"/>
                  <dgm:constr type="w" for="ch" forName="dot3" refType="userD"/>
                  <dgm:constr type="h" for="ch" forName="dot3" refType="userD"/>
                  <dgm:constr type="ctrX" for="ch" forName="dot4" refType="w" fact="0.7171"/>
                  <dgm:constr type="ctrY" for="ch" forName="dot4" refType="h" fact="0.8745"/>
                  <dgm:constr type="w" for="ch" forName="dot4" refType="userD"/>
                  <dgm:constr type="h" for="ch" forName="dot4" refType="userD"/>
                  <dgm:constr type="ctrX" for="ch" forName="dot5" refType="w" fact="0.4283"/>
                  <dgm:constr type="ctrY" for="ch" forName="dot5" refType="h" fact="0.6419"/>
                  <dgm:constr type="w" for="ch" forName="dot5" refType="userD"/>
                  <dgm:constr type="h" for="ch" forName="dot5" refType="userD"/>
                  <dgm:constr type="ctrX" for="ch" forName="dot6" refType="w" fact="0.3291"/>
                  <dgm:constr type="ctrY" for="ch" forName="dot6" refType="h" fact="0.3784"/>
                  <dgm:constr type="w" for="ch" forName="dot6" refType="userD"/>
                  <dgm:constr type="h" for="ch" forName="dot6" refType="userD"/>
                  <dgm:constr type="ctrX" for="ch" forName="dotArrow1" refType="w" fact="0.3559"/>
                  <dgm:constr type="ctrY" for="ch" forName="dotArrow1" refType="h" fact="0.0496"/>
                  <dgm:constr type="w" for="ch" forName="dotArrow1" refType="userD"/>
                  <dgm:constr type="h" for="ch" forName="dotArrow1" refType="userD"/>
                  <dgm:constr type="ctrX" for="ch" forName="dotArrow2" refType="w" fact="0.3321"/>
                  <dgm:constr type="ctrY" for="ch" forName="dotArrow2" refType="h" fact="0.0282"/>
                  <dgm:constr type="w" for="ch" forName="dotArrow2" refType="userD"/>
                  <dgm:constr type="h" for="ch" forName="dotArrow2" refType="userD"/>
                  <dgm:constr type="ctrX" for="ch" forName="dotArrow3" refType="w" fact="0.3083"/>
                  <dgm:constr type="ctrY" for="ch" forName="dotArrow3" refType="h" fact="0.0068"/>
                  <dgm:constr type="w" for="ch" forName="dotArrow3" refType="userD"/>
                  <dgm:constr type="h" for="ch" forName="dotArrow3" refType="userD"/>
                  <dgm:constr type="ctrX" for="ch" forName="dotArrow4" refType="w" fact="0.2845"/>
                  <dgm:constr type="ctrY" for="ch" forName="dotArrow4" refType="h" fact="0.0282"/>
                  <dgm:constr type="w" for="ch" forName="dotArrow4" refType="userD"/>
                  <dgm:constr type="h" for="ch" forName="dotArrow4" refType="userD"/>
                  <dgm:constr type="ctrX" for="ch" forName="dotArrow5" refType="w" fact="0.2606"/>
                  <dgm:constr type="ctrY" for="ch" forName="dotArrow5" refType="h" fact="0.0496"/>
                  <dgm:constr type="w" for="ch" forName="dotArrow5" refType="userD"/>
                  <dgm:constr type="h" for="ch" forName="dotArrow5" refType="userD"/>
                  <dgm:constr type="ctrX" for="ch" forName="dotArrow6" refType="w" fact="0.3083"/>
                  <dgm:constr type="ctrY" for="ch" forName="dotArrow6" refType="h" fact="0.052"/>
                  <dgm:constr type="w" for="ch" forName="dotArrow6" refType="userD"/>
                  <dgm:constr type="h" for="ch" forName="dotArrow6" refType="userD"/>
                  <dgm:constr type="ctrX" for="ch" forName="dotArrow7" refType="w" fact="0.3083"/>
                  <dgm:constr type="ctrY" for="ch" forName="dotArrow7" refType="h" fact="0.0972"/>
                  <dgm:constr type="w" for="ch" forName="dotArrow7" refType="userD"/>
                  <dgm:constr type="h" for="ch" forName="dotArrow7" refType="userD"/>
                  <dgm:constr type="r" for="ch" forName="parTx1" refType="w" fact="0.8207"/>
                  <dgm:constr type="t" for="ch" forName="parTx1" refType="h" fact="0.9064"/>
                  <dgm:constr type="w" for="ch" forName="parTx1" refType="w" fact="0.3595"/>
                  <dgm:constr type="h" for="ch" forName="parTx1" refType="h" fact="0.1222"/>
                  <dgm:constr type="ctrX" for="ch" forName="picture1" refType="w" fact="0.837"/>
                  <dgm:constr type="ctrY" for="ch" forName="picture1" refType="h" fact="0.8922"/>
                  <dgm:constr type="w" for="ch" forName="picture1" refType="w" fact="0.1667"/>
                  <dgm:constr type="h" for="ch" forName="picture1" refType="h" fact="0.2113"/>
                  <dgm:constr type="r" for="ch" forName="parTx2" refType="w" fact="0.498"/>
                  <dgm:constr type="t" for="ch" forName="parTx2" refType="h" fact="0.7589"/>
                  <dgm:constr type="w" for="ch" forName="parTx2" refType="w" fact="0.3595"/>
                  <dgm:constr type="h" for="ch" forName="parTx2" refType="h" fact="0.1222"/>
                  <dgm:constr type="ctrX" for="ch" forName="picture2" refType="w" fact="0.5143"/>
                  <dgm:constr type="ctrY" for="ch" forName="picture2" refType="h" fact="0.7447"/>
                  <dgm:constr type="w" for="ch" forName="picture2" refType="w" fact="0.1667"/>
                  <dgm:constr type="h" for="ch" forName="picture2" refType="h" fact="0.2113"/>
                  <dgm:constr type="r" for="ch" forName="parTx3" refType="w" fact="0.3606"/>
                  <dgm:constr type="t" for="ch" forName="parTx3" refType="h" fact="0.5263"/>
                  <dgm:constr type="w" for="ch" forName="parTx3" refType="w" fact="0.3595"/>
                  <dgm:constr type="h" for="ch" forName="parTx3" refType="h" fact="0.1222"/>
                  <dgm:constr type="ctrX" for="ch" forName="picture3" refType="w" fact="0.3769"/>
                  <dgm:constr type="ctrY" for="ch" forName="picture3" refType="h" fact="0.5121"/>
                  <dgm:constr type="w" for="ch" forName="picture3" refType="w" fact="0.1667"/>
                  <dgm:constr type="h" for="ch" forName="picture3" refType="h" fact="0.2113"/>
                  <dgm:constr type="r" for="ch" forName="parTx4" refType="w" fact="0.3003"/>
                  <dgm:constr type="t" for="ch" forName="parTx4" refType="h" fact="0.2492"/>
                  <dgm:constr type="w" for="ch" forName="parTx4" refType="w" fact="0.3595"/>
                  <dgm:constr type="h" for="ch" forName="parTx4" refType="h" fact="0.1222"/>
                  <dgm:constr type="ctrX" for="ch" forName="picture4" refType="w" fact="0.3166"/>
                  <dgm:constr type="ctrY" for="ch" forName="picture4" refType="h" fact="0.235"/>
                  <dgm:constr type="w" for="ch" forName="picture4" refType="w" fact="0.1667"/>
                  <dgm:constr type="h" for="ch" forName="picture4" refType="h" fact="0.2113"/>
                </dgm:constrLst>
              </dgm:else>
            </dgm:choose>
          </dgm:else>
        </dgm:choose>
      </dgm:if>
      <dgm:if name="Name42" axis="ch" ptType="node" func="cnt" op="equ" val="5">
        <dgm:choose name="Name43">
          <dgm:if name="Name44" func="var" arg="dir" op="equ" val="norm">
            <dgm:choose name="Name45">
              <dgm:if name="Name46" axis="des" func="maxDepth" op="gt" val="1">
                <dgm:alg type="composite">
                  <dgm:param type="ar" val="1.4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userD" refType="w" fact="0.0118"/>
                  <dgm:constr type="ctrX" for="ch" forName="dot1" refType="w" fact="0.3263"/>
                  <dgm:constr type="ctrY" for="ch" forName="dot1" refType="h" fact="0.8674"/>
                  <dgm:constr type="w" for="ch" forName="dot1" refType="userD"/>
                  <dgm:constr type="h" for="ch" forName="dot1" refType="userD"/>
                  <dgm:constr type="ctrX" for="ch" forName="dot2" refType="w" fact="0.3001"/>
                  <dgm:constr type="ctrY" for="ch" forName="dot2" refType="h" fact="0.8824"/>
                  <dgm:constr type="w" for="ch" forName="dot2" refType="userD"/>
                  <dgm:constr type="h" for="ch" forName="dot2" refType="userD"/>
                  <dgm:constr type="ctrX" for="ch" forName="dot3" refType="w" fact="0.2733"/>
                  <dgm:constr type="ctrY" for="ch" forName="dot3" refType="h" fact="0.8948"/>
                  <dgm:constr type="w" for="ch" forName="dot3" refType="userD"/>
                  <dgm:constr type="h" for="ch" forName="dot3" refType="userD"/>
                  <dgm:constr type="ctrX" for="ch" forName="dot4" refType="w" fact="0.2462"/>
                  <dgm:constr type="ctrY" for="ch" forName="dot4" refType="h" fact="0.9044"/>
                  <dgm:constr type="w" for="ch" forName="dot4" refType="userD"/>
                  <dgm:constr type="h" for="ch" forName="dot4" refType="userD"/>
                  <dgm:constr type="ctrX" for="ch" forName="dot5" refType="w" fact="0.4691"/>
                  <dgm:constr type="ctrY" for="ch" forName="dot5" refType="h" fact="0.7222"/>
                  <dgm:constr type="w" for="ch" forName="dot5" refType="userD"/>
                  <dgm:constr type="h" for="ch" forName="dot5" refType="userD"/>
                  <dgm:constr type="ctrX" for="ch" forName="dot6" refType="w" fact="0.4484"/>
                  <dgm:constr type="ctrY" for="ch" forName="dot6" refType="h" fact="0.7518"/>
                  <dgm:constr type="w" for="ch" forName="dot6" refType="userD"/>
                  <dgm:constr type="h" for="ch" forName="dot6" refType="userD"/>
                  <dgm:constr type="ctrX" for="ch" forName="dot7" refType="w" fact="0.5549"/>
                  <dgm:constr type="ctrY" for="ch" forName="dot7" refType="h" fact="0.5422"/>
                  <dgm:constr type="w" for="ch" forName="dot7" refType="userD"/>
                  <dgm:constr type="h" for="ch" forName="dot7" refType="userD"/>
                  <dgm:constr type="ctrX" for="ch" forName="dot8" refType="w" fact="0.601"/>
                  <dgm:constr type="ctrY" for="ch" forName="dot8" refType="h" fact="0.3229"/>
                  <dgm:constr type="w" for="ch" forName="dot8" refType="userD"/>
                  <dgm:constr type="h" for="ch" forName="dot8" refType="userD"/>
                  <dgm:constr type="ctrX" for="ch" forName="dotArrow1" refType="w" fact="0.5779"/>
                  <dgm:constr type="ctrY" for="ch" forName="dotArrow1" refType="h" fact="0.0635"/>
                  <dgm:constr type="w" for="ch" forName="dotArrow1" refType="userD"/>
                  <dgm:constr type="h" for="ch" forName="dotArrow1" refType="userD"/>
                  <dgm:constr type="ctrX" for="ch" forName="dotArrow2" refType="w" fact="0.5951"/>
                  <dgm:constr type="ctrY" for="ch" forName="dotArrow2" refType="h" fact="0.0448"/>
                  <dgm:constr type="w" for="ch" forName="dotArrow2" refType="userD"/>
                  <dgm:constr type="h" for="ch" forName="dotArrow2" refType="userD"/>
                  <dgm:constr type="ctrX" for="ch" forName="dotArrow3" refType="w" fact="0.6123"/>
                  <dgm:constr type="ctrY" for="ch" forName="dotArrow3" refType="h" fact="0.026"/>
                  <dgm:constr type="w" for="ch" forName="dotArrow3" refType="userD"/>
                  <dgm:constr type="h" for="ch" forName="dotArrow3" refType="userD"/>
                  <dgm:constr type="ctrX" for="ch" forName="dotArrow4" refType="w" fact="0.6295"/>
                  <dgm:constr type="ctrY" for="ch" forName="dotArrow4" refType="h" fact="0.0448"/>
                  <dgm:constr type="w" for="ch" forName="dotArrow4" refType="userD"/>
                  <dgm:constr type="h" for="ch" forName="dotArrow4" refType="userD"/>
                  <dgm:constr type="ctrX" for="ch" forName="dotArrow5" refType="w" fact="0.6467"/>
                  <dgm:constr type="ctrY" for="ch" forName="dotArrow5" refType="h" fact="0.0635"/>
                  <dgm:constr type="w" for="ch" forName="dotArrow5" refType="userD"/>
                  <dgm:constr type="h" for="ch" forName="dotArrow5" refType="userD"/>
                  <dgm:constr type="ctrX" for="ch" forName="dotArrow6" refType="w" fact="0.6123"/>
                  <dgm:constr type="ctrY" for="ch" forName="dotArrow6" refType="h" fact="0.0656"/>
                  <dgm:constr type="w" for="ch" forName="dotArrow6" refType="userD"/>
                  <dgm:constr type="h" for="ch" forName="dotArrow6" refType="userD"/>
                  <dgm:constr type="ctrX" for="ch" forName="dotArrow7" refType="w" fact="0.6123"/>
                  <dgm:constr type="ctrY" for="ch" forName="dotArrow7" refType="h" fact="0.1052"/>
                  <dgm:constr type="w" for="ch" forName="dotArrow7" refType="userD"/>
                  <dgm:constr type="h" for="ch" forName="dotArrow7" refType="userD"/>
                  <dgm:constr type="l" for="ch" forName="parTx1" refType="w" fact="0.1746"/>
                  <dgm:constr type="t" for="ch" forName="parTx1" refType="h" fact="0.9304"/>
                  <dgm:constr type="w" for="ch" forName="parTx1" refType="w" fact="0.2544"/>
                  <dgm:constr type="h" for="ch" forName="parTx1" refType="h" fact="0.0962"/>
                  <dgm:constr type="ctrX" for="ch" forName="picture1" refType="w" fact="0.1631"/>
                  <dgm:constr type="ctrY" for="ch" forName="picture1" refType="h" fact="0.9169"/>
                  <dgm:constr type="w" for="ch" forName="picture1" refType="w" fact="0.118"/>
                  <dgm:constr type="h" for="ch" forName="picture1" refType="h" fact="0.1663"/>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3982"/>
                  <dgm:constr type="t" for="ch" forName="parTx2" refType="h" fact="0.8167"/>
                  <dgm:constr type="w" for="ch" forName="parTx2" refType="w" fact="0.2544"/>
                  <dgm:constr type="h" for="ch" forName="parTx2" refType="h" fact="0.0962"/>
                  <dgm:constr type="ctrX" for="ch" forName="picture2" refType="w" fact="0.3866"/>
                  <dgm:constr type="ctrY" for="ch" forName="picture2" refType="h" fact="0.8032"/>
                  <dgm:constr type="w" for="ch" forName="picture2" refType="w" fact="0.118"/>
                  <dgm:constr type="h" for="ch" forName="picture2" refType="h" fact="0.1663"/>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194"/>
                  <dgm:constr type="t" for="ch" forName="parTx3" refType="h" fact="0.6524"/>
                  <dgm:constr type="w" for="ch" forName="parTx3" refType="w" fact="0.2544"/>
                  <dgm:constr type="h" for="ch" forName="parTx3" refType="h" fact="0.0962"/>
                  <dgm:constr type="ctrX" for="ch" forName="picture3" refType="w" fact="0.5078"/>
                  <dgm:constr type="ctrY" for="ch" forName="picture3" refType="h" fact="0.6389"/>
                  <dgm:constr type="w" for="ch" forName="picture3" refType="w" fact="0.118"/>
                  <dgm:constr type="h" for="ch" forName="picture3" refType="h" fact="0.1663"/>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5827"/>
                  <dgm:constr type="t" for="ch" forName="parTx4" refType="h" fact="0.4412"/>
                  <dgm:constr type="w" for="ch" forName="parTx4" refType="w" fact="0.2544"/>
                  <dgm:constr type="h" for="ch" forName="parTx4" refType="h" fact="0.0962"/>
                  <dgm:constr type="ctrX" for="ch" forName="picture4" refType="w" fact="0.5712"/>
                  <dgm:constr type="ctrY" for="ch" forName="picture4" refType="h" fact="0.4277"/>
                  <dgm:constr type="w" for="ch" forName="picture4" refType="w" fact="0.118"/>
                  <dgm:constr type="h" for="ch" forName="picture4" refType="h" fact="0.1663"/>
                  <dgm:constr type="l" for="ch" forName="desTx4" refType="r" refFor="ch" refForName="parTx4"/>
                  <dgm:constr type="r" for="ch" forName="desTx4" refType="w"/>
                  <dgm:constr type="t" for="ch" forName="desTx4" refType="t" refFor="ch" refForName="parTx4"/>
                  <dgm:constr type="h" for="ch" forName="desTx4" refType="h" refFor="ch" refForName="parTx4"/>
                  <dgm:constr type="l" for="ch" forName="parTx5" refType="w" fact="0.618"/>
                  <dgm:constr type="t" for="ch" forName="parTx5" refType="h" fact="0.2262"/>
                  <dgm:constr type="w" for="ch" forName="parTx5" refType="w" fact="0.2544"/>
                  <dgm:constr type="h" for="ch" forName="parTx5" refType="h" fact="0.0962"/>
                  <dgm:constr type="ctrX" for="ch" forName="picture5" refType="w" fact="0.6064"/>
                  <dgm:constr type="ctrY" for="ch" forName="picture5" refType="h" fact="0.2127"/>
                  <dgm:constr type="w" for="ch" forName="picture5" refType="w" fact="0.118"/>
                  <dgm:constr type="h" for="ch" forName="picture5" refType="h" fact="0.1663"/>
                  <dgm:constr type="l" for="ch" forName="desTx5" refType="r" refFor="ch" refForName="parTx5"/>
                  <dgm:constr type="r" for="ch" forName="desTx5" refType="w"/>
                  <dgm:constr type="t" for="ch" forName="desTx5" refType="t" refFor="ch" refForName="parTx5"/>
                  <dgm:constr type="h" for="ch" forName="desTx5" refType="h" refFor="ch" refForName="parTx5"/>
                </dgm:constrLst>
              </dgm:if>
              <dgm:else name="Name47">
                <dgm:alg type="composite">
                  <dgm:param type="ar" val="1.164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userD" refType="w" fact="0.0143"/>
                  <dgm:constr type="ctrX" for="ch" forName="dot1" refType="w" fact="0.3951"/>
                  <dgm:constr type="ctrY" for="ch" forName="dot1" refType="h" fact="0.8674"/>
                  <dgm:constr type="w" for="ch" forName="dot1" refType="userD"/>
                  <dgm:constr type="h" for="ch" forName="dot1" refType="userD"/>
                  <dgm:constr type="ctrX" for="ch" forName="dot2" refType="w" fact="0.3634"/>
                  <dgm:constr type="ctrY" for="ch" forName="dot2" refType="h" fact="0.8824"/>
                  <dgm:constr type="w" for="ch" forName="dot2" refType="userD"/>
                  <dgm:constr type="h" for="ch" forName="dot2" refType="userD"/>
                  <dgm:constr type="ctrX" for="ch" forName="dot3" refType="w" fact="0.331"/>
                  <dgm:constr type="ctrY" for="ch" forName="dot3" refType="h" fact="0.8948"/>
                  <dgm:constr type="w" for="ch" forName="dot3" refType="userD"/>
                  <dgm:constr type="h" for="ch" forName="dot3" refType="userD"/>
                  <dgm:constr type="ctrX" for="ch" forName="dot4" refType="w" fact="0.2981"/>
                  <dgm:constr type="ctrY" for="ch" forName="dot4" refType="h" fact="0.9044"/>
                  <dgm:constr type="w" for="ch" forName="dot4" refType="userD"/>
                  <dgm:constr type="h" for="ch" forName="dot4" refType="userD"/>
                  <dgm:constr type="ctrX" for="ch" forName="dot5" refType="w" fact="0.5681"/>
                  <dgm:constr type="ctrY" for="ch" forName="dot5" refType="h" fact="0.7222"/>
                  <dgm:constr type="w" for="ch" forName="dot5" refType="userD"/>
                  <dgm:constr type="h" for="ch" forName="dot5" refType="userD"/>
                  <dgm:constr type="ctrX" for="ch" forName="dot6" refType="w" fact="0.543"/>
                  <dgm:constr type="ctrY" for="ch" forName="dot6" refType="h" fact="0.7518"/>
                  <dgm:constr type="w" for="ch" forName="dot6" refType="userD"/>
                  <dgm:constr type="h" for="ch" forName="dot6" refType="userD"/>
                  <dgm:constr type="ctrX" for="ch" forName="dot7" refType="w" fact="0.672"/>
                  <dgm:constr type="ctrY" for="ch" forName="dot7" refType="h" fact="0.5422"/>
                  <dgm:constr type="w" for="ch" forName="dot7" refType="userD"/>
                  <dgm:constr type="h" for="ch" forName="dot7" refType="userD"/>
                  <dgm:constr type="ctrX" for="ch" forName="dot8" refType="w" fact="0.7278"/>
                  <dgm:constr type="ctrY" for="ch" forName="dot8" refType="h" fact="0.3229"/>
                  <dgm:constr type="w" for="ch" forName="dot8" refType="userD"/>
                  <dgm:constr type="h" for="ch" forName="dot8" refType="userD"/>
                  <dgm:constr type="ctrX" for="ch" forName="dotArrow1" refType="w" fact="0.6999"/>
                  <dgm:constr type="ctrY" for="ch" forName="dotArrow1" refType="h" fact="0.0635"/>
                  <dgm:constr type="w" for="ch" forName="dotArrow1" refType="userD"/>
                  <dgm:constr type="h" for="ch" forName="dotArrow1" refType="userD"/>
                  <dgm:constr type="ctrX" for="ch" forName="dotArrow2" refType="w" fact="0.7207"/>
                  <dgm:constr type="ctrY" for="ch" forName="dotArrow2" refType="h" fact="0.0448"/>
                  <dgm:constr type="w" for="ch" forName="dotArrow2" refType="userD"/>
                  <dgm:constr type="h" for="ch" forName="dotArrow2" refType="userD"/>
                  <dgm:constr type="ctrX" for="ch" forName="dotArrow3" refType="w" fact="0.7415"/>
                  <dgm:constr type="ctrY" for="ch" forName="dotArrow3" refType="h" fact="0.026"/>
                  <dgm:constr type="w" for="ch" forName="dotArrow3" refType="userD"/>
                  <dgm:constr type="h" for="ch" forName="dotArrow3" refType="userD"/>
                  <dgm:constr type="ctrX" for="ch" forName="dotArrow4" refType="w" fact="0.7624"/>
                  <dgm:constr type="ctrY" for="ch" forName="dotArrow4" refType="h" fact="0.0448"/>
                  <dgm:constr type="w" for="ch" forName="dotArrow4" refType="userD"/>
                  <dgm:constr type="h" for="ch" forName="dotArrow4" refType="userD"/>
                  <dgm:constr type="ctrX" for="ch" forName="dotArrow5" refType="w" fact="0.7832"/>
                  <dgm:constr type="ctrY" for="ch" forName="dotArrow5" refType="h" fact="0.0635"/>
                  <dgm:constr type="w" for="ch" forName="dotArrow5" refType="userD"/>
                  <dgm:constr type="h" for="ch" forName="dotArrow5" refType="userD"/>
                  <dgm:constr type="ctrX" for="ch" forName="dotArrow6" refType="w" fact="0.7415"/>
                  <dgm:constr type="ctrY" for="ch" forName="dotArrow6" refType="h" fact="0.0656"/>
                  <dgm:constr type="w" for="ch" forName="dotArrow6" refType="userD"/>
                  <dgm:constr type="h" for="ch" forName="dotArrow6" refType="userD"/>
                  <dgm:constr type="ctrX" for="ch" forName="dotArrow7" refType="w" fact="0.7415"/>
                  <dgm:constr type="ctrY" for="ch" forName="dotArrow7" refType="h" fact="0.1052"/>
                  <dgm:constr type="w" for="ch" forName="dotArrow7" refType="userD"/>
                  <dgm:constr type="h" for="ch" forName="dotArrow7" refType="userD"/>
                  <dgm:constr type="l" for="ch" forName="parTx1" refType="w" fact="0.2115"/>
                  <dgm:constr type="t" for="ch" forName="parTx1" refType="h" fact="0.928"/>
                  <dgm:constr type="w" for="ch" forName="parTx1" refType="w" fact="0.3081"/>
                  <dgm:constr type="h" for="ch" forName="parTx1" refType="h" fact="0.0962"/>
                  <dgm:constr type="ctrX" for="ch" forName="picture1" refType="w" fact="0.1975"/>
                  <dgm:constr type="ctrY" for="ch" forName="picture1" refType="h" fact="0.9169"/>
                  <dgm:constr type="w" for="ch" forName="picture1" refType="w" fact="0.1429"/>
                  <dgm:constr type="h" for="ch" forName="picture1" refType="h" fact="0.1663"/>
                  <dgm:constr type="l" for="ch" forName="parTx2" refType="w" fact="0.4822"/>
                  <dgm:constr type="t" for="ch" forName="parTx2" refType="h" fact="0.8143"/>
                  <dgm:constr type="w" for="ch" forName="parTx2" refType="w" fact="0.3081"/>
                  <dgm:constr type="h" for="ch" forName="parTx2" refType="h" fact="0.0962"/>
                  <dgm:constr type="ctrX" for="ch" forName="picture2" refType="w" fact="0.4682"/>
                  <dgm:constr type="ctrY" for="ch" forName="picture2" refType="h" fact="0.8032"/>
                  <dgm:constr type="w" for="ch" forName="picture2" refType="w" fact="0.1429"/>
                  <dgm:constr type="h" for="ch" forName="picture2" refType="h" fact="0.1663"/>
                  <dgm:constr type="l" for="ch" forName="parTx3" refType="w" fact="0.629"/>
                  <dgm:constr type="t" for="ch" forName="parTx3" refType="h" fact="0.65"/>
                  <dgm:constr type="w" for="ch" forName="parTx3" refType="w" fact="0.3081"/>
                  <dgm:constr type="h" for="ch" forName="parTx3" refType="h" fact="0.0962"/>
                  <dgm:constr type="ctrX" for="ch" forName="picture3" refType="w" fact="0.615"/>
                  <dgm:constr type="ctrY" for="ch" forName="picture3" refType="h" fact="0.6389"/>
                  <dgm:constr type="w" for="ch" forName="picture3" refType="w" fact="0.1429"/>
                  <dgm:constr type="h" for="ch" forName="picture3" refType="h" fact="0.1663"/>
                  <dgm:constr type="l" for="ch" forName="parTx4" refType="w" fact="0.7057"/>
                  <dgm:constr type="t" for="ch" forName="parTx4" refType="h" fact="0.4388"/>
                  <dgm:constr type="w" for="ch" forName="parTx4" refType="w" fact="0.3081"/>
                  <dgm:constr type="h" for="ch" forName="parTx4" refType="h" fact="0.0962"/>
                  <dgm:constr type="ctrX" for="ch" forName="picture4" refType="w" fact="0.6917"/>
                  <dgm:constr type="ctrY" for="ch" forName="picture4" refType="h" fact="0.4277"/>
                  <dgm:constr type="w" for="ch" forName="picture4" refType="w" fact="0.1429"/>
                  <dgm:constr type="h" for="ch" forName="picture4" refType="h" fact="0.1663"/>
                  <dgm:constr type="l" for="ch" forName="parTx5" refType="w" fact="0.7484"/>
                  <dgm:constr type="t" for="ch" forName="parTx5" refType="h" fact="0.2238"/>
                  <dgm:constr type="w" for="ch" forName="parTx5" refType="w" fact="0.3081"/>
                  <dgm:constr type="h" for="ch" forName="parTx5" refType="h" fact="0.0962"/>
                  <dgm:constr type="ctrX" for="ch" forName="picture5" refType="w" fact="0.7344"/>
                  <dgm:constr type="ctrY" for="ch" forName="picture5" refType="h" fact="0.2127"/>
                  <dgm:constr type="w" for="ch" forName="picture5" refType="w" fact="0.1429"/>
                  <dgm:constr type="h" for="ch" forName="picture5" refType="h" fact="0.1663"/>
                </dgm:constrLst>
              </dgm:else>
            </dgm:choose>
          </dgm:if>
          <dgm:else name="Name48">
            <dgm:choose name="Name49">
              <dgm:if name="Name50" axis="des" func="maxDepth" op="gt" val="1">
                <dgm:alg type="composite">
                  <dgm:param type="ar" val="1.4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userD" refType="w" fact="0.0118"/>
                  <dgm:constr type="ctrX" for="ch" forName="dot1" refType="w" fact="0.6737"/>
                  <dgm:constr type="ctrY" for="ch" forName="dot1" refType="h" fact="0.8674"/>
                  <dgm:constr type="w" for="ch" forName="dot1" refType="userD"/>
                  <dgm:constr type="h" for="ch" forName="dot1" refType="userD"/>
                  <dgm:constr type="ctrX" for="ch" forName="dot2" refType="w" fact="0.6999"/>
                  <dgm:constr type="ctrY" for="ch" forName="dot2" refType="h" fact="0.8824"/>
                  <dgm:constr type="w" for="ch" forName="dot2" refType="userD"/>
                  <dgm:constr type="h" for="ch" forName="dot2" refType="userD"/>
                  <dgm:constr type="ctrX" for="ch" forName="dot3" refType="w" fact="0.7267"/>
                  <dgm:constr type="ctrY" for="ch" forName="dot3" refType="h" fact="0.8948"/>
                  <dgm:constr type="w" for="ch" forName="dot3" refType="userD"/>
                  <dgm:constr type="h" for="ch" forName="dot3" refType="userD"/>
                  <dgm:constr type="ctrX" for="ch" forName="dot4" refType="w" fact="0.7538"/>
                  <dgm:constr type="ctrY" for="ch" forName="dot4" refType="h" fact="0.9044"/>
                  <dgm:constr type="w" for="ch" forName="dot4" refType="userD"/>
                  <dgm:constr type="h" for="ch" forName="dot4" refType="userD"/>
                  <dgm:constr type="ctrX" for="ch" forName="dot5" refType="w" fact="0.5309"/>
                  <dgm:constr type="ctrY" for="ch" forName="dot5" refType="h" fact="0.7222"/>
                  <dgm:constr type="w" for="ch" forName="dot5" refType="userD"/>
                  <dgm:constr type="h" for="ch" forName="dot5" refType="userD"/>
                  <dgm:constr type="ctrX" for="ch" forName="dot6" refType="w" fact="0.5516"/>
                  <dgm:constr type="ctrY" for="ch" forName="dot6" refType="h" fact="0.7518"/>
                  <dgm:constr type="w" for="ch" forName="dot6" refType="userD"/>
                  <dgm:constr type="h" for="ch" forName="dot6" refType="userD"/>
                  <dgm:constr type="ctrX" for="ch" forName="dot7" refType="w" fact="0.4451"/>
                  <dgm:constr type="ctrY" for="ch" forName="dot7" refType="h" fact="0.5422"/>
                  <dgm:constr type="w" for="ch" forName="dot7" refType="userD"/>
                  <dgm:constr type="h" for="ch" forName="dot7" refType="userD"/>
                  <dgm:constr type="ctrX" for="ch" forName="dot8" refType="w" fact="0.399"/>
                  <dgm:constr type="ctrY" for="ch" forName="dot8" refType="h" fact="0.3229"/>
                  <dgm:constr type="w" for="ch" forName="dot8" refType="userD"/>
                  <dgm:constr type="h" for="ch" forName="dot8" refType="userD"/>
                  <dgm:constr type="ctrX" for="ch" forName="dotArrow1" refType="w" fact="0.4221"/>
                  <dgm:constr type="ctrY" for="ch" forName="dotArrow1" refType="h" fact="0.0635"/>
                  <dgm:constr type="w" for="ch" forName="dotArrow1" refType="userD"/>
                  <dgm:constr type="h" for="ch" forName="dotArrow1" refType="userD"/>
                  <dgm:constr type="ctrX" for="ch" forName="dotArrow2" refType="w" fact="0.4049"/>
                  <dgm:constr type="ctrY" for="ch" forName="dotArrow2" refType="h" fact="0.0448"/>
                  <dgm:constr type="w" for="ch" forName="dotArrow2" refType="userD"/>
                  <dgm:constr type="h" for="ch" forName="dotArrow2" refType="userD"/>
                  <dgm:constr type="ctrX" for="ch" forName="dotArrow3" refType="w" fact="0.3877"/>
                  <dgm:constr type="ctrY" for="ch" forName="dotArrow3" refType="h" fact="0.026"/>
                  <dgm:constr type="w" for="ch" forName="dotArrow3" refType="userD"/>
                  <dgm:constr type="h" for="ch" forName="dotArrow3" refType="userD"/>
                  <dgm:constr type="ctrX" for="ch" forName="dotArrow4" refType="w" fact="0.3705"/>
                  <dgm:constr type="ctrY" for="ch" forName="dotArrow4" refType="h" fact="0.0448"/>
                  <dgm:constr type="w" for="ch" forName="dotArrow4" refType="userD"/>
                  <dgm:constr type="h" for="ch" forName="dotArrow4" refType="userD"/>
                  <dgm:constr type="ctrX" for="ch" forName="dotArrow5" refType="w" fact="0.3533"/>
                  <dgm:constr type="ctrY" for="ch" forName="dotArrow5" refType="h" fact="0.0635"/>
                  <dgm:constr type="w" for="ch" forName="dotArrow5" refType="userD"/>
                  <dgm:constr type="h" for="ch" forName="dotArrow5" refType="userD"/>
                  <dgm:constr type="ctrX" for="ch" forName="dotArrow6" refType="w" fact="0.3877"/>
                  <dgm:constr type="ctrY" for="ch" forName="dotArrow6" refType="h" fact="0.0656"/>
                  <dgm:constr type="w" for="ch" forName="dotArrow6" refType="userD"/>
                  <dgm:constr type="h" for="ch" forName="dotArrow6" refType="userD"/>
                  <dgm:constr type="ctrX" for="ch" forName="dotArrow7" refType="w" fact="0.3877"/>
                  <dgm:constr type="ctrY" for="ch" forName="dotArrow7" refType="h" fact="0.1052"/>
                  <dgm:constr type="w" for="ch" forName="dotArrow7" refType="userD"/>
                  <dgm:constr type="h" for="ch" forName="dotArrow7" refType="userD"/>
                  <dgm:constr type="r" for="ch" forName="parTx1" refType="w" fact="0.8254"/>
                  <dgm:constr type="t" for="ch" forName="parTx1" refType="h" fact="0.9304"/>
                  <dgm:constr type="w" for="ch" forName="parTx1" refType="w" fact="0.2544"/>
                  <dgm:constr type="h" for="ch" forName="parTx1" refType="h" fact="0.0962"/>
                  <dgm:constr type="ctrX" for="ch" forName="picture1" refType="w" fact="0.8369"/>
                  <dgm:constr type="ctrY" for="ch" forName="picture1" refType="h" fact="0.9169"/>
                  <dgm:constr type="w" for="ch" forName="picture1" refType="w" fact="0.118"/>
                  <dgm:constr type="h" for="ch" forName="picture1" refType="h" fact="0.1663"/>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6018"/>
                  <dgm:constr type="t" for="ch" forName="parTx2" refType="h" fact="0.8167"/>
                  <dgm:constr type="w" for="ch" forName="parTx2" refType="w" fact="0.2544"/>
                  <dgm:constr type="h" for="ch" forName="parTx2" refType="h" fact="0.0962"/>
                  <dgm:constr type="ctrX" for="ch" forName="picture2" refType="w" fact="0.6134"/>
                  <dgm:constr type="ctrY" for="ch" forName="picture2" refType="h" fact="0.8032"/>
                  <dgm:constr type="w" for="ch" forName="picture2" refType="w" fact="0.118"/>
                  <dgm:constr type="h" for="ch" forName="picture2" refType="h" fact="0.1663"/>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806"/>
                  <dgm:constr type="t" for="ch" forName="parTx3" refType="h" fact="0.6524"/>
                  <dgm:constr type="w" for="ch" forName="parTx3" refType="w" fact="0.2544"/>
                  <dgm:constr type="h" for="ch" forName="parTx3" refType="h" fact="0.0962"/>
                  <dgm:constr type="ctrX" for="ch" forName="picture3" refType="w" fact="0.4922"/>
                  <dgm:constr type="ctrY" for="ch" forName="picture3" refType="h" fact="0.6389"/>
                  <dgm:constr type="w" for="ch" forName="picture3" refType="w" fact="0.118"/>
                  <dgm:constr type="h" for="ch" forName="picture3" refType="h" fact="0.1663"/>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4173"/>
                  <dgm:constr type="t" for="ch" forName="parTx4" refType="h" fact="0.4412"/>
                  <dgm:constr type="w" for="ch" forName="parTx4" refType="w" fact="0.2544"/>
                  <dgm:constr type="h" for="ch" forName="parTx4" refType="h" fact="0.0962"/>
                  <dgm:constr type="ctrX" for="ch" forName="picture4" refType="w" fact="0.4288"/>
                  <dgm:constr type="ctrY" for="ch" forName="picture4" refType="h" fact="0.4277"/>
                  <dgm:constr type="w" for="ch" forName="picture4" refType="w" fact="0.118"/>
                  <dgm:constr type="h" for="ch" forName="picture4" refType="h" fact="0.1663"/>
                  <dgm:constr type="r" for="ch" forName="desTx4" refType="l" refFor="ch" refForName="parTx4"/>
                  <dgm:constr type="l" for="ch" forName="desTx4"/>
                  <dgm:constr type="t" for="ch" forName="desTx4" refType="t" refFor="ch" refForName="parTx4"/>
                  <dgm:constr type="h" for="ch" forName="desTx4" refType="h" refFor="ch" refForName="parTx4"/>
                  <dgm:constr type="r" for="ch" forName="parTx5" refType="w" fact="0.382"/>
                  <dgm:constr type="t" for="ch" forName="parTx5" refType="h" fact="0.2262"/>
                  <dgm:constr type="w" for="ch" forName="parTx5" refType="w" fact="0.2544"/>
                  <dgm:constr type="h" for="ch" forName="parTx5" refType="h" fact="0.0962"/>
                  <dgm:constr type="ctrX" for="ch" forName="picture5" refType="w" fact="0.3936"/>
                  <dgm:constr type="ctrY" for="ch" forName="picture5" refType="h" fact="0.2127"/>
                  <dgm:constr type="w" for="ch" forName="picture5" refType="w" fact="0.118"/>
                  <dgm:constr type="h" for="ch" forName="picture5" refType="h" fact="0.1663"/>
                  <dgm:constr type="r" for="ch" forName="desTx5" refType="l" refFor="ch" refForName="parTx5"/>
                  <dgm:constr type="l" for="ch" forName="desTx5"/>
                  <dgm:constr type="t" for="ch" forName="desTx5" refType="t" refFor="ch" refForName="parTx5"/>
                  <dgm:constr type="h" for="ch" forName="desTx5" refType="h" refFor="ch" refForName="parTx5"/>
                </dgm:constrLst>
              </dgm:if>
              <dgm:else name="Name51">
                <dgm:alg type="composite">
                  <dgm:param type="ar" val="1.164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userD" refType="w" fact="0.0143"/>
                  <dgm:constr type="ctrX" for="ch" forName="dot1" refType="w" fact="0.6049"/>
                  <dgm:constr type="ctrY" for="ch" forName="dot1" refType="h" fact="0.8674"/>
                  <dgm:constr type="w" for="ch" forName="dot1" refType="userD"/>
                  <dgm:constr type="h" for="ch" forName="dot1" refType="userD"/>
                  <dgm:constr type="ctrX" for="ch" forName="dot2" refType="w" fact="0.6366"/>
                  <dgm:constr type="ctrY" for="ch" forName="dot2" refType="h" fact="0.8824"/>
                  <dgm:constr type="w" for="ch" forName="dot2" refType="userD"/>
                  <dgm:constr type="h" for="ch" forName="dot2" refType="userD"/>
                  <dgm:constr type="ctrX" for="ch" forName="dot3" refType="w" fact="0.669"/>
                  <dgm:constr type="ctrY" for="ch" forName="dot3" refType="h" fact="0.8948"/>
                  <dgm:constr type="w" for="ch" forName="dot3" refType="userD"/>
                  <dgm:constr type="h" for="ch" forName="dot3" refType="userD"/>
                  <dgm:constr type="ctrX" for="ch" forName="dot4" refType="w" fact="0.7019"/>
                  <dgm:constr type="ctrY" for="ch" forName="dot4" refType="h" fact="0.9044"/>
                  <dgm:constr type="w" for="ch" forName="dot4" refType="userD"/>
                  <dgm:constr type="h" for="ch" forName="dot4" refType="userD"/>
                  <dgm:constr type="ctrX" for="ch" forName="dot5" refType="w" fact="0.4319"/>
                  <dgm:constr type="ctrY" for="ch" forName="dot5" refType="h" fact="0.7222"/>
                  <dgm:constr type="w" for="ch" forName="dot5" refType="userD"/>
                  <dgm:constr type="h" for="ch" forName="dot5" refType="userD"/>
                  <dgm:constr type="ctrX" for="ch" forName="dot6" refType="w" fact="0.457"/>
                  <dgm:constr type="ctrY" for="ch" forName="dot6" refType="h" fact="0.7518"/>
                  <dgm:constr type="w" for="ch" forName="dot6" refType="userD"/>
                  <dgm:constr type="h" for="ch" forName="dot6" refType="userD"/>
                  <dgm:constr type="ctrX" for="ch" forName="dot7" refType="w" fact="0.328"/>
                  <dgm:constr type="ctrY" for="ch" forName="dot7" refType="h" fact="0.5422"/>
                  <dgm:constr type="w" for="ch" forName="dot7" refType="userD"/>
                  <dgm:constr type="h" for="ch" forName="dot7" refType="userD"/>
                  <dgm:constr type="ctrX" for="ch" forName="dot8" refType="w" fact="0.2722"/>
                  <dgm:constr type="ctrY" for="ch" forName="dot8" refType="h" fact="0.3229"/>
                  <dgm:constr type="w" for="ch" forName="dot8" refType="userD"/>
                  <dgm:constr type="h" for="ch" forName="dot8" refType="userD"/>
                  <dgm:constr type="ctrX" for="ch" forName="dotArrow1" refType="w" fact="0.3001"/>
                  <dgm:constr type="ctrY" for="ch" forName="dotArrow1" refType="h" fact="0.0635"/>
                  <dgm:constr type="w" for="ch" forName="dotArrow1" refType="userD"/>
                  <dgm:constr type="h" for="ch" forName="dotArrow1" refType="userD"/>
                  <dgm:constr type="ctrX" for="ch" forName="dotArrow2" refType="w" fact="0.2793"/>
                  <dgm:constr type="ctrY" for="ch" forName="dotArrow2" refType="h" fact="0.0448"/>
                  <dgm:constr type="w" for="ch" forName="dotArrow2" refType="userD"/>
                  <dgm:constr type="h" for="ch" forName="dotArrow2" refType="userD"/>
                  <dgm:constr type="ctrX" for="ch" forName="dotArrow3" refType="w" fact="0.2585"/>
                  <dgm:constr type="ctrY" for="ch" forName="dotArrow3" refType="h" fact="0.026"/>
                  <dgm:constr type="w" for="ch" forName="dotArrow3" refType="userD"/>
                  <dgm:constr type="h" for="ch" forName="dotArrow3" refType="userD"/>
                  <dgm:constr type="ctrX" for="ch" forName="dotArrow4" refType="w" fact="0.2376"/>
                  <dgm:constr type="ctrY" for="ch" forName="dotArrow4" refType="h" fact="0.0448"/>
                  <dgm:constr type="w" for="ch" forName="dotArrow4" refType="userD"/>
                  <dgm:constr type="h" for="ch" forName="dotArrow4" refType="userD"/>
                  <dgm:constr type="ctrX" for="ch" forName="dotArrow5" refType="w" fact="0.2168"/>
                  <dgm:constr type="ctrY" for="ch" forName="dotArrow5" refType="h" fact="0.0635"/>
                  <dgm:constr type="w" for="ch" forName="dotArrow5" refType="userD"/>
                  <dgm:constr type="h" for="ch" forName="dotArrow5" refType="userD"/>
                  <dgm:constr type="ctrX" for="ch" forName="dotArrow6" refType="w" fact="0.2585"/>
                  <dgm:constr type="ctrY" for="ch" forName="dotArrow6" refType="h" fact="0.0656"/>
                  <dgm:constr type="w" for="ch" forName="dotArrow6" refType="userD"/>
                  <dgm:constr type="h" for="ch" forName="dotArrow6" refType="userD"/>
                  <dgm:constr type="ctrX" for="ch" forName="dotArrow7" refType="w" fact="0.2585"/>
                  <dgm:constr type="ctrY" for="ch" forName="dotArrow7" refType="h" fact="0.1052"/>
                  <dgm:constr type="w" for="ch" forName="dotArrow7" refType="userD"/>
                  <dgm:constr type="h" for="ch" forName="dotArrow7" refType="userD"/>
                  <dgm:constr type="r" for="ch" forName="parTx1" refType="w" fact="0.7885"/>
                  <dgm:constr type="t" for="ch" forName="parTx1" refType="h" fact="0.928"/>
                  <dgm:constr type="w" for="ch" forName="parTx1" refType="w" fact="0.3081"/>
                  <dgm:constr type="h" for="ch" forName="parTx1" refType="h" fact="0.0962"/>
                  <dgm:constr type="ctrX" for="ch" forName="picture1" refType="w" fact="0.8025"/>
                  <dgm:constr type="ctrY" for="ch" forName="picture1" refType="h" fact="0.9169"/>
                  <dgm:constr type="w" for="ch" forName="picture1" refType="w" fact="0.1429"/>
                  <dgm:constr type="h" for="ch" forName="picture1" refType="h" fact="0.1663"/>
                  <dgm:constr type="r" for="ch" forName="parTx2" refType="w" fact="0.5178"/>
                  <dgm:constr type="t" for="ch" forName="parTx2" refType="h" fact="0.8143"/>
                  <dgm:constr type="w" for="ch" forName="parTx2" refType="w" fact="0.3081"/>
                  <dgm:constr type="h" for="ch" forName="parTx2" refType="h" fact="0.0962"/>
                  <dgm:constr type="ctrX" for="ch" forName="picture2" refType="w" fact="0.5318"/>
                  <dgm:constr type="ctrY" for="ch" forName="picture2" refType="h" fact="0.8032"/>
                  <dgm:constr type="w" for="ch" forName="picture2" refType="w" fact="0.1429"/>
                  <dgm:constr type="h" for="ch" forName="picture2" refType="h" fact="0.1663"/>
                  <dgm:constr type="r" for="ch" forName="parTx3" refType="w" fact="0.371"/>
                  <dgm:constr type="t" for="ch" forName="parTx3" refType="h" fact="0.65"/>
                  <dgm:constr type="w" for="ch" forName="parTx3" refType="w" fact="0.3081"/>
                  <dgm:constr type="h" for="ch" forName="parTx3" refType="h" fact="0.0962"/>
                  <dgm:constr type="ctrX" for="ch" forName="picture3" refType="w" fact="0.385"/>
                  <dgm:constr type="ctrY" for="ch" forName="picture3" refType="h" fact="0.6389"/>
                  <dgm:constr type="w" for="ch" forName="picture3" refType="w" fact="0.1429"/>
                  <dgm:constr type="h" for="ch" forName="picture3" refType="h" fact="0.1663"/>
                  <dgm:constr type="r" for="ch" forName="parTx4" refType="w" fact="0.2943"/>
                  <dgm:constr type="t" for="ch" forName="parTx4" refType="h" fact="0.4388"/>
                  <dgm:constr type="w" for="ch" forName="parTx4" refType="w" fact="0.3081"/>
                  <dgm:constr type="h" for="ch" forName="parTx4" refType="h" fact="0.0962"/>
                  <dgm:constr type="ctrX" for="ch" forName="picture4" refType="w" fact="0.3083"/>
                  <dgm:constr type="ctrY" for="ch" forName="picture4" refType="h" fact="0.4277"/>
                  <dgm:constr type="w" for="ch" forName="picture4" refType="w" fact="0.1429"/>
                  <dgm:constr type="h" for="ch" forName="picture4" refType="h" fact="0.1663"/>
                  <dgm:constr type="r" for="ch" forName="parTx5" refType="w" fact="0.2516"/>
                  <dgm:constr type="t" for="ch" forName="parTx5" refType="h" fact="0.2238"/>
                  <dgm:constr type="w" for="ch" forName="parTx5" refType="w" fact="0.3081"/>
                  <dgm:constr type="h" for="ch" forName="parTx5" refType="h" fact="0.0962"/>
                  <dgm:constr type="ctrX" for="ch" forName="picture5" refType="w" fact="0.2656"/>
                  <dgm:constr type="ctrY" for="ch" forName="picture5" refType="h" fact="0.2127"/>
                  <dgm:constr type="w" for="ch" forName="picture5" refType="w" fact="0.1429"/>
                  <dgm:constr type="h" for="ch" forName="picture5" refType="h" fact="0.1663"/>
                </dgm:constrLst>
              </dgm:else>
            </dgm:choose>
          </dgm:else>
        </dgm:choose>
      </dgm:if>
      <dgm:if name="Name52" axis="ch" ptType="node" func="cnt" op="equ" val="6">
        <dgm:choose name="Name53">
          <dgm:if name="Name54" func="var" arg="dir" op="equ" val="norm">
            <dgm:choose name="Name55">
              <dgm:if name="Name56" axis="des" func="maxDepth" op="gt" val="1">
                <dgm:alg type="composite">
                  <dgm:param type="ar" val="1.3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userD" refType="w" fact="0.0105"/>
                  <dgm:constr type="ctrX" for="ch" forName="dot1" refType="w" fact="0.3608"/>
                  <dgm:constr type="ctrY" for="ch" forName="dot1" refType="h" fact="0.8839"/>
                  <dgm:constr type="w" for="ch" forName="dot1" refType="userD"/>
                  <dgm:constr type="h" for="ch" forName="dot1" refType="userD"/>
                  <dgm:constr type="ctrX" for="ch" forName="dot2" refType="w" fact="0.3384"/>
                  <dgm:constr type="ctrY" for="ch" forName="dot2" refType="h" fact="0.8967"/>
                  <dgm:constr type="w" for="ch" forName="dot2" refType="userD"/>
                  <dgm:constr type="h" for="ch" forName="dot2" refType="userD"/>
                  <dgm:constr type="ctrX" for="ch" forName="dot3" refType="w" fact="0.3155"/>
                  <dgm:constr type="ctrY" for="ch" forName="dot3" refType="h" fact="0.9076"/>
                  <dgm:constr type="w" for="ch" forName="dot3" refType="userD"/>
                  <dgm:constr type="h" for="ch" forName="dot3" refType="userD"/>
                  <dgm:constr type="ctrX" for="ch" forName="dot4" refType="w" fact="0.2923"/>
                  <dgm:constr type="ctrY" for="ch" forName="dot4" refType="h" fact="0.9165"/>
                  <dgm:constr type="w" for="ch" forName="dot4" refType="userD"/>
                  <dgm:constr type="h" for="ch" forName="dot4" refType="userD"/>
                  <dgm:constr type="ctrX" for="ch" forName="dot5" refType="w" fact="0.2688"/>
                  <dgm:constr type="ctrY" for="ch" forName="dot5" refType="h" fact="0.9234"/>
                  <dgm:constr type="w" for="ch" forName="dot5" refType="userD"/>
                  <dgm:constr type="h" for="ch" forName="dot5" refType="userD"/>
                  <dgm:constr type="ctrX" for="ch" forName="dot6" refType="w" fact="0.4883"/>
                  <dgm:constr type="ctrY" for="ch" forName="dot6" refType="h" fact="0.764"/>
                  <dgm:constr type="w" for="ch" forName="dot6" refType="userD"/>
                  <dgm:constr type="h" for="ch" forName="dot6" refType="userD"/>
                  <dgm:constr type="ctrX" for="ch" forName="dot7" refType="w" fact="0.4695"/>
                  <dgm:constr type="ctrY" for="ch" forName="dot7" refType="h" fact="0.7878"/>
                  <dgm:constr type="w" for="ch" forName="dot7" refType="userD"/>
                  <dgm:constr type="h" for="ch" forName="dot7" refType="userD"/>
                  <dgm:constr type="ctrX" for="ch" forName="dot8" refType="w" fact="0.5696"/>
                  <dgm:constr type="ctrY" for="ch" forName="dot8" refType="h" fact="0.6227"/>
                  <dgm:constr type="w" for="ch" forName="dot8" refType="userD"/>
                  <dgm:constr type="h" for="ch" forName="dot8" refType="userD"/>
                  <dgm:constr type="ctrX" for="ch" forName="dot9" refType="w" fact="0.6247"/>
                  <dgm:constr type="ctrY" for="ch" forName="dot9" refType="h" fact="0.4556"/>
                  <dgm:constr type="w" for="ch" forName="dot9" refType="userD"/>
                  <dgm:constr type="h" for="ch" forName="dot9" refType="userD"/>
                  <dgm:constr type="ctrX" for="ch" forName="dot10" refType="w" fact="0.6509"/>
                  <dgm:constr type="ctrY" for="ch" forName="dot10" refType="h" fact="0.2816"/>
                  <dgm:constr type="w" for="ch" forName="dot10" refType="userD"/>
                  <dgm:constr type="h" for="ch" forName="dot10" refType="userD"/>
                  <dgm:constr type="ctrX" for="ch" forName="dotArrow1" refType="w" fact="0.6281"/>
                  <dgm:constr type="ctrY" for="ch" forName="dotArrow1" refType="h" fact="0.0748"/>
                  <dgm:constr type="w" for="ch" forName="dotArrow1" refType="userD"/>
                  <dgm:constr type="h" for="ch" forName="dotArrow1" refType="userD"/>
                  <dgm:constr type="ctrX" for="ch" forName="dotArrow2" refType="w" fact="0.6437"/>
                  <dgm:constr type="ctrY" for="ch" forName="dotArrow2" refType="h" fact="0.0581"/>
                  <dgm:constr type="w" for="ch" forName="dotArrow2" refType="userD"/>
                  <dgm:constr type="h" for="ch" forName="dotArrow2" refType="userD"/>
                  <dgm:constr type="ctrX" for="ch" forName="dotArrow3" refType="w" fact="0.6593"/>
                  <dgm:constr type="ctrY" for="ch" forName="dotArrow3" refType="h" fact="0.0414"/>
                  <dgm:constr type="w" for="ch" forName="dotArrow3" refType="userD"/>
                  <dgm:constr type="h" for="ch" forName="dotArrow3" refType="userD"/>
                  <dgm:constr type="ctrX" for="ch" forName="dotArrow4" refType="w" fact="0.675"/>
                  <dgm:constr type="ctrY" for="ch" forName="dotArrow4" refType="h" fact="0.0581"/>
                  <dgm:constr type="w" for="ch" forName="dotArrow4" refType="userD"/>
                  <dgm:constr type="h" for="ch" forName="dotArrow4" refType="userD"/>
                  <dgm:constr type="ctrX" for="ch" forName="dotArrow5" refType="w" fact="0.6906"/>
                  <dgm:constr type="ctrY" for="ch" forName="dotArrow5" refType="h" fact="0.0748"/>
                  <dgm:constr type="w" for="ch" forName="dotArrow5" refType="userD"/>
                  <dgm:constr type="h" for="ch" forName="dotArrow5" refType="userD"/>
                  <dgm:constr type="ctrX" for="ch" forName="dotArrow6" refType="w" fact="0.6593"/>
                  <dgm:constr type="ctrY" for="ch" forName="dotArrow6" refType="h" fact="0.0766"/>
                  <dgm:constr type="w" for="ch" forName="dotArrow6" refType="userD"/>
                  <dgm:constr type="h" for="ch" forName="dotArrow6" refType="userD"/>
                  <dgm:constr type="ctrX" for="ch" forName="dotArrow7" refType="w" fact="0.6593"/>
                  <dgm:constr type="ctrY" for="ch" forName="dotArrow7" refType="h" fact="0.1118"/>
                  <dgm:constr type="w" for="ch" forName="dotArrow7" refType="userD"/>
                  <dgm:constr type="h" for="ch" forName="dotArrow7" refType="userD"/>
                  <dgm:constr type="l" for="ch" forName="parTx1" refType="w" fact="0.2091"/>
                  <dgm:constr type="t" for="ch" forName="parTx1" refType="h" fact="0.9433"/>
                  <dgm:constr type="w" for="ch" forName="parTx1" refType="w" fact="0.2275"/>
                  <dgm:constr type="h" for="ch" forName="parTx1" refType="h" fact="0.0811"/>
                  <dgm:constr type="ctrX" for="ch" forName="picture1" refType="w" fact="0.1988"/>
                  <dgm:constr type="ctrY" for="ch" forName="picture1" refType="h" fact="0.9322"/>
                  <dgm:constr type="w" for="ch" forName="picture1" refType="w" fact="0.1055"/>
                  <dgm:constr type="h" for="ch" forName="picture1" refType="h" fact="0.1403"/>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4273"/>
                  <dgm:constr type="t" for="ch" forName="parTx2" refType="h" fact="0.8468"/>
                  <dgm:constr type="w" for="ch" forName="parTx2" refType="w" fact="0.2275"/>
                  <dgm:constr type="h" for="ch" forName="parTx2" refType="h" fact="0.0811"/>
                  <dgm:constr type="ctrX" for="ch" forName="picture2" refType="w" fact="0.4169"/>
                  <dgm:constr type="ctrY" for="ch" forName="picture2" refType="h" fact="0.8357"/>
                  <dgm:constr type="w" for="ch" forName="picture2" refType="w" fact="0.1055"/>
                  <dgm:constr type="h" for="ch" forName="picture2" refType="h" fact="0.1403"/>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349"/>
                  <dgm:constr type="t" for="ch" forName="parTx3" refType="h" fact="0.7023"/>
                  <dgm:constr type="w" for="ch" forName="parTx3" refType="w" fact="0.2275"/>
                  <dgm:constr type="h" for="ch" forName="parTx3" refType="h" fact="0.0811"/>
                  <dgm:constr type="ctrX" for="ch" forName="picture3" refType="w" fact="0.5245"/>
                  <dgm:constr type="ctrY" for="ch" forName="picture3" refType="h" fact="0.6912"/>
                  <dgm:constr type="w" for="ch" forName="picture3" refType="w" fact="0.1055"/>
                  <dgm:constr type="h" for="ch" forName="picture3" refType="h" fact="0.1403"/>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5998"/>
                  <dgm:constr type="t" for="ch" forName="parTx4" refType="h" fact="0.5441"/>
                  <dgm:constr type="w" for="ch" forName="parTx4" refType="w" fact="0.2275"/>
                  <dgm:constr type="h" for="ch" forName="parTx4" refType="h" fact="0.0811"/>
                  <dgm:constr type="ctrX" for="ch" forName="picture4" refType="w" fact="0.5894"/>
                  <dgm:constr type="ctrY" for="ch" forName="picture4" refType="h" fact="0.533"/>
                  <dgm:constr type="w" for="ch" forName="picture4" refType="w" fact="0.1055"/>
                  <dgm:constr type="h" for="ch" forName="picture4" refType="h" fact="0.1403"/>
                  <dgm:constr type="l" for="ch" forName="desTx4" refType="r" refFor="ch" refForName="parTx4"/>
                  <dgm:constr type="r" for="ch" forName="desTx4" refType="w"/>
                  <dgm:constr type="t" for="ch" forName="desTx4" refType="t" refFor="ch" refForName="parTx4"/>
                  <dgm:constr type="h" for="ch" forName="desTx4" refType="h" refFor="ch" refForName="parTx4"/>
                  <dgm:constr type="l" for="ch" forName="parTx5" refType="w" fact="0.6416"/>
                  <dgm:constr type="t" for="ch" forName="parTx5" refType="h" fact="0.3737"/>
                  <dgm:constr type="w" for="ch" forName="parTx5" refType="w" fact="0.2275"/>
                  <dgm:constr type="h" for="ch" forName="parTx5" refType="h" fact="0.0811"/>
                  <dgm:constr type="ctrX" for="ch" forName="picture5" refType="w" fact="0.6313"/>
                  <dgm:constr type="ctrY" for="ch" forName="picture5" refType="h" fact="0.3626"/>
                  <dgm:constr type="w" for="ch" forName="picture5" refType="w" fact="0.1055"/>
                  <dgm:constr type="h" for="ch" forName="picture5" refType="h" fact="0.1403"/>
                  <dgm:constr type="l" for="ch" forName="desTx5" refType="r" refFor="ch" refForName="parTx5"/>
                  <dgm:constr type="r" for="ch" forName="desTx5" refType="w"/>
                  <dgm:constr type="t" for="ch" forName="desTx5" refType="t" refFor="ch" refForName="parTx5"/>
                  <dgm:constr type="h" for="ch" forName="desTx5" refType="h" refFor="ch" refForName="parTx5"/>
                  <dgm:constr type="l" for="ch" forName="parTx6" refType="w" fact="0.6644"/>
                  <dgm:constr type="t" for="ch" forName="parTx6" refType="h" fact="0.2061"/>
                  <dgm:constr type="w" for="ch" forName="parTx6" refType="w" fact="0.2275"/>
                  <dgm:constr type="h" for="ch" forName="parTx6" refType="h" fact="0.0811"/>
                  <dgm:constr type="ctrX" for="ch" forName="picture6" refType="w" fact="0.6541"/>
                  <dgm:constr type="ctrY" for="ch" forName="picture6" refType="h" fact="0.195"/>
                  <dgm:constr type="w" for="ch" forName="picture6" refType="w" fact="0.1055"/>
                  <dgm:constr type="h" for="ch" forName="picture6" refType="h" fact="0.1403"/>
                  <dgm:constr type="l" for="ch" forName="desTx6" refType="r" refFor="ch" refForName="parTx6"/>
                  <dgm:constr type="r" for="ch" forName="desTx6" refType="w"/>
                  <dgm:constr type="t" for="ch" forName="desTx6" refType="t" refFor="ch" refForName="parTx6"/>
                  <dgm:constr type="h" for="ch" forName="desTx6" refType="h" refFor="ch" refForName="parTx6"/>
                </dgm:constrLst>
              </dgm:if>
              <dgm:else name="Name57">
                <dgm:alg type="composite">
                  <dgm:param type="ar" val="1.122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userD" refType="w" fact="0.0125"/>
                  <dgm:constr type="ctrX" for="ch" forName="dot1" refType="w" fact="0.4276"/>
                  <dgm:constr type="ctrY" for="ch" forName="dot1" refType="h" fact="0.8839"/>
                  <dgm:constr type="w" for="ch" forName="dot1" refType="userD"/>
                  <dgm:constr type="h" for="ch" forName="dot1" refType="userD"/>
                  <dgm:constr type="ctrX" for="ch" forName="dot2" refType="w" fact="0.401"/>
                  <dgm:constr type="ctrY" for="ch" forName="dot2" refType="h" fact="0.8967"/>
                  <dgm:constr type="w" for="ch" forName="dot2" refType="userD"/>
                  <dgm:constr type="h" for="ch" forName="dot2" refType="userD"/>
                  <dgm:constr type="ctrX" for="ch" forName="dot3" refType="w" fact="0.3739"/>
                  <dgm:constr type="ctrY" for="ch" forName="dot3" refType="h" fact="0.9076"/>
                  <dgm:constr type="w" for="ch" forName="dot3" refType="userD"/>
                  <dgm:constr type="h" for="ch" forName="dot3" refType="userD"/>
                  <dgm:constr type="ctrX" for="ch" forName="dot4" refType="w" fact="0.3464"/>
                  <dgm:constr type="ctrY" for="ch" forName="dot4" refType="h" fact="0.9165"/>
                  <dgm:constr type="w" for="ch" forName="dot4" refType="userD"/>
                  <dgm:constr type="h" for="ch" forName="dot4" refType="userD"/>
                  <dgm:constr type="ctrX" for="ch" forName="dot5" refType="w" fact="0.3186"/>
                  <dgm:constr type="ctrY" for="ch" forName="dot5" refType="h" fact="0.9234"/>
                  <dgm:constr type="w" for="ch" forName="dot5" refType="userD"/>
                  <dgm:constr type="h" for="ch" forName="dot5" refType="userD"/>
                  <dgm:constr type="ctrX" for="ch" forName="dot6" refType="w" fact="0.5786"/>
                  <dgm:constr type="ctrY" for="ch" forName="dot6" refType="h" fact="0.764"/>
                  <dgm:constr type="w" for="ch" forName="dot6" refType="userD"/>
                  <dgm:constr type="h" for="ch" forName="dot6" refType="userD"/>
                  <dgm:constr type="ctrX" for="ch" forName="dot7" refType="w" fact="0.5564"/>
                  <dgm:constr type="ctrY" for="ch" forName="dot7" refType="h" fact="0.7878"/>
                  <dgm:constr type="w" for="ch" forName="dot7" refType="userD"/>
                  <dgm:constr type="h" for="ch" forName="dot7" refType="userD"/>
                  <dgm:constr type="ctrX" for="ch" forName="dot8" refType="w" fact="0.675"/>
                  <dgm:constr type="ctrY" for="ch" forName="dot8" refType="h" fact="0.6227"/>
                  <dgm:constr type="w" for="ch" forName="dot8" refType="userD"/>
                  <dgm:constr type="h" for="ch" forName="dot8" refType="userD"/>
                  <dgm:constr type="ctrX" for="ch" forName="dot9" refType="w" fact="0.7403"/>
                  <dgm:constr type="ctrY" for="ch" forName="dot9" refType="h" fact="0.4556"/>
                  <dgm:constr type="w" for="ch" forName="dot9" refType="userD"/>
                  <dgm:constr type="h" for="ch" forName="dot9" refType="userD"/>
                  <dgm:constr type="ctrX" for="ch" forName="dot10" refType="w" fact="0.7714"/>
                  <dgm:constr type="ctrY" for="ch" forName="dot10" refType="h" fact="0.2816"/>
                  <dgm:constr type="w" for="ch" forName="dot10" refType="userD"/>
                  <dgm:constr type="h" for="ch" forName="dot10" refType="userD"/>
                  <dgm:constr type="ctrX" for="ch" forName="dotArrow1" refType="w" fact="0.7443"/>
                  <dgm:constr type="ctrY" for="ch" forName="dotArrow1" refType="h" fact="0.0748"/>
                  <dgm:constr type="w" for="ch" forName="dotArrow1" refType="userD"/>
                  <dgm:constr type="h" for="ch" forName="dotArrow1" refType="userD"/>
                  <dgm:constr type="ctrX" for="ch" forName="dotArrow2" refType="w" fact="0.7628"/>
                  <dgm:constr type="ctrY" for="ch" forName="dotArrow2" refType="h" fact="0.0581"/>
                  <dgm:constr type="w" for="ch" forName="dotArrow2" refType="userD"/>
                  <dgm:constr type="h" for="ch" forName="dotArrow2" refType="userD"/>
                  <dgm:constr type="ctrX" for="ch" forName="dotArrow3" refType="w" fact="0.7814"/>
                  <dgm:constr type="ctrY" for="ch" forName="dotArrow3" refType="h" fact="0.0414"/>
                  <dgm:constr type="w" for="ch" forName="dotArrow3" refType="userD"/>
                  <dgm:constr type="h" for="ch" forName="dotArrow3" refType="userD"/>
                  <dgm:constr type="ctrX" for="ch" forName="dotArrow4" refType="w" fact="0.7999"/>
                  <dgm:constr type="ctrY" for="ch" forName="dotArrow4" refType="h" fact="0.0581"/>
                  <dgm:constr type="w" for="ch" forName="dotArrow4" refType="userD"/>
                  <dgm:constr type="h" for="ch" forName="dotArrow4" refType="userD"/>
                  <dgm:constr type="ctrX" for="ch" forName="dotArrow5" refType="w" fact="0.8184"/>
                  <dgm:constr type="ctrY" for="ch" forName="dotArrow5" refType="h" fact="0.0748"/>
                  <dgm:constr type="w" for="ch" forName="dotArrow5" refType="userD"/>
                  <dgm:constr type="h" for="ch" forName="dotArrow5" refType="userD"/>
                  <dgm:constr type="ctrX" for="ch" forName="dotArrow6" refType="w" fact="0.7814"/>
                  <dgm:constr type="ctrY" for="ch" forName="dotArrow6" refType="h" fact="0.0766"/>
                  <dgm:constr type="w" for="ch" forName="dotArrow6" refType="userD"/>
                  <dgm:constr type="h" for="ch" forName="dotArrow6" refType="userD"/>
                  <dgm:constr type="ctrX" for="ch" forName="dotArrow7" refType="w" fact="0.7814"/>
                  <dgm:constr type="ctrY" for="ch" forName="dotArrow7" refType="h" fact="0.1118"/>
                  <dgm:constr type="w" for="ch" forName="dotArrow7" refType="userD"/>
                  <dgm:constr type="h" for="ch" forName="dotArrow7" refType="userD"/>
                  <dgm:constr type="l" for="ch" forName="parTx1" refType="w" fact="0.2479"/>
                  <dgm:constr type="t" for="ch" forName="parTx1" refType="h" fact="0.9416"/>
                  <dgm:constr type="w" for="ch" forName="parTx1" refType="w" fact="0.2696"/>
                  <dgm:constr type="h" for="ch" forName="parTx1" refType="h" fact="0.0811"/>
                  <dgm:constr type="ctrX" for="ch" forName="picture1" refType="w" fact="0.2356"/>
                  <dgm:constr type="ctrY" for="ch" forName="picture1" refType="h" fact="0.9322"/>
                  <dgm:constr type="w" for="ch" forName="picture1" refType="w" fact="0.125"/>
                  <dgm:constr type="h" for="ch" forName="picture1" refType="h" fact="0.1403"/>
                  <dgm:constr type="l" for="ch" forName="parTx2" refType="w" fact="0.5064"/>
                  <dgm:constr type="t" for="ch" forName="parTx2" refType="h" fact="0.8451"/>
                  <dgm:constr type="w" for="ch" forName="parTx2" refType="w" fact="0.2696"/>
                  <dgm:constr type="h" for="ch" forName="parTx2" refType="h" fact="0.0811"/>
                  <dgm:constr type="ctrX" for="ch" forName="picture2" refType="w" fact="0.4941"/>
                  <dgm:constr type="ctrY" for="ch" forName="picture2" refType="h" fact="0.8357"/>
                  <dgm:constr type="w" for="ch" forName="picture2" refType="w" fact="0.125"/>
                  <dgm:constr type="h" for="ch" forName="picture2" refType="h" fact="0.1403"/>
                  <dgm:constr type="l" for="ch" forName="parTx3" refType="w" fact="0.6339"/>
                  <dgm:constr type="t" for="ch" forName="parTx3" refType="h" fact="0.7006"/>
                  <dgm:constr type="w" for="ch" forName="parTx3" refType="w" fact="0.2696"/>
                  <dgm:constr type="h" for="ch" forName="parTx3" refType="h" fact="0.0811"/>
                  <dgm:constr type="ctrX" for="ch" forName="picture3" refType="w" fact="0.6216"/>
                  <dgm:constr type="ctrY" for="ch" forName="picture3" refType="h" fact="0.6912"/>
                  <dgm:constr type="w" for="ch" forName="picture3" refType="w" fact="0.125"/>
                  <dgm:constr type="h" for="ch" forName="picture3" refType="h" fact="0.1403"/>
                  <dgm:constr type="l" for="ch" forName="parTx4" refType="w" fact="0.7108"/>
                  <dgm:constr type="t" for="ch" forName="parTx4" refType="h" fact="0.5424"/>
                  <dgm:constr type="w" for="ch" forName="parTx4" refType="w" fact="0.2696"/>
                  <dgm:constr type="h" for="ch" forName="parTx4" refType="h" fact="0.0811"/>
                  <dgm:constr type="ctrX" for="ch" forName="picture4" refType="w" fact="0.6985"/>
                  <dgm:constr type="ctrY" for="ch" forName="picture4" refType="h" fact="0.533"/>
                  <dgm:constr type="w" for="ch" forName="picture4" refType="w" fact="0.125"/>
                  <dgm:constr type="h" for="ch" forName="picture4" refType="h" fact="0.1403"/>
                  <dgm:constr type="l" for="ch" forName="parTx5" refType="w" fact="0.7604"/>
                  <dgm:constr type="t" for="ch" forName="parTx5" refType="h" fact="0.372"/>
                  <dgm:constr type="w" for="ch" forName="parTx5" refType="w" fact="0.2696"/>
                  <dgm:constr type="h" for="ch" forName="parTx5" refType="h" fact="0.0811"/>
                  <dgm:constr type="ctrX" for="ch" forName="picture5" refType="w" fact="0.7481"/>
                  <dgm:constr type="ctrY" for="ch" forName="picture5" refType="h" fact="0.3626"/>
                  <dgm:constr type="w" for="ch" forName="picture5" refType="w" fact="0.125"/>
                  <dgm:constr type="h" for="ch" forName="picture5" refType="h" fact="0.1403"/>
                  <dgm:constr type="l" for="ch" forName="parTx6" refType="w" fact="0.7874"/>
                  <dgm:constr type="t" for="ch" forName="parTx6" refType="h" fact="0.2044"/>
                  <dgm:constr type="w" for="ch" forName="parTx6" refType="w" fact="0.2696"/>
                  <dgm:constr type="h" for="ch" forName="parTx6" refType="h" fact="0.0811"/>
                  <dgm:constr type="ctrX" for="ch" forName="picture6" refType="w" fact="0.7751"/>
                  <dgm:constr type="ctrY" for="ch" forName="picture6" refType="h" fact="0.195"/>
                  <dgm:constr type="w" for="ch" forName="picture6" refType="w" fact="0.125"/>
                  <dgm:constr type="h" for="ch" forName="picture6" refType="h" fact="0.1403"/>
                </dgm:constrLst>
              </dgm:else>
            </dgm:choose>
          </dgm:if>
          <dgm:else name="Name58">
            <dgm:choose name="Name59">
              <dgm:if name="Name60" axis="des" func="maxDepth" op="gt" val="1">
                <dgm:alg type="composite">
                  <dgm:param type="ar" val="1.3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userD" refType="w" fact="0.0105"/>
                  <dgm:constr type="ctrX" for="ch" forName="dot1" refType="w" fact="0.6392"/>
                  <dgm:constr type="ctrY" for="ch" forName="dot1" refType="h" fact="0.8839"/>
                  <dgm:constr type="w" for="ch" forName="dot1" refType="userD"/>
                  <dgm:constr type="h" for="ch" forName="dot1" refType="userD"/>
                  <dgm:constr type="ctrX" for="ch" forName="dot2" refType="w" fact="0.6616"/>
                  <dgm:constr type="ctrY" for="ch" forName="dot2" refType="h" fact="0.8967"/>
                  <dgm:constr type="w" for="ch" forName="dot2" refType="userD"/>
                  <dgm:constr type="h" for="ch" forName="dot2" refType="userD"/>
                  <dgm:constr type="ctrX" for="ch" forName="dot3" refType="w" fact="0.6845"/>
                  <dgm:constr type="ctrY" for="ch" forName="dot3" refType="h" fact="0.9076"/>
                  <dgm:constr type="w" for="ch" forName="dot3" refType="userD"/>
                  <dgm:constr type="h" for="ch" forName="dot3" refType="userD"/>
                  <dgm:constr type="ctrX" for="ch" forName="dot4" refType="w" fact="0.7077"/>
                  <dgm:constr type="ctrY" for="ch" forName="dot4" refType="h" fact="0.9165"/>
                  <dgm:constr type="w" for="ch" forName="dot4" refType="userD"/>
                  <dgm:constr type="h" for="ch" forName="dot4" refType="userD"/>
                  <dgm:constr type="ctrX" for="ch" forName="dot5" refType="w" fact="0.7312"/>
                  <dgm:constr type="ctrY" for="ch" forName="dot5" refType="h" fact="0.9234"/>
                  <dgm:constr type="w" for="ch" forName="dot5" refType="userD"/>
                  <dgm:constr type="h" for="ch" forName="dot5" refType="userD"/>
                  <dgm:constr type="ctrX" for="ch" forName="dot6" refType="w" fact="0.5117"/>
                  <dgm:constr type="ctrY" for="ch" forName="dot6" refType="h" fact="0.764"/>
                  <dgm:constr type="w" for="ch" forName="dot6" refType="userD"/>
                  <dgm:constr type="h" for="ch" forName="dot6" refType="userD"/>
                  <dgm:constr type="ctrX" for="ch" forName="dot7" refType="w" fact="0.5305"/>
                  <dgm:constr type="ctrY" for="ch" forName="dot7" refType="h" fact="0.7878"/>
                  <dgm:constr type="w" for="ch" forName="dot7" refType="userD"/>
                  <dgm:constr type="h" for="ch" forName="dot7" refType="userD"/>
                  <dgm:constr type="ctrX" for="ch" forName="dot8" refType="w" fact="0.4304"/>
                  <dgm:constr type="ctrY" for="ch" forName="dot8" refType="h" fact="0.6227"/>
                  <dgm:constr type="w" for="ch" forName="dot8" refType="userD"/>
                  <dgm:constr type="h" for="ch" forName="dot8" refType="userD"/>
                  <dgm:constr type="ctrX" for="ch" forName="dot9" refType="w" fact="0.3753"/>
                  <dgm:constr type="ctrY" for="ch" forName="dot9" refType="h" fact="0.4556"/>
                  <dgm:constr type="w" for="ch" forName="dot9" refType="userD"/>
                  <dgm:constr type="h" for="ch" forName="dot9" refType="userD"/>
                  <dgm:constr type="ctrX" for="ch" forName="dot10" refType="w" fact="0.3491"/>
                  <dgm:constr type="ctrY" for="ch" forName="dot10" refType="h" fact="0.2816"/>
                  <dgm:constr type="w" for="ch" forName="dot10" refType="userD"/>
                  <dgm:constr type="h" for="ch" forName="dot10" refType="userD"/>
                  <dgm:constr type="ctrX" for="ch" forName="dotArrow1" refType="w" fact="0.3719"/>
                  <dgm:constr type="ctrY" for="ch" forName="dotArrow1" refType="h" fact="0.0748"/>
                  <dgm:constr type="w" for="ch" forName="dotArrow1" refType="userD"/>
                  <dgm:constr type="h" for="ch" forName="dotArrow1" refType="userD"/>
                  <dgm:constr type="ctrX" for="ch" forName="dotArrow2" refType="w" fact="0.3563"/>
                  <dgm:constr type="ctrY" for="ch" forName="dotArrow2" refType="h" fact="0.0581"/>
                  <dgm:constr type="w" for="ch" forName="dotArrow2" refType="userD"/>
                  <dgm:constr type="h" for="ch" forName="dotArrow2" refType="userD"/>
                  <dgm:constr type="ctrX" for="ch" forName="dotArrow3" refType="w" fact="0.3407"/>
                  <dgm:constr type="ctrY" for="ch" forName="dotArrow3" refType="h" fact="0.0414"/>
                  <dgm:constr type="w" for="ch" forName="dotArrow3" refType="userD"/>
                  <dgm:constr type="h" for="ch" forName="dotArrow3" refType="userD"/>
                  <dgm:constr type="ctrX" for="ch" forName="dotArrow4" refType="w" fact="0.325"/>
                  <dgm:constr type="ctrY" for="ch" forName="dotArrow4" refType="h" fact="0.0581"/>
                  <dgm:constr type="w" for="ch" forName="dotArrow4" refType="userD"/>
                  <dgm:constr type="h" for="ch" forName="dotArrow4" refType="userD"/>
                  <dgm:constr type="ctrX" for="ch" forName="dotArrow5" refType="w" fact="0.3094"/>
                  <dgm:constr type="ctrY" for="ch" forName="dotArrow5" refType="h" fact="0.0748"/>
                  <dgm:constr type="w" for="ch" forName="dotArrow5" refType="userD"/>
                  <dgm:constr type="h" for="ch" forName="dotArrow5" refType="userD"/>
                  <dgm:constr type="ctrX" for="ch" forName="dotArrow6" refType="w" fact="0.3407"/>
                  <dgm:constr type="ctrY" for="ch" forName="dotArrow6" refType="h" fact="0.0766"/>
                  <dgm:constr type="w" for="ch" forName="dotArrow6" refType="userD"/>
                  <dgm:constr type="h" for="ch" forName="dotArrow6" refType="userD"/>
                  <dgm:constr type="ctrX" for="ch" forName="dotArrow7" refType="w" fact="0.3407"/>
                  <dgm:constr type="ctrY" for="ch" forName="dotArrow7" refType="h" fact="0.1118"/>
                  <dgm:constr type="w" for="ch" forName="dotArrow7" refType="userD"/>
                  <dgm:constr type="h" for="ch" forName="dotArrow7" refType="userD"/>
                  <dgm:constr type="r" for="ch" forName="parTx1" refType="w" fact="0.7909"/>
                  <dgm:constr type="t" for="ch" forName="parTx1" refType="h" fact="0.9433"/>
                  <dgm:constr type="w" for="ch" forName="parTx1" refType="w" fact="0.2275"/>
                  <dgm:constr type="h" for="ch" forName="parTx1" refType="h" fact="0.0811"/>
                  <dgm:constr type="ctrX" for="ch" forName="picture1" refType="w" fact="0.8012"/>
                  <dgm:constr type="ctrY" for="ch" forName="picture1" refType="h" fact="0.9322"/>
                  <dgm:constr type="w" for="ch" forName="picture1" refType="w" fact="0.1055"/>
                  <dgm:constr type="h" for="ch" forName="picture1" refType="h" fact="0.1403"/>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5727"/>
                  <dgm:constr type="t" for="ch" forName="parTx2" refType="h" fact="0.8468"/>
                  <dgm:constr type="w" for="ch" forName="parTx2" refType="w" fact="0.2275"/>
                  <dgm:constr type="h" for="ch" forName="parTx2" refType="h" fact="0.0811"/>
                  <dgm:constr type="ctrX" for="ch" forName="picture2" refType="w" fact="0.5831"/>
                  <dgm:constr type="ctrY" for="ch" forName="picture2" refType="h" fact="0.8357"/>
                  <dgm:constr type="w" for="ch" forName="picture2" refType="w" fact="0.1055"/>
                  <dgm:constr type="h" for="ch" forName="picture2" refType="h" fact="0.1403"/>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651"/>
                  <dgm:constr type="t" for="ch" forName="parTx3" refType="h" fact="0.7023"/>
                  <dgm:constr type="w" for="ch" forName="parTx3" refType="w" fact="0.2275"/>
                  <dgm:constr type="h" for="ch" forName="parTx3" refType="h" fact="0.0811"/>
                  <dgm:constr type="ctrX" for="ch" forName="picture3" refType="w" fact="0.4755"/>
                  <dgm:constr type="ctrY" for="ch" forName="picture3" refType="h" fact="0.6912"/>
                  <dgm:constr type="w" for="ch" forName="picture3" refType="w" fact="0.1055"/>
                  <dgm:constr type="h" for="ch" forName="picture3" refType="h" fact="0.1403"/>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4002"/>
                  <dgm:constr type="t" for="ch" forName="parTx4" refType="h" fact="0.5441"/>
                  <dgm:constr type="w" for="ch" forName="parTx4" refType="w" fact="0.2275"/>
                  <dgm:constr type="h" for="ch" forName="parTx4" refType="h" fact="0.0811"/>
                  <dgm:constr type="ctrX" for="ch" forName="picture4" refType="w" fact="0.4106"/>
                  <dgm:constr type="ctrY" for="ch" forName="picture4" refType="h" fact="0.533"/>
                  <dgm:constr type="w" for="ch" forName="picture4" refType="w" fact="0.1055"/>
                  <dgm:constr type="h" for="ch" forName="picture4" refType="h" fact="0.1403"/>
                  <dgm:constr type="r" for="ch" forName="desTx4" refType="l" refFor="ch" refForName="parTx4"/>
                  <dgm:constr type="l" for="ch" forName="desTx4"/>
                  <dgm:constr type="t" for="ch" forName="desTx4" refType="t" refFor="ch" refForName="parTx4"/>
                  <dgm:constr type="h" for="ch" forName="desTx4" refType="h" refFor="ch" refForName="parTx4"/>
                  <dgm:constr type="r" for="ch" forName="parTx5" refType="w" fact="0.3584"/>
                  <dgm:constr type="t" for="ch" forName="parTx5" refType="h" fact="0.3737"/>
                  <dgm:constr type="w" for="ch" forName="parTx5" refType="w" fact="0.2275"/>
                  <dgm:constr type="h" for="ch" forName="parTx5" refType="h" fact="0.0811"/>
                  <dgm:constr type="ctrX" for="ch" forName="picture5" refType="w" fact="0.3687"/>
                  <dgm:constr type="ctrY" for="ch" forName="picture5" refType="h" fact="0.3626"/>
                  <dgm:constr type="w" for="ch" forName="picture5" refType="w" fact="0.1055"/>
                  <dgm:constr type="h" for="ch" forName="picture5" refType="h" fact="0.1403"/>
                  <dgm:constr type="r" for="ch" forName="desTx5" refType="l" refFor="ch" refForName="parTx5"/>
                  <dgm:constr type="l" for="ch" forName="desTx5"/>
                  <dgm:constr type="t" for="ch" forName="desTx5" refType="t" refFor="ch" refForName="parTx5"/>
                  <dgm:constr type="h" for="ch" forName="desTx5" refType="h" refFor="ch" refForName="parTx5"/>
                  <dgm:constr type="r" for="ch" forName="parTx6" refType="w" fact="0.3356"/>
                  <dgm:constr type="t" for="ch" forName="parTx6" refType="h" fact="0.2061"/>
                  <dgm:constr type="w" for="ch" forName="parTx6" refType="w" fact="0.2275"/>
                  <dgm:constr type="h" for="ch" forName="parTx6" refType="h" fact="0.0811"/>
                  <dgm:constr type="ctrX" for="ch" forName="picture6" refType="w" fact="0.3459"/>
                  <dgm:constr type="ctrY" for="ch" forName="picture6" refType="h" fact="0.195"/>
                  <dgm:constr type="w" for="ch" forName="picture6" refType="w" fact="0.1055"/>
                  <dgm:constr type="h" for="ch" forName="picture6" refType="h" fact="0.1403"/>
                  <dgm:constr type="r" for="ch" forName="desTx6" refType="l" refFor="ch" refForName="parTx6"/>
                  <dgm:constr type="l" for="ch" forName="desTx6"/>
                  <dgm:constr type="t" for="ch" forName="desTx6" refType="t" refFor="ch" refForName="parTx6"/>
                  <dgm:constr type="h" for="ch" forName="desTx6" refType="h" refFor="ch" refForName="parTx6"/>
                </dgm:constrLst>
              </dgm:if>
              <dgm:else name="Name61">
                <dgm:alg type="composite">
                  <dgm:param type="ar" val="1.122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userD" refType="w" fact="0.0125"/>
                  <dgm:constr type="ctrX" for="ch" forName="dot1" refType="w" fact="0.5724"/>
                  <dgm:constr type="ctrY" for="ch" forName="dot1" refType="h" fact="0.8839"/>
                  <dgm:constr type="w" for="ch" forName="dot1" refType="userD"/>
                  <dgm:constr type="h" for="ch" forName="dot1" refType="userD"/>
                  <dgm:constr type="ctrX" for="ch" forName="dot2" refType="w" fact="0.599"/>
                  <dgm:constr type="ctrY" for="ch" forName="dot2" refType="h" fact="0.8967"/>
                  <dgm:constr type="w" for="ch" forName="dot2" refType="userD"/>
                  <dgm:constr type="h" for="ch" forName="dot2" refType="userD"/>
                  <dgm:constr type="ctrX" for="ch" forName="dot3" refType="w" fact="0.6261"/>
                  <dgm:constr type="ctrY" for="ch" forName="dot3" refType="h" fact="0.9076"/>
                  <dgm:constr type="w" for="ch" forName="dot3" refType="userD"/>
                  <dgm:constr type="h" for="ch" forName="dot3" refType="userD"/>
                  <dgm:constr type="ctrX" for="ch" forName="dot4" refType="w" fact="0.6536"/>
                  <dgm:constr type="ctrY" for="ch" forName="dot4" refType="h" fact="0.9165"/>
                  <dgm:constr type="w" for="ch" forName="dot4" refType="userD"/>
                  <dgm:constr type="h" for="ch" forName="dot4" refType="userD"/>
                  <dgm:constr type="ctrX" for="ch" forName="dot5" refType="w" fact="0.6814"/>
                  <dgm:constr type="ctrY" for="ch" forName="dot5" refType="h" fact="0.9234"/>
                  <dgm:constr type="w" for="ch" forName="dot5" refType="userD"/>
                  <dgm:constr type="h" for="ch" forName="dot5" refType="userD"/>
                  <dgm:constr type="ctrX" for="ch" forName="dot6" refType="w" fact="0.4214"/>
                  <dgm:constr type="ctrY" for="ch" forName="dot6" refType="h" fact="0.764"/>
                  <dgm:constr type="w" for="ch" forName="dot6" refType="userD"/>
                  <dgm:constr type="h" for="ch" forName="dot6" refType="userD"/>
                  <dgm:constr type="ctrX" for="ch" forName="dot7" refType="w" fact="0.4436"/>
                  <dgm:constr type="ctrY" for="ch" forName="dot7" refType="h" fact="0.7878"/>
                  <dgm:constr type="w" for="ch" forName="dot7" refType="userD"/>
                  <dgm:constr type="h" for="ch" forName="dot7" refType="userD"/>
                  <dgm:constr type="ctrX" for="ch" forName="dot8" refType="w" fact="0.325"/>
                  <dgm:constr type="ctrY" for="ch" forName="dot8" refType="h" fact="0.6227"/>
                  <dgm:constr type="w" for="ch" forName="dot8" refType="userD"/>
                  <dgm:constr type="h" for="ch" forName="dot8" refType="userD"/>
                  <dgm:constr type="ctrX" for="ch" forName="dot9" refType="w" fact="0.2597"/>
                  <dgm:constr type="ctrY" for="ch" forName="dot9" refType="h" fact="0.4556"/>
                  <dgm:constr type="w" for="ch" forName="dot9" refType="userD"/>
                  <dgm:constr type="h" for="ch" forName="dot9" refType="userD"/>
                  <dgm:constr type="ctrX" for="ch" forName="dot10" refType="w" fact="0.2286"/>
                  <dgm:constr type="ctrY" for="ch" forName="dot10" refType="h" fact="0.2816"/>
                  <dgm:constr type="w" for="ch" forName="dot10" refType="userD"/>
                  <dgm:constr type="h" for="ch" forName="dot10" refType="userD"/>
                  <dgm:constr type="ctrX" for="ch" forName="dotArrow1" refType="w" fact="0.2557"/>
                  <dgm:constr type="ctrY" for="ch" forName="dotArrow1" refType="h" fact="0.0748"/>
                  <dgm:constr type="w" for="ch" forName="dotArrow1" refType="userD"/>
                  <dgm:constr type="h" for="ch" forName="dotArrow1" refType="userD"/>
                  <dgm:constr type="ctrX" for="ch" forName="dotArrow2" refType="w" fact="0.2372"/>
                  <dgm:constr type="ctrY" for="ch" forName="dotArrow2" refType="h" fact="0.0581"/>
                  <dgm:constr type="w" for="ch" forName="dotArrow2" refType="userD"/>
                  <dgm:constr type="h" for="ch" forName="dotArrow2" refType="userD"/>
                  <dgm:constr type="ctrX" for="ch" forName="dotArrow3" refType="w" fact="0.2187"/>
                  <dgm:constr type="ctrY" for="ch" forName="dotArrow3" refType="h" fact="0.0414"/>
                  <dgm:constr type="w" for="ch" forName="dotArrow3" refType="userD"/>
                  <dgm:constr type="h" for="ch" forName="dotArrow3" refType="userD"/>
                  <dgm:constr type="ctrX" for="ch" forName="dotArrow4" refType="w" fact="0.2001"/>
                  <dgm:constr type="ctrY" for="ch" forName="dotArrow4" refType="h" fact="0.0581"/>
                  <dgm:constr type="w" for="ch" forName="dotArrow4" refType="userD"/>
                  <dgm:constr type="h" for="ch" forName="dotArrow4" refType="userD"/>
                  <dgm:constr type="ctrX" for="ch" forName="dotArrow5" refType="w" fact="0.1816"/>
                  <dgm:constr type="ctrY" for="ch" forName="dotArrow5" refType="h" fact="0.0748"/>
                  <dgm:constr type="w" for="ch" forName="dotArrow5" refType="userD"/>
                  <dgm:constr type="h" for="ch" forName="dotArrow5" refType="userD"/>
                  <dgm:constr type="ctrX" for="ch" forName="dotArrow6" refType="w" fact="0.2187"/>
                  <dgm:constr type="ctrY" for="ch" forName="dotArrow6" refType="h" fact="0.0766"/>
                  <dgm:constr type="w" for="ch" forName="dotArrow6" refType="userD"/>
                  <dgm:constr type="h" for="ch" forName="dotArrow6" refType="userD"/>
                  <dgm:constr type="ctrX" for="ch" forName="dotArrow7" refType="w" fact="0.2187"/>
                  <dgm:constr type="ctrY" for="ch" forName="dotArrow7" refType="h" fact="0.1118"/>
                  <dgm:constr type="w" for="ch" forName="dotArrow7" refType="userD"/>
                  <dgm:constr type="h" for="ch" forName="dotArrow7" refType="userD"/>
                  <dgm:constr type="r" for="ch" forName="parTx1" refType="w" fact="0.7522"/>
                  <dgm:constr type="t" for="ch" forName="parTx1" refType="h" fact="0.9416"/>
                  <dgm:constr type="w" for="ch" forName="parTx1" refType="w" fact="0.2696"/>
                  <dgm:constr type="h" for="ch" forName="parTx1" refType="h" fact="0.0811"/>
                  <dgm:constr type="ctrX" for="ch" forName="picture1" refType="w" fact="0.7644"/>
                  <dgm:constr type="ctrY" for="ch" forName="picture1" refType="h" fact="0.9322"/>
                  <dgm:constr type="w" for="ch" forName="picture1" refType="w" fact="0.125"/>
                  <dgm:constr type="h" for="ch" forName="picture1" refType="h" fact="0.1403"/>
                  <dgm:constr type="r" for="ch" forName="parTx2" refType="w" fact="0.4937"/>
                  <dgm:constr type="t" for="ch" forName="parTx2" refType="h" fact="0.8451"/>
                  <dgm:constr type="w" for="ch" forName="parTx2" refType="w" fact="0.2696"/>
                  <dgm:constr type="h" for="ch" forName="parTx2" refType="h" fact="0.0811"/>
                  <dgm:constr type="ctrX" for="ch" forName="picture2" refType="w" fact="0.5059"/>
                  <dgm:constr type="ctrY" for="ch" forName="picture2" refType="h" fact="0.8357"/>
                  <dgm:constr type="w" for="ch" forName="picture2" refType="w" fact="0.125"/>
                  <dgm:constr type="h" for="ch" forName="picture2" refType="h" fact="0.1403"/>
                  <dgm:constr type="r" for="ch" forName="parTx3" refType="w" fact="0.3662"/>
                  <dgm:constr type="t" for="ch" forName="parTx3" refType="h" fact="0.7006"/>
                  <dgm:constr type="w" for="ch" forName="parTx3" refType="w" fact="0.2696"/>
                  <dgm:constr type="h" for="ch" forName="parTx3" refType="h" fact="0.0811"/>
                  <dgm:constr type="ctrX" for="ch" forName="picture3" refType="w" fact="0.3784"/>
                  <dgm:constr type="ctrY" for="ch" forName="picture3" refType="h" fact="0.6912"/>
                  <dgm:constr type="w" for="ch" forName="picture3" refType="w" fact="0.125"/>
                  <dgm:constr type="h" for="ch" forName="picture3" refType="h" fact="0.1403"/>
                  <dgm:constr type="r" for="ch" forName="parTx4" refType="w" fact="0.2893"/>
                  <dgm:constr type="t" for="ch" forName="parTx4" refType="h" fact="0.5424"/>
                  <dgm:constr type="w" for="ch" forName="parTx4" refType="w" fact="0.2696"/>
                  <dgm:constr type="h" for="ch" forName="parTx4" refType="h" fact="0.0811"/>
                  <dgm:constr type="ctrX" for="ch" forName="picture4" refType="w" fact="0.3015"/>
                  <dgm:constr type="ctrY" for="ch" forName="picture4" refType="h" fact="0.533"/>
                  <dgm:constr type="w" for="ch" forName="picture4" refType="w" fact="0.125"/>
                  <dgm:constr type="h" for="ch" forName="picture4" refType="h" fact="0.1403"/>
                  <dgm:constr type="r" for="ch" forName="parTx5" refType="w" fact="0.2397"/>
                  <dgm:constr type="t" for="ch" forName="parTx5" refType="h" fact="0.372"/>
                  <dgm:constr type="w" for="ch" forName="parTx5" refType="w" fact="0.2696"/>
                  <dgm:constr type="h" for="ch" forName="parTx5" refType="h" fact="0.0811"/>
                  <dgm:constr type="ctrX" for="ch" forName="picture5" refType="w" fact="0.2519"/>
                  <dgm:constr type="ctrY" for="ch" forName="picture5" refType="h" fact="0.3626"/>
                  <dgm:constr type="w" for="ch" forName="picture5" refType="w" fact="0.125"/>
                  <dgm:constr type="h" for="ch" forName="picture5" refType="h" fact="0.1403"/>
                  <dgm:constr type="r" for="ch" forName="parTx6" refType="w" fact="0.2127"/>
                  <dgm:constr type="t" for="ch" forName="parTx6" refType="h" fact="0.2044"/>
                  <dgm:constr type="w" for="ch" forName="parTx6" refType="w" fact="0.2696"/>
                  <dgm:constr type="h" for="ch" forName="parTx6" refType="h" fact="0.0811"/>
                  <dgm:constr type="ctrX" for="ch" forName="picture6" refType="w" fact="0.2249"/>
                  <dgm:constr type="ctrY" for="ch" forName="picture6" refType="h" fact="0.195"/>
                  <dgm:constr type="w" for="ch" forName="picture6" refType="w" fact="0.125"/>
                  <dgm:constr type="h" for="ch" forName="picture6" refType="h" fact="0.1403"/>
                </dgm:constrLst>
              </dgm:else>
            </dgm:choose>
          </dgm:else>
        </dgm:choose>
      </dgm:if>
      <dgm:else name="Name62">
        <dgm:choose name="Name63">
          <dgm:if name="Name64" func="var" arg="dir" op="equ" val="norm">
            <dgm:choose name="Name65">
              <dgm:if name="Name66" axis="des" func="maxDepth" op="gt" val="1">
                <dgm:alg type="composite">
                  <dgm:param type="ar" val="1.2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primFontSz" for="ch" forName="desTx7" refType="primFontSz" refFor="ch" refForName="desTx1" op="equ"/>
                  <dgm:constr type="userD" refType="w" fact="0.0097"/>
                  <dgm:constr type="ctrX" for="ch" forName="dot1" refType="w" fact="0.3909"/>
                  <dgm:constr type="ctrY" for="ch" forName="dot1" refType="h" fact="0.8342"/>
                  <dgm:constr type="w" for="ch" forName="dot1" refType="userD"/>
                  <dgm:constr type="h" for="ch" forName="dot1" refType="userD"/>
                  <dgm:constr type="ctrX" for="ch" forName="dot2" refType="w" fact="0.3721"/>
                  <dgm:constr type="ctrY" for="ch" forName="dot2" refType="h" fact="0.8448"/>
                  <dgm:constr type="w" for="ch" forName="dot2" refType="userD"/>
                  <dgm:constr type="h" for="ch" forName="dot2" refType="userD"/>
                  <dgm:constr type="ctrX" for="ch" forName="dot3" refType="w" fact="0.353"/>
                  <dgm:constr type="ctrY" for="ch" forName="dot3" refType="h" fact="0.8539"/>
                  <dgm:constr type="w" for="ch" forName="dot3" refType="userD"/>
                  <dgm:constr type="h" for="ch" forName="dot3" refType="userD"/>
                  <dgm:constr type="ctrX" for="ch" forName="dot4" refType="w" fact="0.3337"/>
                  <dgm:constr type="ctrY" for="ch" forName="dot4" refType="h" fact="0.8615"/>
                  <dgm:constr type="w" for="ch" forName="dot4" refType="userD"/>
                  <dgm:constr type="h" for="ch" forName="dot4" refType="userD"/>
                  <dgm:constr type="ctrX" for="ch" forName="dot5" refType="w" fact="0.3142"/>
                  <dgm:constr type="ctrY" for="ch" forName="dot5" refType="h" fact="0.8676"/>
                  <dgm:constr type="w" for="ch" forName="dot5" refType="userD"/>
                  <dgm:constr type="h" for="ch" forName="dot5" refType="userD"/>
                  <dgm:constr type="ctrX" for="ch" forName="dot6" refType="w" fact="0.5088"/>
                  <dgm:constr type="ctrY" for="ch" forName="dot6" refType="h" fact="0.7255"/>
                  <dgm:constr type="w" for="ch" forName="dot6" refType="userD"/>
                  <dgm:constr type="h" for="ch" forName="dot6" refType="userD"/>
                  <dgm:constr type="ctrX" for="ch" forName="dot7" refType="w" fact="0.4926"/>
                  <dgm:constr type="ctrY" for="ch" forName="dot7" refType="h" fact="0.7454"/>
                  <dgm:constr type="w" for="ch" forName="dot7" refType="userD"/>
                  <dgm:constr type="h" for="ch" forName="dot7" refType="userD"/>
                  <dgm:constr type="ctrX" for="ch" forName="dot8" refType="w" fact="0.5836"/>
                  <dgm:constr type="ctrY" for="ch" forName="dot8" refType="h" fact="0.6026"/>
                  <dgm:constr type="w" for="ch" forName="dot8" refType="userD"/>
                  <dgm:constr type="h" for="ch" forName="dot8" refType="userD"/>
                  <dgm:constr type="ctrX" for="ch" forName="dot9" refType="w" fact="0.6371"/>
                  <dgm:constr type="ctrY" for="ch" forName="dot9" refType="h" fact="0.4632"/>
                  <dgm:constr type="w" for="ch" forName="dot9" refType="userD"/>
                  <dgm:constr type="h" for="ch" forName="dot9" refType="userD"/>
                  <dgm:constr type="ctrX" for="ch" forName="dot10" refType="w" fact="0.6701"/>
                  <dgm:constr type="ctrY" for="ch" forName="dot10" refType="h" fact="0.3187"/>
                  <dgm:constr type="w" for="ch" forName="dot10" refType="userD"/>
                  <dgm:constr type="h" for="ch" forName="dot10" refType="userD"/>
                  <dgm:constr type="ctrX" for="ch" forName="dot11" refType="w" fact="0.6853"/>
                  <dgm:constr type="ctrY" for="ch" forName="dot11" refType="h" fact="0.1763"/>
                  <dgm:constr type="w" for="ch" forName="dot11" refType="userD"/>
                  <dgm:constr type="h" for="ch" forName="dot11" refType="userD"/>
                  <dgm:constr type="ctrX" for="ch" forName="dotArrow1" refType="w" fact="0.6627"/>
                  <dgm:constr type="ctrY" for="ch" forName="dotArrow1" refType="h" fact="-0.0099"/>
                  <dgm:constr type="w" for="ch" forName="dotArrow1" refType="userD"/>
                  <dgm:constr type="h" for="ch" forName="dotArrow1" refType="userD"/>
                  <dgm:constr type="ctrX" for="ch" forName="dotArrow2" refType="w" fact="0.6773"/>
                  <dgm:constr type="ctrY" for="ch" forName="dotArrow2" refType="h" fact="-0.0239"/>
                  <dgm:constr type="w" for="ch" forName="dotArrow2" refType="userD"/>
                  <dgm:constr type="h" for="ch" forName="dotArrow2" refType="userD"/>
                  <dgm:constr type="ctrX" for="ch" forName="dotArrow3" refType="w" fact="0.6919"/>
                  <dgm:constr type="ctrY" for="ch" forName="dotArrow3" refType="h" fact="-0.0378"/>
                  <dgm:constr type="w" for="ch" forName="dotArrow3" refType="userD"/>
                  <dgm:constr type="h" for="ch" forName="dotArrow3" refType="userD"/>
                  <dgm:constr type="ctrX" for="ch" forName="dotArrow4" refType="w" fact="0.7065"/>
                  <dgm:constr type="ctrY" for="ch" forName="dotArrow4" refType="h" fact="-0.0239"/>
                  <dgm:constr type="w" for="ch" forName="dotArrow4" refType="userD"/>
                  <dgm:constr type="h" for="ch" forName="dotArrow4" refType="userD"/>
                  <dgm:constr type="ctrX" for="ch" forName="dotArrow5" refType="w" fact="0.7212"/>
                  <dgm:constr type="ctrY" for="ch" forName="dotArrow5" refType="h" fact="-0.0099"/>
                  <dgm:constr type="w" for="ch" forName="dotArrow5" refType="userD"/>
                  <dgm:constr type="h" for="ch" forName="dotArrow5" refType="userD"/>
                  <dgm:constr type="ctrX" for="ch" forName="dotArrow6" refType="w" fact="0.6919"/>
                  <dgm:constr type="ctrY" for="ch" forName="dotArrow6" refType="h" fact="-0.0084"/>
                  <dgm:constr type="w" for="ch" forName="dotArrow6" refType="userD"/>
                  <dgm:constr type="h" for="ch" forName="dotArrow6" refType="userD"/>
                  <dgm:constr type="ctrX" for="ch" forName="dotArrow7" refType="w" fact="0.6919"/>
                  <dgm:constr type="ctrY" for="ch" forName="dotArrow7" refType="h" fact="0.0211"/>
                  <dgm:constr type="w" for="ch" forName="dotArrow7" refType="userD"/>
                  <dgm:constr type="h" for="ch" forName="dotArrow7" refType="userD"/>
                  <dgm:constr type="l" for="ch" forName="parTx1" refType="w" fact="0.2556"/>
                  <dgm:constr type="t" for="ch" forName="parTx1" refType="h" fact="0.8856"/>
                  <dgm:constr type="w" for="ch" forName="parTx1" refType="w" fact="0.2101"/>
                  <dgm:constr type="h" for="ch" forName="parTx1" refType="h" fact="0.0704"/>
                  <dgm:constr type="ctrX" for="ch" forName="picture1" refType="w" fact="0.246"/>
                  <dgm:constr type="ctrY" for="ch" forName="picture1" refType="h" fact="0.8769"/>
                  <dgm:constr type="w" for="ch" forName="picture1" refType="w" fact="0.0974"/>
                  <dgm:constr type="h" for="ch" forName="picture1" refType="h" fact="0.1218"/>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4535"/>
                  <dgm:constr type="t" for="ch" forName="parTx2" refType="h" fact="0.7956"/>
                  <dgm:constr type="w" for="ch" forName="parTx2" refType="w" fact="0.2101"/>
                  <dgm:constr type="h" for="ch" forName="parTx2" refType="h" fact="0.0704"/>
                  <dgm:constr type="ctrX" for="ch" forName="picture2" refType="w" fact="0.4439"/>
                  <dgm:constr type="ctrY" for="ch" forName="picture2" refType="h" fact="0.787"/>
                  <dgm:constr type="w" for="ch" forName="picture2" refType="w" fact="0.0974"/>
                  <dgm:constr type="h" for="ch" forName="picture2" refType="h" fact="0.1218"/>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511"/>
                  <dgm:constr type="t" for="ch" forName="parTx3" refType="h" fact="0.673"/>
                  <dgm:constr type="w" for="ch" forName="parTx3" refType="w" fact="0.2101"/>
                  <dgm:constr type="h" for="ch" forName="parTx3" refType="h" fact="0.0704"/>
                  <dgm:constr type="ctrX" for="ch" forName="picture3" refType="w" fact="0.5415"/>
                  <dgm:constr type="ctrY" for="ch" forName="picture3" refType="h" fact="0.6644"/>
                  <dgm:constr type="w" for="ch" forName="picture3" refType="w" fact="0.0974"/>
                  <dgm:constr type="h" for="ch" forName="picture3" refType="h" fact="0.1218"/>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6132"/>
                  <dgm:constr type="t" for="ch" forName="parTx4" refType="h" fact="0.538"/>
                  <dgm:constr type="w" for="ch" forName="parTx4" refType="w" fact="0.2101"/>
                  <dgm:constr type="h" for="ch" forName="parTx4" refType="h" fact="0.0704"/>
                  <dgm:constr type="ctrX" for="ch" forName="picture4" refType="w" fact="0.6037"/>
                  <dgm:constr type="ctrY" for="ch" forName="picture4" refType="h" fact="0.5294"/>
                  <dgm:constr type="w" for="ch" forName="picture4" refType="w" fact="0.0974"/>
                  <dgm:constr type="h" for="ch" forName="picture4" refType="h" fact="0.1218"/>
                  <dgm:constr type="l" for="ch" forName="desTx4" refType="r" refFor="ch" refForName="parTx4"/>
                  <dgm:constr type="r" for="ch" forName="desTx4" refType="w"/>
                  <dgm:constr type="t" for="ch" forName="desTx4" refType="t" refFor="ch" refForName="parTx4"/>
                  <dgm:constr type="h" for="ch" forName="desTx4" refType="h" refFor="ch" refForName="parTx4"/>
                  <dgm:constr type="l" for="ch" forName="parTx5" refType="w" fact="0.6576"/>
                  <dgm:constr type="t" for="ch" forName="parTx5" refType="h" fact="0.3951"/>
                  <dgm:constr type="w" for="ch" forName="parTx5" refType="w" fact="0.2101"/>
                  <dgm:constr type="h" for="ch" forName="parTx5" refType="h" fact="0.0704"/>
                  <dgm:constr type="ctrX" for="ch" forName="picture5" refType="w" fact="0.648"/>
                  <dgm:constr type="ctrY" for="ch" forName="picture5" refType="h" fact="0.3864"/>
                  <dgm:constr type="w" for="ch" forName="picture5" refType="w" fact="0.0974"/>
                  <dgm:constr type="h" for="ch" forName="picture5" refType="h" fact="0.1218"/>
                  <dgm:constr type="l" for="ch" forName="desTx5" refType="r" refFor="ch" refForName="parTx5"/>
                  <dgm:constr type="r" for="ch" forName="desTx5" refType="w"/>
                  <dgm:constr type="t" for="ch" forName="desTx5" refType="t" refFor="ch" refForName="parTx5"/>
                  <dgm:constr type="h" for="ch" forName="desTx5" refType="h" refFor="ch" refForName="parTx5"/>
                  <dgm:constr type="l" for="ch" forName="parTx6" refType="w" fact="0.6828"/>
                  <dgm:constr type="t" for="ch" forName="parTx6" refType="h" fact="0.2531"/>
                  <dgm:constr type="w" for="ch" forName="parTx6" refType="w" fact="0.2101"/>
                  <dgm:constr type="h" for="ch" forName="parTx6" refType="h" fact="0.0704"/>
                  <dgm:constr type="ctrX" for="ch" forName="picture6" refType="w" fact="0.6733"/>
                  <dgm:constr type="ctrY" for="ch" forName="picture6" refType="h" fact="0.2444"/>
                  <dgm:constr type="w" for="ch" forName="picture6" refType="w" fact="0.0974"/>
                  <dgm:constr type="h" for="ch" forName="picture6" refType="h" fact="0.1218"/>
                  <dgm:constr type="l" for="ch" forName="desTx6" refType="r" refFor="ch" refForName="parTx6"/>
                  <dgm:constr type="r" for="ch" forName="desTx6" refType="w"/>
                  <dgm:constr type="t" for="ch" forName="desTx6" refType="t" refFor="ch" refForName="parTx6"/>
                  <dgm:constr type="h" for="ch" forName="desTx6" refType="h" refFor="ch" refForName="parTx6"/>
                  <dgm:constr type="l" for="ch" forName="parTx7" refType="w" fact="0.6966"/>
                  <dgm:constr type="t" for="ch" forName="parTx7" refType="h" fact="0.1162"/>
                  <dgm:constr type="w" for="ch" forName="parTx7" refType="w" fact="0.2101"/>
                  <dgm:constr type="h" for="ch" forName="parTx7" refType="h" fact="0.0704"/>
                  <dgm:constr type="ctrX" for="ch" forName="picture7" refType="w" fact="0.6871"/>
                  <dgm:constr type="ctrY" for="ch" forName="picture7" refType="h" fact="0.1075"/>
                  <dgm:constr type="w" for="ch" forName="picture7" refType="w" fact="0.0974"/>
                  <dgm:constr type="h" for="ch" forName="picture7" refType="h" fact="0.1218"/>
                  <dgm:constr type="l" for="ch" forName="desTx7" refType="r" refFor="ch" refForName="parTx7"/>
                  <dgm:constr type="r" for="ch" forName="desTx7" refType="w"/>
                  <dgm:constr type="t" for="ch" forName="desTx7" refType="t" refFor="ch" refForName="parTx7"/>
                  <dgm:constr type="h" for="ch" forName="desTx7" refType="h" refFor="ch" refForName="parTx7"/>
                </dgm:constrLst>
              </dgm:if>
              <dgm:else name="Name67">
                <dgm:alg type="composite">
                  <dgm:param type="ar" val="1.096"/>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userD" refType="w" fact="0.0111"/>
                  <dgm:constr type="ctrX" for="ch" forName="dot1" refType="w" fact="0.4459"/>
                  <dgm:constr type="ctrY" for="ch" forName="dot1" refType="h" fact="0.8342"/>
                  <dgm:constr type="w" for="ch" forName="dot1" refType="userD"/>
                  <dgm:constr type="h" for="ch" forName="dot1" refType="userD"/>
                  <dgm:constr type="ctrX" for="ch" forName="dot2" refType="w" fact="0.4244"/>
                  <dgm:constr type="ctrY" for="ch" forName="dot2" refType="h" fact="0.8448"/>
                  <dgm:constr type="w" for="ch" forName="dot2" refType="userD"/>
                  <dgm:constr type="h" for="ch" forName="dot2" refType="userD"/>
                  <dgm:constr type="ctrX" for="ch" forName="dot3" refType="w" fact="0.4026"/>
                  <dgm:constr type="ctrY" for="ch" forName="dot3" refType="h" fact="0.8539"/>
                  <dgm:constr type="w" for="ch" forName="dot3" refType="userD"/>
                  <dgm:constr type="h" for="ch" forName="dot3" refType="userD"/>
                  <dgm:constr type="ctrX" for="ch" forName="dot4" refType="w" fact="0.3806"/>
                  <dgm:constr type="ctrY" for="ch" forName="dot4" refType="h" fact="0.8615"/>
                  <dgm:constr type="w" for="ch" forName="dot4" refType="userD"/>
                  <dgm:constr type="h" for="ch" forName="dot4" refType="userD"/>
                  <dgm:constr type="ctrX" for="ch" forName="dot5" refType="w" fact="0.3584"/>
                  <dgm:constr type="ctrY" for="ch" forName="dot5" refType="h" fact="0.8676"/>
                  <dgm:constr type="w" for="ch" forName="dot5" refType="userD"/>
                  <dgm:constr type="h" for="ch" forName="dot5" refType="userD"/>
                  <dgm:constr type="ctrX" for="ch" forName="dot6" refType="w" fact="0.5803"/>
                  <dgm:constr type="ctrY" for="ch" forName="dot6" refType="h" fact="0.7255"/>
                  <dgm:constr type="w" for="ch" forName="dot6" refType="userD"/>
                  <dgm:constr type="h" for="ch" forName="dot6" refType="userD"/>
                  <dgm:constr type="ctrX" for="ch" forName="dot7" refType="w" fact="0.5618"/>
                  <dgm:constr type="ctrY" for="ch" forName="dot7" refType="h" fact="0.7454"/>
                  <dgm:constr type="w" for="ch" forName="dot7" refType="userD"/>
                  <dgm:constr type="h" for="ch" forName="dot7" refType="userD"/>
                  <dgm:constr type="ctrX" for="ch" forName="dot8" refType="w" fact="0.6656"/>
                  <dgm:constr type="ctrY" for="ch" forName="dot8" refType="h" fact="0.6026"/>
                  <dgm:constr type="w" for="ch" forName="dot8" refType="userD"/>
                  <dgm:constr type="h" for="ch" forName="dot8" refType="userD"/>
                  <dgm:constr type="ctrX" for="ch" forName="dot9" refType="w" fact="0.7266"/>
                  <dgm:constr type="ctrY" for="ch" forName="dot9" refType="h" fact="0.4632"/>
                  <dgm:constr type="w" for="ch" forName="dot9" refType="userD"/>
                  <dgm:constr type="h" for="ch" forName="dot9" refType="userD"/>
                  <dgm:constr type="ctrX" for="ch" forName="dot10" refType="w" fact="0.7643"/>
                  <dgm:constr type="ctrY" for="ch" forName="dot10" refType="h" fact="0.3187"/>
                  <dgm:constr type="w" for="ch" forName="dot10" refType="userD"/>
                  <dgm:constr type="h" for="ch" forName="dot10" refType="userD"/>
                  <dgm:constr type="ctrX" for="ch" forName="dot11" refType="w" fact="0.7816"/>
                  <dgm:constr type="ctrY" for="ch" forName="dot11" refType="h" fact="0.1763"/>
                  <dgm:constr type="w" for="ch" forName="dot11" refType="userD"/>
                  <dgm:constr type="h" for="ch" forName="dot11" refType="userD"/>
                  <dgm:constr type="ctrX" for="ch" forName="dotArrow1" refType="w" fact="0.7558"/>
                  <dgm:constr type="ctrY" for="ch" forName="dotArrow1" refType="h" fact="-0.0099"/>
                  <dgm:constr type="w" for="ch" forName="dotArrow1" refType="userD"/>
                  <dgm:constr type="h" for="ch" forName="dotArrow1" refType="userD"/>
                  <dgm:constr type="ctrX" for="ch" forName="dotArrow2" refType="w" fact="0.7725"/>
                  <dgm:constr type="ctrY" for="ch" forName="dotArrow2" refType="h" fact="-0.0239"/>
                  <dgm:constr type="w" for="ch" forName="dotArrow2" refType="userD"/>
                  <dgm:constr type="h" for="ch" forName="dotArrow2" refType="userD"/>
                  <dgm:constr type="ctrX" for="ch" forName="dotArrow3" refType="w" fact="0.7892"/>
                  <dgm:constr type="ctrY" for="ch" forName="dotArrow3" refType="h" fact="-0.0378"/>
                  <dgm:constr type="w" for="ch" forName="dotArrow3" refType="userD"/>
                  <dgm:constr type="h" for="ch" forName="dotArrow3" refType="userD"/>
                  <dgm:constr type="ctrX" for="ch" forName="dotArrow4" refType="w" fact="0.8058"/>
                  <dgm:constr type="ctrY" for="ch" forName="dotArrow4" refType="h" fact="-0.0239"/>
                  <dgm:constr type="w" for="ch" forName="dotArrow4" refType="userD"/>
                  <dgm:constr type="h" for="ch" forName="dotArrow4" refType="userD"/>
                  <dgm:constr type="ctrX" for="ch" forName="dotArrow5" refType="w" fact="0.8225"/>
                  <dgm:constr type="ctrY" for="ch" forName="dotArrow5" refType="h" fact="-0.0099"/>
                  <dgm:constr type="w" for="ch" forName="dotArrow5" refType="userD"/>
                  <dgm:constr type="h" for="ch" forName="dotArrow5" refType="userD"/>
                  <dgm:constr type="ctrX" for="ch" forName="dotArrow6" refType="w" fact="0.7892"/>
                  <dgm:constr type="ctrY" for="ch" forName="dotArrow6" refType="h" fact="-0.0084"/>
                  <dgm:constr type="w" for="ch" forName="dotArrow6" refType="userD"/>
                  <dgm:constr type="h" for="ch" forName="dotArrow6" refType="userD"/>
                  <dgm:constr type="ctrX" for="ch" forName="dotArrow7" refType="w" fact="0.7892"/>
                  <dgm:constr type="ctrY" for="ch" forName="dotArrow7" refType="h" fact="0.0211"/>
                  <dgm:constr type="w" for="ch" forName="dotArrow7" refType="userD"/>
                  <dgm:constr type="h" for="ch" forName="dotArrow7" refType="userD"/>
                  <dgm:constr type="l" for="ch" forName="parTx1" refType="w" fact="0.2915"/>
                  <dgm:constr type="t" for="ch" forName="parTx1" refType="h" fact="0.8845"/>
                  <dgm:constr type="w" for="ch" forName="parTx1" refType="w" fact="0.2396"/>
                  <dgm:constr type="h" for="ch" forName="parTx1" refType="h" fact="0.0704"/>
                  <dgm:constr type="ctrX" for="ch" forName="picture1" refType="w" fact="0.2806"/>
                  <dgm:constr type="ctrY" for="ch" forName="picture1" refType="h" fact="0.8769"/>
                  <dgm:constr type="w" for="ch" forName="picture1" refType="w" fact="0.1111"/>
                  <dgm:constr type="h" for="ch" forName="picture1" refType="h" fact="0.1218"/>
                  <dgm:constr type="l" for="ch" forName="parTx2" refType="w" fact="0.5172"/>
                  <dgm:constr type="t" for="ch" forName="parTx2" refType="h" fact="0.7946"/>
                  <dgm:constr type="w" for="ch" forName="parTx2" refType="w" fact="0.2396"/>
                  <dgm:constr type="h" for="ch" forName="parTx2" refType="h" fact="0.0704"/>
                  <dgm:constr type="ctrX" for="ch" forName="picture2" refType="w" fact="0.5063"/>
                  <dgm:constr type="ctrY" for="ch" forName="picture2" refType="h" fact="0.787"/>
                  <dgm:constr type="w" for="ch" forName="picture2" refType="w" fact="0.1111"/>
                  <dgm:constr type="h" for="ch" forName="picture2" refType="h" fact="0.1218"/>
                  <dgm:constr type="l" for="ch" forName="parTx3" refType="w" fact="0.6285"/>
                  <dgm:constr type="t" for="ch" forName="parTx3" refType="h" fact="0.672"/>
                  <dgm:constr type="w" for="ch" forName="parTx3" refType="w" fact="0.2396"/>
                  <dgm:constr type="h" for="ch" forName="parTx3" refType="h" fact="0.0704"/>
                  <dgm:constr type="ctrX" for="ch" forName="picture3" refType="w" fact="0.6176"/>
                  <dgm:constr type="ctrY" for="ch" forName="picture3" refType="h" fact="0.6644"/>
                  <dgm:constr type="w" for="ch" forName="picture3" refType="w" fact="0.1111"/>
                  <dgm:constr type="h" for="ch" forName="picture3" refType="h" fact="0.1218"/>
                  <dgm:constr type="l" for="ch" forName="parTx4" refType="w" fact="0.6994"/>
                  <dgm:constr type="t" for="ch" forName="parTx4" refType="h" fact="0.5369"/>
                  <dgm:constr type="w" for="ch" forName="parTx4" refType="w" fact="0.2396"/>
                  <dgm:constr type="h" for="ch" forName="parTx4" refType="h" fact="0.0704"/>
                  <dgm:constr type="ctrX" for="ch" forName="picture4" refType="w" fact="0.6885"/>
                  <dgm:constr type="ctrY" for="ch" forName="picture4" refType="h" fact="0.5294"/>
                  <dgm:constr type="w" for="ch" forName="picture4" refType="w" fact="0.1111"/>
                  <dgm:constr type="h" for="ch" forName="picture4" refType="h" fact="0.1218"/>
                  <dgm:constr type="l" for="ch" forName="parTx5" refType="w" fact="0.75"/>
                  <dgm:constr type="t" for="ch" forName="parTx5" refType="h" fact="0.394"/>
                  <dgm:constr type="w" for="ch" forName="parTx5" refType="w" fact="0.2396"/>
                  <dgm:constr type="h" for="ch" forName="parTx5" refType="h" fact="0.0704"/>
                  <dgm:constr type="ctrX" for="ch" forName="picture5" refType="w" fact="0.7391"/>
                  <dgm:constr type="ctrY" for="ch" forName="picture5" refType="h" fact="0.3864"/>
                  <dgm:constr type="w" for="ch" forName="picture5" refType="w" fact="0.1111"/>
                  <dgm:constr type="h" for="ch" forName="picture5" refType="h" fact="0.1218"/>
                  <dgm:constr type="l" for="ch" forName="parTx6" refType="w" fact="0.7788"/>
                  <dgm:constr type="t" for="ch" forName="parTx6" refType="h" fact="0.252"/>
                  <dgm:constr type="w" for="ch" forName="parTx6" refType="w" fact="0.2396"/>
                  <dgm:constr type="h" for="ch" forName="parTx6" refType="h" fact="0.0704"/>
                  <dgm:constr type="ctrX" for="ch" forName="picture6" refType="w" fact="0.7679"/>
                  <dgm:constr type="ctrY" for="ch" forName="picture6" refType="h" fact="0.2444"/>
                  <dgm:constr type="w" for="ch" forName="picture6" refType="w" fact="0.1111"/>
                  <dgm:constr type="h" for="ch" forName="picture6" refType="h" fact="0.1218"/>
                  <dgm:constr type="l" for="ch" forName="parTx7" refType="w" fact="0.7945"/>
                  <dgm:constr type="t" for="ch" forName="parTx7" refType="h" fact="0.1151"/>
                  <dgm:constr type="w" for="ch" forName="parTx7" refType="w" fact="0.2396"/>
                  <dgm:constr type="h" for="ch" forName="parTx7" refType="h" fact="0.0704"/>
                  <dgm:constr type="ctrX" for="ch" forName="picture7" refType="w" fact="0.7836"/>
                  <dgm:constr type="ctrY" for="ch" forName="picture7" refType="h" fact="0.1075"/>
                  <dgm:constr type="w" for="ch" forName="picture7" refType="w" fact="0.1111"/>
                  <dgm:constr type="h" for="ch" forName="picture7" refType="h" fact="0.1218"/>
                </dgm:constrLst>
              </dgm:else>
            </dgm:choose>
          </dgm:if>
          <dgm:else name="Name68">
            <dgm:choose name="Name69">
              <dgm:if name="Name70" axis="des" func="maxDepth" op="gt" val="1">
                <dgm:alg type="composite">
                  <dgm:param type="ar" val="1.2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primFontSz" for="ch" forName="desTx7" refType="primFontSz" refFor="ch" refForName="desTx1" op="equ"/>
                  <dgm:constr type="userD" refType="w" fact="0.0097"/>
                  <dgm:constr type="ctrX" for="ch" forName="dot1" refType="w" fact="0.6091"/>
                  <dgm:constr type="ctrY" for="ch" forName="dot1" refType="h" fact="0.8342"/>
                  <dgm:constr type="w" for="ch" forName="dot1" refType="userD"/>
                  <dgm:constr type="h" for="ch" forName="dot1" refType="userD"/>
                  <dgm:constr type="ctrX" for="ch" forName="dot2" refType="w" fact="0.6279"/>
                  <dgm:constr type="ctrY" for="ch" forName="dot2" refType="h" fact="0.8448"/>
                  <dgm:constr type="w" for="ch" forName="dot2" refType="userD"/>
                  <dgm:constr type="h" for="ch" forName="dot2" refType="userD"/>
                  <dgm:constr type="ctrX" for="ch" forName="dot3" refType="w" fact="0.647"/>
                  <dgm:constr type="ctrY" for="ch" forName="dot3" refType="h" fact="0.8539"/>
                  <dgm:constr type="w" for="ch" forName="dot3" refType="userD"/>
                  <dgm:constr type="h" for="ch" forName="dot3" refType="userD"/>
                  <dgm:constr type="ctrX" for="ch" forName="dot4" refType="w" fact="0.6663"/>
                  <dgm:constr type="ctrY" for="ch" forName="dot4" refType="h" fact="0.8615"/>
                  <dgm:constr type="w" for="ch" forName="dot4" refType="userD"/>
                  <dgm:constr type="h" for="ch" forName="dot4" refType="userD"/>
                  <dgm:constr type="ctrX" for="ch" forName="dot5" refType="w" fact="0.6858"/>
                  <dgm:constr type="ctrY" for="ch" forName="dot5" refType="h" fact="0.8676"/>
                  <dgm:constr type="w" for="ch" forName="dot5" refType="userD"/>
                  <dgm:constr type="h" for="ch" forName="dot5" refType="userD"/>
                  <dgm:constr type="ctrX" for="ch" forName="dot6" refType="w" fact="0.4912"/>
                  <dgm:constr type="ctrY" for="ch" forName="dot6" refType="h" fact="0.7255"/>
                  <dgm:constr type="w" for="ch" forName="dot6" refType="userD"/>
                  <dgm:constr type="h" for="ch" forName="dot6" refType="userD"/>
                  <dgm:constr type="ctrX" for="ch" forName="dot7" refType="w" fact="0.5074"/>
                  <dgm:constr type="ctrY" for="ch" forName="dot7" refType="h" fact="0.7454"/>
                  <dgm:constr type="w" for="ch" forName="dot7" refType="userD"/>
                  <dgm:constr type="h" for="ch" forName="dot7" refType="userD"/>
                  <dgm:constr type="ctrX" for="ch" forName="dot8" refType="w" fact="0.4164"/>
                  <dgm:constr type="ctrY" for="ch" forName="dot8" refType="h" fact="0.6026"/>
                  <dgm:constr type="w" for="ch" forName="dot8" refType="userD"/>
                  <dgm:constr type="h" for="ch" forName="dot8" refType="userD"/>
                  <dgm:constr type="ctrX" for="ch" forName="dot9" refType="w" fact="0.3629"/>
                  <dgm:constr type="ctrY" for="ch" forName="dot9" refType="h" fact="0.4632"/>
                  <dgm:constr type="w" for="ch" forName="dot9" refType="userD"/>
                  <dgm:constr type="h" for="ch" forName="dot9" refType="userD"/>
                  <dgm:constr type="ctrX" for="ch" forName="dot10" refType="w" fact="0.3299"/>
                  <dgm:constr type="ctrY" for="ch" forName="dot10" refType="h" fact="0.3187"/>
                  <dgm:constr type="w" for="ch" forName="dot10" refType="userD"/>
                  <dgm:constr type="h" for="ch" forName="dot10" refType="userD"/>
                  <dgm:constr type="ctrX" for="ch" forName="dot11" refType="w" fact="0.3147"/>
                  <dgm:constr type="ctrY" for="ch" forName="dot11" refType="h" fact="0.1763"/>
                  <dgm:constr type="w" for="ch" forName="dot11" refType="userD"/>
                  <dgm:constr type="h" for="ch" forName="dot11" refType="userD"/>
                  <dgm:constr type="ctrX" for="ch" forName="dotArrow1" refType="w" fact="0.3373"/>
                  <dgm:constr type="ctrY" for="ch" forName="dotArrow1" refType="h" fact="-0.0099"/>
                  <dgm:constr type="w" for="ch" forName="dotArrow1" refType="userD"/>
                  <dgm:constr type="h" for="ch" forName="dotArrow1" refType="userD"/>
                  <dgm:constr type="ctrX" for="ch" forName="dotArrow2" refType="w" fact="0.3227"/>
                  <dgm:constr type="ctrY" for="ch" forName="dotArrow2" refType="h" fact="-0.0239"/>
                  <dgm:constr type="w" for="ch" forName="dotArrow2" refType="userD"/>
                  <dgm:constr type="h" for="ch" forName="dotArrow2" refType="userD"/>
                  <dgm:constr type="ctrX" for="ch" forName="dotArrow3" refType="w" fact="0.3081"/>
                  <dgm:constr type="ctrY" for="ch" forName="dotArrow3" refType="h" fact="-0.0378"/>
                  <dgm:constr type="w" for="ch" forName="dotArrow3" refType="userD"/>
                  <dgm:constr type="h" for="ch" forName="dotArrow3" refType="userD"/>
                  <dgm:constr type="ctrX" for="ch" forName="dotArrow4" refType="w" fact="0.2935"/>
                  <dgm:constr type="ctrY" for="ch" forName="dotArrow4" refType="h" fact="-0.0239"/>
                  <dgm:constr type="w" for="ch" forName="dotArrow4" refType="userD"/>
                  <dgm:constr type="h" for="ch" forName="dotArrow4" refType="userD"/>
                  <dgm:constr type="ctrX" for="ch" forName="dotArrow5" refType="w" fact="0.2788"/>
                  <dgm:constr type="ctrY" for="ch" forName="dotArrow5" refType="h" fact="-0.0099"/>
                  <dgm:constr type="w" for="ch" forName="dotArrow5" refType="userD"/>
                  <dgm:constr type="h" for="ch" forName="dotArrow5" refType="userD"/>
                  <dgm:constr type="ctrX" for="ch" forName="dotArrow6" refType="w" fact="0.3081"/>
                  <dgm:constr type="ctrY" for="ch" forName="dotArrow6" refType="h" fact="-0.0084"/>
                  <dgm:constr type="w" for="ch" forName="dotArrow6" refType="userD"/>
                  <dgm:constr type="h" for="ch" forName="dotArrow6" refType="userD"/>
                  <dgm:constr type="ctrX" for="ch" forName="dotArrow7" refType="w" fact="0.3081"/>
                  <dgm:constr type="ctrY" for="ch" forName="dotArrow7" refType="h" fact="0.0211"/>
                  <dgm:constr type="w" for="ch" forName="dotArrow7" refType="userD"/>
                  <dgm:constr type="h" for="ch" forName="dotArrow7" refType="userD"/>
                  <dgm:constr type="r" for="ch" forName="parTx1" refType="w" fact="0.7444"/>
                  <dgm:constr type="t" for="ch" forName="parTx1" refType="h" fact="0.8856"/>
                  <dgm:constr type="w" for="ch" forName="parTx1" refType="w" fact="0.2101"/>
                  <dgm:constr type="h" for="ch" forName="parTx1" refType="h" fact="0.0704"/>
                  <dgm:constr type="ctrX" for="ch" forName="picture1" refType="w" fact="0.754"/>
                  <dgm:constr type="ctrY" for="ch" forName="picture1" refType="h" fact="0.8769"/>
                  <dgm:constr type="w" for="ch" forName="picture1" refType="w" fact="0.0974"/>
                  <dgm:constr type="h" for="ch" forName="picture1" refType="h" fact="0.1218"/>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5465"/>
                  <dgm:constr type="t" for="ch" forName="parTx2" refType="h" fact="0.7956"/>
                  <dgm:constr type="w" for="ch" forName="parTx2" refType="w" fact="0.2101"/>
                  <dgm:constr type="h" for="ch" forName="parTx2" refType="h" fact="0.0704"/>
                  <dgm:constr type="ctrX" for="ch" forName="picture2" refType="w" fact="0.5561"/>
                  <dgm:constr type="ctrY" for="ch" forName="picture2" refType="h" fact="0.787"/>
                  <dgm:constr type="w" for="ch" forName="picture2" refType="w" fact="0.0974"/>
                  <dgm:constr type="h" for="ch" forName="picture2" refType="h" fact="0.1218"/>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489"/>
                  <dgm:constr type="t" for="ch" forName="parTx3" refType="h" fact="0.673"/>
                  <dgm:constr type="w" for="ch" forName="parTx3" refType="w" fact="0.2101"/>
                  <dgm:constr type="h" for="ch" forName="parTx3" refType="h" fact="0.0704"/>
                  <dgm:constr type="ctrX" for="ch" forName="picture3" refType="w" fact="0.4585"/>
                  <dgm:constr type="ctrY" for="ch" forName="picture3" refType="h" fact="0.6644"/>
                  <dgm:constr type="w" for="ch" forName="picture3" refType="w" fact="0.0974"/>
                  <dgm:constr type="h" for="ch" forName="picture3" refType="h" fact="0.1218"/>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3868"/>
                  <dgm:constr type="t" for="ch" forName="parTx4" refType="h" fact="0.538"/>
                  <dgm:constr type="w" for="ch" forName="parTx4" refType="w" fact="0.2101"/>
                  <dgm:constr type="h" for="ch" forName="parTx4" refType="h" fact="0.0704"/>
                  <dgm:constr type="ctrX" for="ch" forName="picture4" refType="w" fact="0.3963"/>
                  <dgm:constr type="ctrY" for="ch" forName="picture4" refType="h" fact="0.5294"/>
                  <dgm:constr type="w" for="ch" forName="picture4" refType="w" fact="0.0974"/>
                  <dgm:constr type="h" for="ch" forName="picture4" refType="h" fact="0.1218"/>
                  <dgm:constr type="r" for="ch" forName="desTx4" refType="l" refFor="ch" refForName="parTx4"/>
                  <dgm:constr type="l" for="ch" forName="desTx4"/>
                  <dgm:constr type="t" for="ch" forName="desTx4" refType="t" refFor="ch" refForName="parTx4"/>
                  <dgm:constr type="h" for="ch" forName="desTx4" refType="h" refFor="ch" refForName="parTx4"/>
                  <dgm:constr type="r" for="ch" forName="parTx5" refType="w" fact="0.3424"/>
                  <dgm:constr type="t" for="ch" forName="parTx5" refType="h" fact="0.3951"/>
                  <dgm:constr type="w" for="ch" forName="parTx5" refType="w" fact="0.2101"/>
                  <dgm:constr type="h" for="ch" forName="parTx5" refType="h" fact="0.0704"/>
                  <dgm:constr type="ctrX" for="ch" forName="picture5" refType="w" fact="0.352"/>
                  <dgm:constr type="ctrY" for="ch" forName="picture5" refType="h" fact="0.3864"/>
                  <dgm:constr type="w" for="ch" forName="picture5" refType="w" fact="0.0974"/>
                  <dgm:constr type="h" for="ch" forName="picture5" refType="h" fact="0.1218"/>
                  <dgm:constr type="r" for="ch" forName="desTx5" refType="l" refFor="ch" refForName="parTx5"/>
                  <dgm:constr type="l" for="ch" forName="desTx5"/>
                  <dgm:constr type="t" for="ch" forName="desTx5" refType="t" refFor="ch" refForName="parTx5"/>
                  <dgm:constr type="h" for="ch" forName="desTx5" refType="h" refFor="ch" refForName="parTx5"/>
                  <dgm:constr type="r" for="ch" forName="parTx6" refType="w" fact="0.3172"/>
                  <dgm:constr type="t" for="ch" forName="parTx6" refType="h" fact="0.2531"/>
                  <dgm:constr type="w" for="ch" forName="parTx6" refType="w" fact="0.2101"/>
                  <dgm:constr type="h" for="ch" forName="parTx6" refType="h" fact="0.0704"/>
                  <dgm:constr type="ctrX" for="ch" forName="picture6" refType="w" fact="0.3267"/>
                  <dgm:constr type="ctrY" for="ch" forName="picture6" refType="h" fact="0.2444"/>
                  <dgm:constr type="w" for="ch" forName="picture6" refType="w" fact="0.0974"/>
                  <dgm:constr type="h" for="ch" forName="picture6" refType="h" fact="0.1218"/>
                  <dgm:constr type="r" for="ch" forName="desTx6" refType="l" refFor="ch" refForName="parTx6"/>
                  <dgm:constr type="l" for="ch" forName="desTx6"/>
                  <dgm:constr type="t" for="ch" forName="desTx6" refType="t" refFor="ch" refForName="parTx6"/>
                  <dgm:constr type="h" for="ch" forName="desTx6" refType="h" refFor="ch" refForName="parTx6"/>
                  <dgm:constr type="r" for="ch" forName="parTx7" refType="w" fact="0.3034"/>
                  <dgm:constr type="t" for="ch" forName="parTx7" refType="h" fact="0.1162"/>
                  <dgm:constr type="w" for="ch" forName="parTx7" refType="w" fact="0.2101"/>
                  <dgm:constr type="h" for="ch" forName="parTx7" refType="h" fact="0.0704"/>
                  <dgm:constr type="ctrX" for="ch" forName="picture7" refType="w" fact="0.3129"/>
                  <dgm:constr type="ctrY" for="ch" forName="picture7" refType="h" fact="0.1075"/>
                  <dgm:constr type="w" for="ch" forName="picture7" refType="w" fact="0.0974"/>
                  <dgm:constr type="h" for="ch" forName="picture7" refType="h" fact="0.1218"/>
                  <dgm:constr type="r" for="ch" forName="desTx7" refType="l" refFor="ch" refForName="parTx7"/>
                  <dgm:constr type="l" for="ch" forName="desTx7"/>
                  <dgm:constr type="t" for="ch" forName="desTx7" refType="t" refFor="ch" refForName="parTx7"/>
                  <dgm:constr type="h" for="ch" forName="desTx7" refType="h" refFor="ch" refForName="parTx7"/>
                </dgm:constrLst>
              </dgm:if>
              <dgm:else name="Name71">
                <dgm:alg type="composite">
                  <dgm:param type="ar" val="1.096"/>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userD" refType="w" fact="0.0111"/>
                  <dgm:constr type="ctrX" for="ch" forName="dot1" refType="w" fact="0.5541"/>
                  <dgm:constr type="ctrY" for="ch" forName="dot1" refType="h" fact="0.8342"/>
                  <dgm:constr type="w" for="ch" forName="dot1" refType="userD"/>
                  <dgm:constr type="h" for="ch" forName="dot1" refType="userD"/>
                  <dgm:constr type="ctrX" for="ch" forName="dot2" refType="w" fact="0.5756"/>
                  <dgm:constr type="ctrY" for="ch" forName="dot2" refType="h" fact="0.8448"/>
                  <dgm:constr type="w" for="ch" forName="dot2" refType="userD"/>
                  <dgm:constr type="h" for="ch" forName="dot2" refType="userD"/>
                  <dgm:constr type="ctrX" for="ch" forName="dot3" refType="w" fact="0.5974"/>
                  <dgm:constr type="ctrY" for="ch" forName="dot3" refType="h" fact="0.8539"/>
                  <dgm:constr type="w" for="ch" forName="dot3" refType="userD"/>
                  <dgm:constr type="h" for="ch" forName="dot3" refType="userD"/>
                  <dgm:constr type="ctrX" for="ch" forName="dot4" refType="w" fact="0.6194"/>
                  <dgm:constr type="ctrY" for="ch" forName="dot4" refType="h" fact="0.8615"/>
                  <dgm:constr type="w" for="ch" forName="dot4" refType="userD"/>
                  <dgm:constr type="h" for="ch" forName="dot4" refType="userD"/>
                  <dgm:constr type="ctrX" for="ch" forName="dot5" refType="w" fact="0.6416"/>
                  <dgm:constr type="ctrY" for="ch" forName="dot5" refType="h" fact="0.8676"/>
                  <dgm:constr type="w" for="ch" forName="dot5" refType="userD"/>
                  <dgm:constr type="h" for="ch" forName="dot5" refType="userD"/>
                  <dgm:constr type="ctrX" for="ch" forName="dot6" refType="w" fact="0.4197"/>
                  <dgm:constr type="ctrY" for="ch" forName="dot6" refType="h" fact="0.7255"/>
                  <dgm:constr type="w" for="ch" forName="dot6" refType="userD"/>
                  <dgm:constr type="h" for="ch" forName="dot6" refType="userD"/>
                  <dgm:constr type="ctrX" for="ch" forName="dot7" refType="w" fact="0.4382"/>
                  <dgm:constr type="ctrY" for="ch" forName="dot7" refType="h" fact="0.7454"/>
                  <dgm:constr type="w" for="ch" forName="dot7" refType="userD"/>
                  <dgm:constr type="h" for="ch" forName="dot7" refType="userD"/>
                  <dgm:constr type="ctrX" for="ch" forName="dot8" refType="w" fact="0.3344"/>
                  <dgm:constr type="ctrY" for="ch" forName="dot8" refType="h" fact="0.6026"/>
                  <dgm:constr type="w" for="ch" forName="dot8" refType="userD"/>
                  <dgm:constr type="h" for="ch" forName="dot8" refType="userD"/>
                  <dgm:constr type="ctrX" for="ch" forName="dot9" refType="w" fact="0.2734"/>
                  <dgm:constr type="ctrY" for="ch" forName="dot9" refType="h" fact="0.4632"/>
                  <dgm:constr type="w" for="ch" forName="dot9" refType="userD"/>
                  <dgm:constr type="h" for="ch" forName="dot9" refType="userD"/>
                  <dgm:constr type="ctrX" for="ch" forName="dot10" refType="w" fact="0.2357"/>
                  <dgm:constr type="ctrY" for="ch" forName="dot10" refType="h" fact="0.3187"/>
                  <dgm:constr type="w" for="ch" forName="dot10" refType="userD"/>
                  <dgm:constr type="h" for="ch" forName="dot10" refType="userD"/>
                  <dgm:constr type="ctrX" for="ch" forName="dot11" refType="w" fact="0.2184"/>
                  <dgm:constr type="ctrY" for="ch" forName="dot11" refType="h" fact="0.1763"/>
                  <dgm:constr type="w" for="ch" forName="dot11" refType="userD"/>
                  <dgm:constr type="h" for="ch" forName="dot11" refType="userD"/>
                  <dgm:constr type="ctrX" for="ch" forName="dotArrow1" refType="w" fact="0.2442"/>
                  <dgm:constr type="ctrY" for="ch" forName="dotArrow1" refType="h" fact="-0.0099"/>
                  <dgm:constr type="w" for="ch" forName="dotArrow1" refType="userD"/>
                  <dgm:constr type="h" for="ch" forName="dotArrow1" refType="userD"/>
                  <dgm:constr type="ctrX" for="ch" forName="dotArrow2" refType="w" fact="0.2275"/>
                  <dgm:constr type="ctrY" for="ch" forName="dotArrow2" refType="h" fact="-0.0239"/>
                  <dgm:constr type="w" for="ch" forName="dotArrow2" refType="userD"/>
                  <dgm:constr type="h" for="ch" forName="dotArrow2" refType="userD"/>
                  <dgm:constr type="ctrX" for="ch" forName="dotArrow3" refType="w" fact="0.2108"/>
                  <dgm:constr type="ctrY" for="ch" forName="dotArrow3" refType="h" fact="-0.0378"/>
                  <dgm:constr type="w" for="ch" forName="dotArrow3" refType="userD"/>
                  <dgm:constr type="h" for="ch" forName="dotArrow3" refType="userD"/>
                  <dgm:constr type="ctrX" for="ch" forName="dotArrow4" refType="w" fact="0.1942"/>
                  <dgm:constr type="ctrY" for="ch" forName="dotArrow4" refType="h" fact="-0.0239"/>
                  <dgm:constr type="w" for="ch" forName="dotArrow4" refType="userD"/>
                  <dgm:constr type="h" for="ch" forName="dotArrow4" refType="userD"/>
                  <dgm:constr type="ctrX" for="ch" forName="dotArrow5" refType="w" fact="0.1775"/>
                  <dgm:constr type="ctrY" for="ch" forName="dotArrow5" refType="h" fact="-0.0099"/>
                  <dgm:constr type="w" for="ch" forName="dotArrow5" refType="userD"/>
                  <dgm:constr type="h" for="ch" forName="dotArrow5" refType="userD"/>
                  <dgm:constr type="ctrX" for="ch" forName="dotArrow6" refType="w" fact="0.2108"/>
                  <dgm:constr type="ctrY" for="ch" forName="dotArrow6" refType="h" fact="-0.0084"/>
                  <dgm:constr type="w" for="ch" forName="dotArrow6" refType="userD"/>
                  <dgm:constr type="h" for="ch" forName="dotArrow6" refType="userD"/>
                  <dgm:constr type="ctrX" for="ch" forName="dotArrow7" refType="w" fact="0.2108"/>
                  <dgm:constr type="ctrY" for="ch" forName="dotArrow7" refType="h" fact="0.0211"/>
                  <dgm:constr type="w" for="ch" forName="dotArrow7" refType="userD"/>
                  <dgm:constr type="h" for="ch" forName="dotArrow7" refType="userD"/>
                  <dgm:constr type="r" for="ch" forName="parTx1" refType="w" fact="0.7085"/>
                  <dgm:constr type="t" for="ch" forName="parTx1" refType="h" fact="0.8845"/>
                  <dgm:constr type="w" for="ch" forName="parTx1" refType="w" fact="0.2396"/>
                  <dgm:constr type="h" for="ch" forName="parTx1" refType="h" fact="0.0704"/>
                  <dgm:constr type="ctrX" for="ch" forName="picture1" refType="w" fact="0.7194"/>
                  <dgm:constr type="ctrY" for="ch" forName="picture1" refType="h" fact="0.8769"/>
                  <dgm:constr type="w" for="ch" forName="picture1" refType="w" fact="0.1111"/>
                  <dgm:constr type="h" for="ch" forName="picture1" refType="h" fact="0.1218"/>
                  <dgm:constr type="r" for="ch" forName="parTx2" refType="w" fact="0.4828"/>
                  <dgm:constr type="t" for="ch" forName="parTx2" refType="h" fact="0.7946"/>
                  <dgm:constr type="w" for="ch" forName="parTx2" refType="w" fact="0.2396"/>
                  <dgm:constr type="h" for="ch" forName="parTx2" refType="h" fact="0.0704"/>
                  <dgm:constr type="ctrX" for="ch" forName="picture2" refType="w" fact="0.4937"/>
                  <dgm:constr type="ctrY" for="ch" forName="picture2" refType="h" fact="0.787"/>
                  <dgm:constr type="w" for="ch" forName="picture2" refType="w" fact="0.1111"/>
                  <dgm:constr type="h" for="ch" forName="picture2" refType="h" fact="0.1218"/>
                  <dgm:constr type="r" for="ch" forName="parTx3" refType="w" fact="0.3715"/>
                  <dgm:constr type="t" for="ch" forName="parTx3" refType="h" fact="0.672"/>
                  <dgm:constr type="w" for="ch" forName="parTx3" refType="w" fact="0.2396"/>
                  <dgm:constr type="h" for="ch" forName="parTx3" refType="h" fact="0.0704"/>
                  <dgm:constr type="ctrX" for="ch" forName="picture3" refType="w" fact="0.3824"/>
                  <dgm:constr type="ctrY" for="ch" forName="picture3" refType="h" fact="0.6644"/>
                  <dgm:constr type="w" for="ch" forName="picture3" refType="w" fact="0.1111"/>
                  <dgm:constr type="h" for="ch" forName="picture3" refType="h" fact="0.1218"/>
                  <dgm:constr type="r" for="ch" forName="parTx4" refType="w" fact="0.3006"/>
                  <dgm:constr type="t" for="ch" forName="parTx4" refType="h" fact="0.5369"/>
                  <dgm:constr type="w" for="ch" forName="parTx4" refType="w" fact="0.2396"/>
                  <dgm:constr type="h" for="ch" forName="parTx4" refType="h" fact="0.0704"/>
                  <dgm:constr type="ctrX" for="ch" forName="picture4" refType="w" fact="0.3115"/>
                  <dgm:constr type="ctrY" for="ch" forName="picture4" refType="h" fact="0.5294"/>
                  <dgm:constr type="w" for="ch" forName="picture4" refType="w" fact="0.1111"/>
                  <dgm:constr type="h" for="ch" forName="picture4" refType="h" fact="0.1218"/>
                  <dgm:constr type="r" for="ch" forName="parTx5" refType="w" fact="0.25"/>
                  <dgm:constr type="t" for="ch" forName="parTx5" refType="h" fact="0.394"/>
                  <dgm:constr type="w" for="ch" forName="parTx5" refType="w" fact="0.2396"/>
                  <dgm:constr type="h" for="ch" forName="parTx5" refType="h" fact="0.0704"/>
                  <dgm:constr type="ctrX" for="ch" forName="picture5" refType="w" fact="0.2609"/>
                  <dgm:constr type="ctrY" for="ch" forName="picture5" refType="h" fact="0.3864"/>
                  <dgm:constr type="w" for="ch" forName="picture5" refType="w" fact="0.1111"/>
                  <dgm:constr type="h" for="ch" forName="picture5" refType="h" fact="0.1218"/>
                  <dgm:constr type="r" for="ch" forName="parTx6" refType="w" fact="0.2212"/>
                  <dgm:constr type="t" for="ch" forName="parTx6" refType="h" fact="0.252"/>
                  <dgm:constr type="w" for="ch" forName="parTx6" refType="w" fact="0.2396"/>
                  <dgm:constr type="h" for="ch" forName="parTx6" refType="h" fact="0.0704"/>
                  <dgm:constr type="ctrX" for="ch" forName="picture6" refType="w" fact="0.2321"/>
                  <dgm:constr type="ctrY" for="ch" forName="picture6" refType="h" fact="0.2444"/>
                  <dgm:constr type="w" for="ch" forName="picture6" refType="w" fact="0.1111"/>
                  <dgm:constr type="h" for="ch" forName="picture6" refType="h" fact="0.1218"/>
                  <dgm:constr type="r" for="ch" forName="parTx7" refType="w" fact="0.2055"/>
                  <dgm:constr type="t" for="ch" forName="parTx7" refType="h" fact="0.1151"/>
                  <dgm:constr type="w" for="ch" forName="parTx7" refType="w" fact="0.2396"/>
                  <dgm:constr type="h" for="ch" forName="parTx7" refType="h" fact="0.0704"/>
                  <dgm:constr type="ctrX" for="ch" forName="picture7" refType="w" fact="0.2164"/>
                  <dgm:constr type="ctrY" for="ch" forName="picture7" refType="h" fact="0.1075"/>
                  <dgm:constr type="w" for="ch" forName="picture7" refType="w" fact="0.1111"/>
                  <dgm:constr type="h" for="ch" forName="picture7" refType="h" fact="0.1218"/>
                </dgm:constrLst>
              </dgm:else>
            </dgm:choose>
          </dgm:else>
        </dgm:choose>
      </dgm:else>
    </dgm:choose>
    <dgm:forEach name="wrapper" axis="self" ptType="parTrans">
      <dgm:forEach name="wrapper2" axis="self" ptType="sibTrans" st="2">
        <dgm:forEach name="imageRepeat" axis="self">
          <dgm:layoutNode name="imageRepeatNode" styleLbl="fgImgPlace1">
            <dgm:alg type="sp"/>
            <dgm:shape xmlns:r="http://schemas.openxmlformats.org/officeDocument/2006/relationships" type="ellipse" r:blip="" blipPhldr="1">
              <dgm:adjLst/>
            </dgm:shape>
            <dgm:presOf axis="self"/>
          </dgm:layoutNode>
        </dgm:forEach>
      </dgm:forEach>
    </dgm:forEach>
    <dgm:choose name="Name72">
      <dgm:if name="Name73" axis="ch" ptType="node" func="cnt" op="gte" val="2">
        <dgm:layoutNode name="dot1" styleLbl="alignNode1">
          <dgm:alg type="sp"/>
          <dgm:shape xmlns:r="http://schemas.openxmlformats.org/officeDocument/2006/relationships" type="ellipse" r:blip="">
            <dgm:adjLst/>
          </dgm:shape>
          <dgm:presOf/>
        </dgm:layoutNode>
        <dgm:layoutNode name="dot2" styleLbl="alignNode1">
          <dgm:alg type="sp"/>
          <dgm:shape xmlns:r="http://schemas.openxmlformats.org/officeDocument/2006/relationships" type="ellipse" r:blip="">
            <dgm:adjLst/>
          </dgm:shape>
          <dgm:presOf/>
        </dgm:layoutNode>
        <dgm:layoutNode name="dot3" styleLbl="alignNode1">
          <dgm:alg type="sp"/>
          <dgm:shape xmlns:r="http://schemas.openxmlformats.org/officeDocument/2006/relationships" type="ellipse" r:blip="">
            <dgm:adjLst/>
          </dgm:shape>
          <dgm:presOf/>
        </dgm:layoutNode>
      </dgm:if>
      <dgm:else name="Name74"/>
    </dgm:choose>
    <dgm:choose name="Name75">
      <dgm:if name="Name76" axis="ch" ptType="node" func="cnt" op="gte" val="3">
        <dgm:layoutNode name="dot4" styleLbl="alignNode1">
          <dgm:alg type="sp"/>
          <dgm:shape xmlns:r="http://schemas.openxmlformats.org/officeDocument/2006/relationships" type="ellipse" r:blip="">
            <dgm:adjLst/>
          </dgm:shape>
          <dgm:presOf/>
        </dgm:layoutNode>
        <dgm:layoutNode name="dot5" styleLbl="alignNode1">
          <dgm:alg type="sp"/>
          <dgm:shape xmlns:r="http://schemas.openxmlformats.org/officeDocument/2006/relationships" type="ellipse" r:blip="">
            <dgm:adjLst/>
          </dgm:shape>
          <dgm:presOf/>
        </dgm:layoutNode>
      </dgm:if>
      <dgm:else name="Name77"/>
    </dgm:choose>
    <dgm:choose name="Name78">
      <dgm:if name="Name79" axis="ch" ptType="node" func="cnt" op="gte" val="4">
        <dgm:layoutNode name="dot6" styleLbl="alignNode1">
          <dgm:alg type="sp"/>
          <dgm:shape xmlns:r="http://schemas.openxmlformats.org/officeDocument/2006/relationships" type="ellipse" r:blip="">
            <dgm:adjLst/>
          </dgm:shape>
          <dgm:presOf/>
        </dgm:layoutNode>
      </dgm:if>
      <dgm:else name="Name80"/>
    </dgm:choose>
    <dgm:choose name="Name81">
      <dgm:if name="Name82" axis="ch" ptType="node" func="cnt" op="gte" val="5">
        <dgm:layoutNode name="dot7" styleLbl="alignNode1">
          <dgm:alg type="sp"/>
          <dgm:shape xmlns:r="http://schemas.openxmlformats.org/officeDocument/2006/relationships" type="ellipse" r:blip="">
            <dgm:adjLst/>
          </dgm:shape>
          <dgm:presOf/>
        </dgm:layoutNode>
        <dgm:layoutNode name="dot8" styleLbl="alignNode1">
          <dgm:alg type="sp"/>
          <dgm:shape xmlns:r="http://schemas.openxmlformats.org/officeDocument/2006/relationships" type="ellipse" r:blip="">
            <dgm:adjLst/>
          </dgm:shape>
          <dgm:presOf/>
        </dgm:layoutNode>
      </dgm:if>
      <dgm:else name="Name83"/>
    </dgm:choose>
    <dgm:choose name="Name84">
      <dgm:if name="Name85" axis="ch" ptType="node" func="cnt" op="gte" val="6">
        <dgm:layoutNode name="dot9" styleLbl="alignNode1">
          <dgm:alg type="sp"/>
          <dgm:shape xmlns:r="http://schemas.openxmlformats.org/officeDocument/2006/relationships" type="ellipse" r:blip="">
            <dgm:adjLst/>
          </dgm:shape>
          <dgm:presOf/>
        </dgm:layoutNode>
        <dgm:layoutNode name="dot10" styleLbl="alignNode1">
          <dgm:alg type="sp"/>
          <dgm:shape xmlns:r="http://schemas.openxmlformats.org/officeDocument/2006/relationships" type="ellipse" r:blip="">
            <dgm:adjLst/>
          </dgm:shape>
          <dgm:presOf/>
        </dgm:layoutNode>
      </dgm:if>
      <dgm:else name="Name86"/>
    </dgm:choose>
    <dgm:choose name="Name87">
      <dgm:if name="Name88" axis="ch" ptType="node" func="cnt" op="gte" val="7">
        <dgm:layoutNode name="dot11" styleLbl="alignNode1">
          <dgm:alg type="sp"/>
          <dgm:shape xmlns:r="http://schemas.openxmlformats.org/officeDocument/2006/relationships" type="ellipse" r:blip="">
            <dgm:adjLst/>
          </dgm:shape>
          <dgm:presOf/>
        </dgm:layoutNode>
      </dgm:if>
      <dgm:else name="Name89"/>
    </dgm:choose>
    <dgm:choose name="Name90">
      <dgm:if name="Name91" axis="ch" ptType="node" func="cnt" op="gte" val="2">
        <dgm:layoutNode name="dotArrow1" styleLbl="alignNode1">
          <dgm:alg type="sp"/>
          <dgm:shape xmlns:r="http://schemas.openxmlformats.org/officeDocument/2006/relationships" type="ellipse" r:blip="">
            <dgm:adjLst/>
          </dgm:shape>
          <dgm:presOf/>
        </dgm:layoutNode>
        <dgm:layoutNode name="dotArrow2" styleLbl="alignNode1">
          <dgm:alg type="sp"/>
          <dgm:shape xmlns:r="http://schemas.openxmlformats.org/officeDocument/2006/relationships" type="ellipse" r:blip="">
            <dgm:adjLst/>
          </dgm:shape>
          <dgm:presOf/>
        </dgm:layoutNode>
        <dgm:layoutNode name="dotArrow3" styleLbl="alignNode1">
          <dgm:alg type="sp"/>
          <dgm:shape xmlns:r="http://schemas.openxmlformats.org/officeDocument/2006/relationships" type="ellipse" r:blip="">
            <dgm:adjLst/>
          </dgm:shape>
          <dgm:presOf/>
        </dgm:layoutNode>
        <dgm:layoutNode name="dotArrow4" styleLbl="alignNode1">
          <dgm:alg type="sp"/>
          <dgm:shape xmlns:r="http://schemas.openxmlformats.org/officeDocument/2006/relationships" type="ellipse" r:blip="">
            <dgm:adjLst/>
          </dgm:shape>
          <dgm:presOf/>
        </dgm:layoutNode>
        <dgm:layoutNode name="dotArrow5" styleLbl="alignNode1">
          <dgm:alg type="sp"/>
          <dgm:shape xmlns:r="http://schemas.openxmlformats.org/officeDocument/2006/relationships" type="ellipse" r:blip="">
            <dgm:adjLst/>
          </dgm:shape>
          <dgm:presOf/>
        </dgm:layoutNode>
        <dgm:layoutNode name="dotArrow6" styleLbl="alignNode1">
          <dgm:alg type="sp"/>
          <dgm:shape xmlns:r="http://schemas.openxmlformats.org/officeDocument/2006/relationships" type="ellipse" r:blip="">
            <dgm:adjLst/>
          </dgm:shape>
          <dgm:presOf/>
        </dgm:layoutNode>
        <dgm:layoutNode name="dotArrow7" styleLbl="alignNode1">
          <dgm:alg type="sp"/>
          <dgm:shape xmlns:r="http://schemas.openxmlformats.org/officeDocument/2006/relationships" type="ellipse" r:blip="">
            <dgm:adjLst/>
          </dgm:shape>
          <dgm:presOf/>
        </dgm:layoutNode>
      </dgm:if>
      <dgm:else name="Name92"/>
    </dgm:choose>
    <dgm:forEach name="Name93" axis="ch" ptType="node" cnt="1">
      <dgm:layoutNode name="parTx1">
        <dgm:choose name="Name94">
          <dgm:if name="Name95" func="var" arg="dir" op="equ" val="norm">
            <dgm:alg type="tx">
              <dgm:param type="parTxLTRAlign" val="l"/>
              <dgm:param type="parTxRTLAlign" val="r"/>
            </dgm:alg>
          </dgm:if>
          <dgm:else name="Name96">
            <dgm:alg type="tx">
              <dgm:param type="parTxLTRAlign" val="r"/>
              <dgm:param type="parTxRTLAlign" val="l"/>
            </dgm:alg>
          </dgm:else>
        </dgm:choose>
        <dgm:shape xmlns:r="http://schemas.openxmlformats.org/officeDocument/2006/relationships" type="roundRect" r:blip="">
          <dgm:adjLst/>
        </dgm:shape>
        <dgm:presOf axis="self" ptType="node"/>
        <dgm:choose name="Name97">
          <dgm:if name="Name98" func="var" arg="dir" op="equ" val="norm">
            <dgm:constrLst>
              <dgm:constr type="lMarg" refType="w" fact="0.6"/>
              <dgm:constr type="rMarg" refType="primFontSz" fact="0.3"/>
              <dgm:constr type="tMarg" refType="primFontSz" fact="0.3"/>
              <dgm:constr type="bMarg" refType="primFontSz" fact="0.3"/>
            </dgm:constrLst>
          </dgm:if>
          <dgm:else name="Name99">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00">
        <dgm:if name="Name101" axis="ch" ptType="node" func="cnt" op="gte" val="1">
          <dgm:layoutNode name="desTx1" styleLbl="revTx">
            <dgm:varLst>
              <dgm:bulletEnabled val="1"/>
            </dgm:varLst>
            <dgm:choose name="Name102">
              <dgm:if name="Name103" func="var" arg="dir" op="equ" val="norm">
                <dgm:choose name="Name104">
                  <dgm:if name="Name105" axis="ch" ptType="node" func="cnt" op="gte" val="2">
                    <dgm:alg type="tx">
                      <dgm:param type="parTxLTRAlign" val="l"/>
                      <dgm:param type="parTxRTLAlign" val="l"/>
                      <dgm:param type="stBulletLvl" val="1"/>
                    </dgm:alg>
                  </dgm:if>
                  <dgm:else name="Name106">
                    <dgm:alg type="tx">
                      <dgm:param type="parTxLTRAlign" val="l"/>
                      <dgm:param type="parTxRTLAlign" val="l"/>
                    </dgm:alg>
                  </dgm:else>
                </dgm:choose>
              </dgm:if>
              <dgm:else name="Name107">
                <dgm:choose name="Name108">
                  <dgm:if name="Name109" axis="ch" ptType="node" func="cnt" op="gte" val="2">
                    <dgm:alg type="tx">
                      <dgm:param type="parTxLTRAlign" val="r"/>
                      <dgm:param type="parTxRTLAlign" val="r"/>
                      <dgm:param type="shpTxLTRAlignCh" val="r"/>
                      <dgm:param type="shpTxRTLAlignCh" val="r"/>
                      <dgm:param type="stBulletLvl" val="1"/>
                    </dgm:alg>
                  </dgm:if>
                  <dgm:else name="Name110">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11"/>
      </dgm:choose>
    </dgm:forEach>
    <dgm:forEach name="Name112" axis="ch" ptType="sibTrans" hideLastTrans="0" cnt="1">
      <dgm:layoutNode name="picture1">
        <dgm:alg type="sp"/>
        <dgm:shape xmlns:r="http://schemas.openxmlformats.org/officeDocument/2006/relationships" r:blip="">
          <dgm:adjLst/>
        </dgm:shape>
        <dgm:presOf/>
        <dgm:constrLst/>
        <dgm:forEach name="Name113" ref="imageRepeat"/>
      </dgm:layoutNode>
    </dgm:forEach>
    <dgm:forEach name="Name114" axis="ch" ptType="node" st="2" cnt="1">
      <dgm:layoutNode name="parTx2">
        <dgm:choose name="Name115">
          <dgm:if name="Name116" func="var" arg="dir" op="equ" val="norm">
            <dgm:alg type="tx">
              <dgm:param type="parTxLTRAlign" val="l"/>
              <dgm:param type="parTxRTLAlign" val="r"/>
            </dgm:alg>
          </dgm:if>
          <dgm:else name="Name117">
            <dgm:alg type="tx">
              <dgm:param type="parTxLTRAlign" val="r"/>
              <dgm:param type="parTxRTLAlign" val="l"/>
            </dgm:alg>
          </dgm:else>
        </dgm:choose>
        <dgm:shape xmlns:r="http://schemas.openxmlformats.org/officeDocument/2006/relationships" type="roundRect" r:blip="">
          <dgm:adjLst/>
        </dgm:shape>
        <dgm:presOf axis="self" ptType="node"/>
        <dgm:choose name="Name118">
          <dgm:if name="Name119" func="var" arg="dir" op="equ" val="norm">
            <dgm:constrLst>
              <dgm:constr type="lMarg" refType="w" fact="0.6"/>
              <dgm:constr type="rMarg" refType="primFontSz" fact="0.3"/>
              <dgm:constr type="tMarg" refType="primFontSz" fact="0.3"/>
              <dgm:constr type="bMarg" refType="primFontSz" fact="0.3"/>
            </dgm:constrLst>
          </dgm:if>
          <dgm:else name="Name120">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21">
        <dgm:if name="Name122" axis="ch" ptType="node" func="cnt" op="gte" val="1">
          <dgm:layoutNode name="desTx2" styleLbl="revTx">
            <dgm:varLst>
              <dgm:bulletEnabled val="1"/>
            </dgm:varLst>
            <dgm:choose name="Name123">
              <dgm:if name="Name124" func="var" arg="dir" op="equ" val="norm">
                <dgm:choose name="Name125">
                  <dgm:if name="Name126" axis="ch" ptType="node" func="cnt" op="gte" val="2">
                    <dgm:alg type="tx">
                      <dgm:param type="parTxLTRAlign" val="l"/>
                      <dgm:param type="parTxRTLAlign" val="l"/>
                      <dgm:param type="stBulletLvl" val="1"/>
                    </dgm:alg>
                  </dgm:if>
                  <dgm:else name="Name127">
                    <dgm:alg type="tx">
                      <dgm:param type="parTxLTRAlign" val="l"/>
                      <dgm:param type="parTxRTLAlign" val="l"/>
                    </dgm:alg>
                  </dgm:else>
                </dgm:choose>
              </dgm:if>
              <dgm:else name="Name128">
                <dgm:choose name="Name129">
                  <dgm:if name="Name130" axis="ch" ptType="node" func="cnt" op="gte" val="2">
                    <dgm:alg type="tx">
                      <dgm:param type="parTxLTRAlign" val="r"/>
                      <dgm:param type="parTxRTLAlign" val="r"/>
                      <dgm:param type="shpTxLTRAlignCh" val="r"/>
                      <dgm:param type="shpTxRTLAlignCh" val="r"/>
                      <dgm:param type="stBulletLvl" val="1"/>
                    </dgm:alg>
                  </dgm:if>
                  <dgm:else name="Name131">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32"/>
      </dgm:choose>
    </dgm:forEach>
    <dgm:forEach name="Name133" axis="ch" ptType="sibTrans" hideLastTrans="0" st="2" cnt="1">
      <dgm:layoutNode name="picture2">
        <dgm:alg type="sp"/>
        <dgm:shape xmlns:r="http://schemas.openxmlformats.org/officeDocument/2006/relationships" r:blip="">
          <dgm:adjLst/>
        </dgm:shape>
        <dgm:presOf/>
        <dgm:constrLst/>
        <dgm:forEach name="Name134" ref="imageRepeat"/>
      </dgm:layoutNode>
    </dgm:forEach>
    <dgm:forEach name="Name135" axis="ch" ptType="node" st="3" cnt="1">
      <dgm:layoutNode name="parTx3">
        <dgm:choose name="Name136">
          <dgm:if name="Name137" func="var" arg="dir" op="equ" val="norm">
            <dgm:alg type="tx">
              <dgm:param type="parTxLTRAlign" val="l"/>
              <dgm:param type="parTxRTLAlign" val="r"/>
            </dgm:alg>
          </dgm:if>
          <dgm:else name="Name138">
            <dgm:alg type="tx">
              <dgm:param type="parTxLTRAlign" val="r"/>
              <dgm:param type="parTxRTLAlign" val="l"/>
            </dgm:alg>
          </dgm:else>
        </dgm:choose>
        <dgm:shape xmlns:r="http://schemas.openxmlformats.org/officeDocument/2006/relationships" type="roundRect" r:blip="">
          <dgm:adjLst/>
        </dgm:shape>
        <dgm:presOf axis="self" ptType="node"/>
        <dgm:choose name="Name139">
          <dgm:if name="Name140" func="var" arg="dir" op="equ" val="norm">
            <dgm:constrLst>
              <dgm:constr type="lMarg" refType="w" fact="0.6"/>
              <dgm:constr type="rMarg" refType="primFontSz" fact="0.3"/>
              <dgm:constr type="tMarg" refType="primFontSz" fact="0.3"/>
              <dgm:constr type="bMarg" refType="primFontSz" fact="0.3"/>
            </dgm:constrLst>
          </dgm:if>
          <dgm:else name="Name141">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42">
        <dgm:if name="Name143" axis="ch" ptType="node" func="cnt" op="gte" val="1">
          <dgm:layoutNode name="desTx3" styleLbl="revTx">
            <dgm:varLst>
              <dgm:bulletEnabled val="1"/>
            </dgm:varLst>
            <dgm:choose name="Name144">
              <dgm:if name="Name145" func="var" arg="dir" op="equ" val="norm">
                <dgm:choose name="Name146">
                  <dgm:if name="Name147" axis="ch" ptType="node" func="cnt" op="gte" val="2">
                    <dgm:alg type="tx">
                      <dgm:param type="parTxLTRAlign" val="l"/>
                      <dgm:param type="parTxRTLAlign" val="l"/>
                      <dgm:param type="stBulletLvl" val="1"/>
                    </dgm:alg>
                  </dgm:if>
                  <dgm:else name="Name148">
                    <dgm:alg type="tx">
                      <dgm:param type="parTxLTRAlign" val="l"/>
                      <dgm:param type="parTxRTLAlign" val="l"/>
                    </dgm:alg>
                  </dgm:else>
                </dgm:choose>
              </dgm:if>
              <dgm:else name="Name149">
                <dgm:choose name="Name150">
                  <dgm:if name="Name151" axis="ch" ptType="node" func="cnt" op="gte" val="2">
                    <dgm:alg type="tx">
                      <dgm:param type="parTxLTRAlign" val="r"/>
                      <dgm:param type="parTxRTLAlign" val="r"/>
                      <dgm:param type="shpTxLTRAlignCh" val="r"/>
                      <dgm:param type="shpTxRTLAlignCh" val="r"/>
                      <dgm:param type="stBulletLvl" val="1"/>
                    </dgm:alg>
                  </dgm:if>
                  <dgm:else name="Name152">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53"/>
      </dgm:choose>
    </dgm:forEach>
    <dgm:forEach name="Name154" axis="ch" ptType="sibTrans" hideLastTrans="0" st="3" cnt="1">
      <dgm:layoutNode name="picture3">
        <dgm:alg type="sp"/>
        <dgm:shape xmlns:r="http://schemas.openxmlformats.org/officeDocument/2006/relationships" r:blip="">
          <dgm:adjLst/>
        </dgm:shape>
        <dgm:presOf/>
        <dgm:constrLst/>
        <dgm:forEach name="Name155" ref="imageRepeat"/>
      </dgm:layoutNode>
    </dgm:forEach>
    <dgm:forEach name="Name156" axis="ch" ptType="node" st="4" cnt="1">
      <dgm:layoutNode name="parTx4">
        <dgm:choose name="Name157">
          <dgm:if name="Name158" func="var" arg="dir" op="equ" val="norm">
            <dgm:alg type="tx">
              <dgm:param type="parTxLTRAlign" val="l"/>
              <dgm:param type="parTxRTLAlign" val="r"/>
            </dgm:alg>
          </dgm:if>
          <dgm:else name="Name159">
            <dgm:alg type="tx">
              <dgm:param type="parTxLTRAlign" val="r"/>
              <dgm:param type="parTxRTLAlign" val="l"/>
            </dgm:alg>
          </dgm:else>
        </dgm:choose>
        <dgm:shape xmlns:r="http://schemas.openxmlformats.org/officeDocument/2006/relationships" type="roundRect" r:blip="">
          <dgm:adjLst/>
        </dgm:shape>
        <dgm:presOf axis="self" ptType="node"/>
        <dgm:choose name="Name160">
          <dgm:if name="Name161" func="var" arg="dir" op="equ" val="norm">
            <dgm:constrLst>
              <dgm:constr type="lMarg" refType="w" fact="0.6"/>
              <dgm:constr type="rMarg" refType="primFontSz" fact="0.3"/>
              <dgm:constr type="tMarg" refType="primFontSz" fact="0.3"/>
              <dgm:constr type="bMarg" refType="primFontSz" fact="0.3"/>
            </dgm:constrLst>
          </dgm:if>
          <dgm:else name="Name162">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63">
        <dgm:if name="Name164" axis="ch" ptType="node" func="cnt" op="gte" val="1">
          <dgm:layoutNode name="desTx4" styleLbl="revTx">
            <dgm:varLst>
              <dgm:bulletEnabled val="1"/>
            </dgm:varLst>
            <dgm:choose name="Name165">
              <dgm:if name="Name166" func="var" arg="dir" op="equ" val="norm">
                <dgm:choose name="Name167">
                  <dgm:if name="Name168" axis="ch" ptType="node" func="cnt" op="gte" val="2">
                    <dgm:alg type="tx">
                      <dgm:param type="parTxLTRAlign" val="l"/>
                      <dgm:param type="parTxRTLAlign" val="l"/>
                      <dgm:param type="stBulletLvl" val="1"/>
                    </dgm:alg>
                  </dgm:if>
                  <dgm:else name="Name169">
                    <dgm:alg type="tx">
                      <dgm:param type="parTxLTRAlign" val="l"/>
                      <dgm:param type="parTxRTLAlign" val="l"/>
                    </dgm:alg>
                  </dgm:else>
                </dgm:choose>
              </dgm:if>
              <dgm:else name="Name170">
                <dgm:choose name="Name171">
                  <dgm:if name="Name172" axis="ch" ptType="node" func="cnt" op="gte" val="2">
                    <dgm:alg type="tx">
                      <dgm:param type="parTxLTRAlign" val="r"/>
                      <dgm:param type="parTxRTLAlign" val="r"/>
                      <dgm:param type="shpTxLTRAlignCh" val="r"/>
                      <dgm:param type="shpTxRTLAlignCh" val="r"/>
                      <dgm:param type="stBulletLvl" val="1"/>
                    </dgm:alg>
                  </dgm:if>
                  <dgm:else name="Name173">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74"/>
      </dgm:choose>
    </dgm:forEach>
    <dgm:forEach name="Name175" axis="ch" ptType="sibTrans" hideLastTrans="0" st="4" cnt="1">
      <dgm:layoutNode name="picture4">
        <dgm:alg type="sp"/>
        <dgm:shape xmlns:r="http://schemas.openxmlformats.org/officeDocument/2006/relationships" r:blip="">
          <dgm:adjLst/>
        </dgm:shape>
        <dgm:presOf/>
        <dgm:constrLst/>
        <dgm:forEach name="Name176" ref="imageRepeat"/>
      </dgm:layoutNode>
    </dgm:forEach>
    <dgm:forEach name="Name177" axis="ch" ptType="node" st="5" cnt="1">
      <dgm:layoutNode name="parTx5">
        <dgm:choose name="Name178">
          <dgm:if name="Name179" func="var" arg="dir" op="equ" val="norm">
            <dgm:alg type="tx">
              <dgm:param type="parTxLTRAlign" val="l"/>
              <dgm:param type="parTxRTLAlign" val="r"/>
            </dgm:alg>
          </dgm:if>
          <dgm:else name="Name180">
            <dgm:alg type="tx">
              <dgm:param type="parTxLTRAlign" val="r"/>
              <dgm:param type="parTxRTLAlign" val="l"/>
            </dgm:alg>
          </dgm:else>
        </dgm:choose>
        <dgm:shape xmlns:r="http://schemas.openxmlformats.org/officeDocument/2006/relationships" type="roundRect" r:blip="">
          <dgm:adjLst/>
        </dgm:shape>
        <dgm:presOf axis="self" ptType="node"/>
        <dgm:choose name="Name181">
          <dgm:if name="Name182" func="var" arg="dir" op="equ" val="norm">
            <dgm:constrLst>
              <dgm:constr type="lMarg" refType="w" fact="0.6"/>
              <dgm:constr type="rMarg" refType="primFontSz" fact="0.3"/>
              <dgm:constr type="tMarg" refType="primFontSz" fact="0.3"/>
              <dgm:constr type="bMarg" refType="primFontSz" fact="0.3"/>
            </dgm:constrLst>
          </dgm:if>
          <dgm:else name="Name183">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84">
        <dgm:if name="Name185" axis="ch" ptType="node" func="cnt" op="gte" val="1">
          <dgm:layoutNode name="desTx5" styleLbl="revTx">
            <dgm:varLst>
              <dgm:bulletEnabled val="1"/>
            </dgm:varLst>
            <dgm:choose name="Name186">
              <dgm:if name="Name187" func="var" arg="dir" op="equ" val="norm">
                <dgm:choose name="Name188">
                  <dgm:if name="Name189" axis="ch" ptType="node" func="cnt" op="gte" val="2">
                    <dgm:alg type="tx">
                      <dgm:param type="parTxLTRAlign" val="l"/>
                      <dgm:param type="parTxRTLAlign" val="l"/>
                      <dgm:param type="stBulletLvl" val="1"/>
                    </dgm:alg>
                  </dgm:if>
                  <dgm:else name="Name190">
                    <dgm:alg type="tx">
                      <dgm:param type="parTxLTRAlign" val="l"/>
                      <dgm:param type="parTxRTLAlign" val="l"/>
                    </dgm:alg>
                  </dgm:else>
                </dgm:choose>
              </dgm:if>
              <dgm:else name="Name191">
                <dgm:choose name="Name192">
                  <dgm:if name="Name193" axis="ch" ptType="node" func="cnt" op="gte" val="2">
                    <dgm:alg type="tx">
                      <dgm:param type="parTxLTRAlign" val="r"/>
                      <dgm:param type="parTxRTLAlign" val="r"/>
                      <dgm:param type="shpTxLTRAlignCh" val="r"/>
                      <dgm:param type="shpTxRTLAlignCh" val="r"/>
                      <dgm:param type="stBulletLvl" val="1"/>
                    </dgm:alg>
                  </dgm:if>
                  <dgm:else name="Name194">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95"/>
      </dgm:choose>
    </dgm:forEach>
    <dgm:forEach name="Name196" axis="ch" ptType="sibTrans" hideLastTrans="0" st="5" cnt="1">
      <dgm:layoutNode name="picture5">
        <dgm:alg type="sp"/>
        <dgm:shape xmlns:r="http://schemas.openxmlformats.org/officeDocument/2006/relationships" r:blip="">
          <dgm:adjLst/>
        </dgm:shape>
        <dgm:presOf/>
        <dgm:constrLst/>
        <dgm:forEach name="Name197" ref="imageRepeat"/>
      </dgm:layoutNode>
    </dgm:forEach>
    <dgm:forEach name="Name198" axis="ch" ptType="node" st="6" cnt="1">
      <dgm:layoutNode name="parTx6">
        <dgm:choose name="Name199">
          <dgm:if name="Name200" func="var" arg="dir" op="equ" val="norm">
            <dgm:alg type="tx">
              <dgm:param type="parTxLTRAlign" val="l"/>
              <dgm:param type="parTxRTLAlign" val="r"/>
            </dgm:alg>
          </dgm:if>
          <dgm:else name="Name201">
            <dgm:alg type="tx">
              <dgm:param type="parTxLTRAlign" val="r"/>
              <dgm:param type="parTxRTLAlign" val="l"/>
            </dgm:alg>
          </dgm:else>
        </dgm:choose>
        <dgm:shape xmlns:r="http://schemas.openxmlformats.org/officeDocument/2006/relationships" type="roundRect" r:blip="">
          <dgm:adjLst/>
        </dgm:shape>
        <dgm:presOf axis="self" ptType="node"/>
        <dgm:choose name="Name202">
          <dgm:if name="Name203" func="var" arg="dir" op="equ" val="norm">
            <dgm:constrLst>
              <dgm:constr type="lMarg" refType="w" fact="0.6"/>
              <dgm:constr type="rMarg" refType="primFontSz" fact="0.3"/>
              <dgm:constr type="tMarg" refType="primFontSz" fact="0.3"/>
              <dgm:constr type="bMarg" refType="primFontSz" fact="0.3"/>
            </dgm:constrLst>
          </dgm:if>
          <dgm:else name="Name204">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205">
        <dgm:if name="Name206" axis="ch" ptType="node" func="cnt" op="gte" val="1">
          <dgm:layoutNode name="desTx6" styleLbl="revTx">
            <dgm:varLst>
              <dgm:bulletEnabled val="1"/>
            </dgm:varLst>
            <dgm:choose name="Name207">
              <dgm:if name="Name208" func="var" arg="dir" op="equ" val="norm">
                <dgm:choose name="Name209">
                  <dgm:if name="Name210" axis="ch" ptType="node" func="cnt" op="gte" val="2">
                    <dgm:alg type="tx">
                      <dgm:param type="parTxLTRAlign" val="l"/>
                      <dgm:param type="parTxRTLAlign" val="l"/>
                      <dgm:param type="stBulletLvl" val="1"/>
                    </dgm:alg>
                  </dgm:if>
                  <dgm:else name="Name211">
                    <dgm:alg type="tx">
                      <dgm:param type="parTxLTRAlign" val="l"/>
                      <dgm:param type="parTxRTLAlign" val="l"/>
                    </dgm:alg>
                  </dgm:else>
                </dgm:choose>
              </dgm:if>
              <dgm:else name="Name212">
                <dgm:choose name="Name213">
                  <dgm:if name="Name214" axis="ch" ptType="node" func="cnt" op="gte" val="2">
                    <dgm:alg type="tx">
                      <dgm:param type="parTxLTRAlign" val="r"/>
                      <dgm:param type="parTxRTLAlign" val="r"/>
                      <dgm:param type="shpTxLTRAlignCh" val="r"/>
                      <dgm:param type="shpTxRTLAlignCh" val="r"/>
                      <dgm:param type="stBulletLvl" val="1"/>
                    </dgm:alg>
                  </dgm:if>
                  <dgm:else name="Name215">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216"/>
      </dgm:choose>
    </dgm:forEach>
    <dgm:forEach name="Name217" axis="ch" ptType="sibTrans" hideLastTrans="0" st="6" cnt="1">
      <dgm:layoutNode name="picture6">
        <dgm:alg type="sp"/>
        <dgm:shape xmlns:r="http://schemas.openxmlformats.org/officeDocument/2006/relationships" r:blip="">
          <dgm:adjLst/>
        </dgm:shape>
        <dgm:presOf/>
        <dgm:constrLst/>
        <dgm:forEach name="Name218" ref="imageRepeat"/>
      </dgm:layoutNode>
    </dgm:forEach>
    <dgm:forEach name="Name219" axis="ch" ptType="node" st="7" cnt="1">
      <dgm:layoutNode name="parTx7">
        <dgm:choose name="Name220">
          <dgm:if name="Name221" func="var" arg="dir" op="equ" val="norm">
            <dgm:alg type="tx">
              <dgm:param type="parTxLTRAlign" val="l"/>
              <dgm:param type="parTxRTLAlign" val="r"/>
            </dgm:alg>
          </dgm:if>
          <dgm:else name="Name222">
            <dgm:alg type="tx">
              <dgm:param type="parTxLTRAlign" val="r"/>
              <dgm:param type="parTxRTLAlign" val="l"/>
            </dgm:alg>
          </dgm:else>
        </dgm:choose>
        <dgm:shape xmlns:r="http://schemas.openxmlformats.org/officeDocument/2006/relationships" type="roundRect" r:blip="">
          <dgm:adjLst/>
        </dgm:shape>
        <dgm:presOf axis="self" ptType="node"/>
        <dgm:choose name="Name223">
          <dgm:if name="Name224" func="var" arg="dir" op="equ" val="norm">
            <dgm:constrLst>
              <dgm:constr type="lMarg" refType="w" fact="0.6"/>
              <dgm:constr type="rMarg" refType="primFontSz" fact="0.3"/>
              <dgm:constr type="tMarg" refType="primFontSz" fact="0.3"/>
              <dgm:constr type="bMarg" refType="primFontSz" fact="0.3"/>
            </dgm:constrLst>
          </dgm:if>
          <dgm:else name="Name225">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226">
        <dgm:if name="Name227" axis="ch" ptType="node" func="cnt" op="gte" val="1">
          <dgm:layoutNode name="desTx7" styleLbl="revTx">
            <dgm:varLst>
              <dgm:bulletEnabled val="1"/>
            </dgm:varLst>
            <dgm:choose name="Name228">
              <dgm:if name="Name229" func="var" arg="dir" op="equ" val="norm">
                <dgm:choose name="Name230">
                  <dgm:if name="Name231" axis="ch" ptType="node" func="cnt" op="gte" val="2">
                    <dgm:alg type="tx">
                      <dgm:param type="parTxLTRAlign" val="l"/>
                      <dgm:param type="parTxRTLAlign" val="l"/>
                      <dgm:param type="stBulletLvl" val="1"/>
                    </dgm:alg>
                  </dgm:if>
                  <dgm:else name="Name232">
                    <dgm:alg type="tx">
                      <dgm:param type="parTxLTRAlign" val="l"/>
                      <dgm:param type="parTxRTLAlign" val="l"/>
                    </dgm:alg>
                  </dgm:else>
                </dgm:choose>
              </dgm:if>
              <dgm:else name="Name233">
                <dgm:choose name="Name234">
                  <dgm:if name="Name235" axis="ch" ptType="node" func="cnt" op="gte" val="2">
                    <dgm:alg type="tx">
                      <dgm:param type="parTxLTRAlign" val="r"/>
                      <dgm:param type="parTxRTLAlign" val="r"/>
                      <dgm:param type="shpTxLTRAlignCh" val="r"/>
                      <dgm:param type="shpTxRTLAlignCh" val="r"/>
                      <dgm:param type="stBulletLvl" val="1"/>
                    </dgm:alg>
                  </dgm:if>
                  <dgm:else name="Name236">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237"/>
      </dgm:choose>
    </dgm:forEach>
    <dgm:forEach name="Name238" axis="ch" ptType="sibTrans" hideLastTrans="0" st="7" cnt="1">
      <dgm:layoutNode name="picture7">
        <dgm:alg type="sp"/>
        <dgm:shape xmlns:r="http://schemas.openxmlformats.org/officeDocument/2006/relationships" r:blip="">
          <dgm:adjLst/>
        </dgm:shape>
        <dgm:presOf/>
        <dgm:constrLst/>
        <dgm:forEach name="Name239" ref="imageRepeat"/>
      </dgm:layoutNode>
    </dgm:forEach>
  </dgm:layoutNode>
</dgm:layoutDef>
</file>

<file path=ppt/diagrams/layout6.xml><?xml version="1.0" encoding="utf-8"?>
<dgm:layoutDef xmlns:dgm="http://schemas.openxmlformats.org/drawingml/2006/diagram" xmlns:a="http://schemas.openxmlformats.org/drawingml/2006/main" uniqueId="urn:microsoft.com/office/officeart/2008/layout/AscendingPictureAccentProcess">
  <dgm:title val=""/>
  <dgm:desc val=""/>
  <dgm:catLst>
    <dgm:cat type="process" pri="22500"/>
    <dgm:cat type="picture" pri="16000"/>
    <dgm:cat type="pictureconvert" pri="16000"/>
  </dgm:catLst>
  <dgm:samp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shape xmlns:r="http://schemas.openxmlformats.org/officeDocument/2006/relationships" r:blip="">
      <dgm:adjLst/>
    </dgm:shape>
    <dgm:choose name="Name1">
      <dgm:if name="Name2" axis="ch" ptType="node" func="cnt" op="equ" val="1">
        <dgm:choose name="Name3">
          <dgm:if name="Name4" func="var" arg="dir" op="equ" val="norm">
            <dgm:choose name="Name5">
              <dgm:if name="Name6" axis="des" func="maxDepth" op="gt" val="1">
                <dgm:alg type="composite">
                  <dgm:param type="ar" val="2.7"/>
                </dgm:alg>
                <dgm:constrLst>
                  <dgm:constr type="primFontSz" for="ch" forName="parTx1" op="equ" val="65"/>
                  <dgm:constr type="primFontSz" for="ch" forName="desTx1" op="equ" val="65"/>
                  <dgm:constr type="userD" refType="w" fact="0.0247"/>
                  <dgm:constr type="l" for="ch" forName="parTx1" refType="w" fact="0.2711"/>
                  <dgm:constr type="t" for="ch" forName="parTx1" refType="h" fact="0.9603"/>
                  <dgm:constr type="w" for="ch" forName="parTx1" refType="w" fact="0.5325"/>
                  <dgm:constr type="h" for="ch" forName="parTx1" refType="h" fact="0.3856"/>
                  <dgm:constr type="ctrX" for="ch" forName="picture1" refType="w" fact="0.2469"/>
                  <dgm:constr type="ctrY" for="ch" forName="picture1" refType="h" fact="0.9"/>
                  <dgm:constr type="w" for="ch" forName="picture1" refType="w" fact="0.2469"/>
                  <dgm:constr type="h" for="ch" forName="picture1" refType="h" fact="0.6667"/>
                  <dgm:constr type="l" for="ch" forName="desTx1" refType="r" refFor="ch" refForName="parTx1"/>
                  <dgm:constr type="r" for="ch" forName="desTx1" refType="w"/>
                  <dgm:constr type="t" for="ch" forName="desTx1" refType="t" refFor="ch" refForName="parTx1"/>
                  <dgm:constr type="h" for="ch" forName="desTx1" refType="h" refFor="ch" refForName="parTx1"/>
                </dgm:constrLst>
              </dgm:if>
              <dgm:else name="Name7">
                <dgm:alg type="composite">
                  <dgm:param type="ar" val="2"/>
                </dgm:alg>
                <dgm:constrLst>
                  <dgm:constr type="primFontSz" for="ch" forName="parTx1" op="equ" val="65"/>
                  <dgm:constr type="userD" refType="w" fact="0.0333"/>
                  <dgm:constr type="l" for="ch" forName="parTx1" refType="w" fact="0.366"/>
                  <dgm:constr type="t" for="ch" forName="parTx1" refType="h" fact="0.7113"/>
                  <dgm:constr type="w" for="ch" forName="parTx1" refType="w" fact="0.7189"/>
                  <dgm:constr type="h" for="ch" forName="parTx1" refType="h" fact="0.3856"/>
                  <dgm:constr type="ctrX" for="ch" forName="picture1" refType="w" fact="0.3333"/>
                  <dgm:constr type="ctrY" for="ch" forName="picture1" refType="h" fact="0.6667"/>
                  <dgm:constr type="w" for="ch" forName="picture1" refType="w" fact="0.3333"/>
                  <dgm:constr type="h" for="ch" forName="picture1" refType="h" fact="0.6667"/>
                </dgm:constrLst>
              </dgm:else>
            </dgm:choose>
          </dgm:if>
          <dgm:else name="Name8">
            <dgm:choose name="Name9">
              <dgm:if name="Name10" axis="des" func="maxDepth" op="gt" val="1">
                <dgm:alg type="composite">
                  <dgm:param type="ar" val="2.7"/>
                </dgm:alg>
                <dgm:constrLst>
                  <dgm:constr type="primFontSz" for="ch" forName="parTx1" op="equ" val="65"/>
                  <dgm:constr type="primFontSz" for="ch" forName="desTx1" op="equ" val="65"/>
                  <dgm:constr type="userD" refType="w" fact="0.0247"/>
                  <dgm:constr type="r" for="ch" forName="parTx1" refType="w" fact="0.7289"/>
                  <dgm:constr type="t" for="ch" forName="parTx1" refType="h" fact="0.9603"/>
                  <dgm:constr type="w" for="ch" forName="parTx1" refType="w" fact="0.5325"/>
                  <dgm:constr type="h" for="ch" forName="parTx1" refType="h" fact="0.3856"/>
                  <dgm:constr type="ctrX" for="ch" forName="picture1" refType="w" fact="0.7531"/>
                  <dgm:constr type="ctrY" for="ch" forName="picture1" refType="h" fact="0.9"/>
                  <dgm:constr type="w" for="ch" forName="picture1" refType="w" fact="0.2469"/>
                  <dgm:constr type="h" for="ch" forName="picture1" refType="h" fact="0.6667"/>
                  <dgm:constr type="r" for="ch" forName="desTx1" refType="l" refFor="ch" refForName="parTx1"/>
                  <dgm:constr type="l" for="ch" forName="desTx1"/>
                  <dgm:constr type="t" for="ch" forName="desTx1" refType="t" refFor="ch" refForName="parTx1"/>
                  <dgm:constr type="h" for="ch" forName="desTx1" refType="h" refFor="ch" refForName="parTx1"/>
                </dgm:constrLst>
              </dgm:if>
              <dgm:else name="Name11">
                <dgm:alg type="composite">
                  <dgm:param type="ar" val="2"/>
                </dgm:alg>
                <dgm:constrLst>
                  <dgm:constr type="primFontSz" for="ch" forName="parTx1" op="equ" val="65"/>
                  <dgm:constr type="userD" refType="w" fact="0.0333"/>
                  <dgm:constr type="r" for="ch" forName="parTx1" refType="w" fact="0.634"/>
                  <dgm:constr type="t" for="ch" forName="parTx1" refType="h" fact="0.7113"/>
                  <dgm:constr type="w" for="ch" forName="parTx1" refType="w" fact="0.7189"/>
                  <dgm:constr type="h" for="ch" forName="parTx1" refType="h" fact="0.3856"/>
                  <dgm:constr type="ctrX" for="ch" forName="picture1" refType="w" fact="0.6667"/>
                  <dgm:constr type="ctrY" for="ch" forName="picture1" refType="h" fact="0.6667"/>
                  <dgm:constr type="w" for="ch" forName="picture1" refType="w" fact="0.3333"/>
                  <dgm:constr type="h" for="ch" forName="picture1" refType="h" fact="0.6667"/>
                </dgm:constrLst>
              </dgm:else>
            </dgm:choose>
          </dgm:else>
        </dgm:choose>
      </dgm:if>
      <dgm:if name="Name12" axis="ch" ptType="node" func="cnt" op="equ" val="2">
        <dgm:choose name="Name13">
          <dgm:if name="Name14" func="var" arg="dir" op="equ" val="norm">
            <dgm:choose name="Name15">
              <dgm:if name="Name16" axis="des" func="maxDepth" op="gt" val="1">
                <dgm:alg type="composite">
                  <dgm:param type="ar" val="2"/>
                </dgm:alg>
                <dgm:constrLst>
                  <dgm:constr type="primFontSz" for="ch" forName="parTx1" op="equ" val="65"/>
                  <dgm:constr type="primFontSz" for="ch" forName="parTx2" refType="primFontSz" refFor="ch" refForName="parTx1" op="equ"/>
                  <dgm:constr type="primFontSz" for="ch" forName="desTx1" op="equ" val="65"/>
                  <dgm:constr type="primFontSz" for="ch" forName="desTx2" refType="primFontSz" refFor="ch" refForName="desTx1" op="equ"/>
                  <dgm:constr type="userD" refType="w" fact="0.0188"/>
                  <dgm:constr type="ctrX" for="ch" forName="dot1" refType="w" fact="0.3221"/>
                  <dgm:constr type="ctrY" for="ch" forName="dot1" refType="h" fact="0.5911"/>
                  <dgm:constr type="w" for="ch" forName="dot1" refType="userD"/>
                  <dgm:constr type="h" for="ch" forName="dot1" refType="userD"/>
                  <dgm:constr type="ctrX" for="ch" forName="dot2" refType="w" fact="0.3056"/>
                  <dgm:constr type="ctrY" for="ch" forName="dot2" refType="h" fact="0.644"/>
                  <dgm:constr type="w" for="ch" forName="dot2" refType="userD"/>
                  <dgm:constr type="h" for="ch" forName="dot2" refType="userD"/>
                  <dgm:constr type="ctrX" for="ch" forName="dot3" refType="w" fact="0.2859"/>
                  <dgm:constr type="ctrY" for="ch" forName="dot3" refType="h" fact="0.6898"/>
                  <dgm:constr type="w" for="ch" forName="dot3" refType="userD"/>
                  <dgm:constr type="h" for="ch" forName="dot3" refType="userD"/>
                  <dgm:constr type="ctrX" for="ch" forName="dotArrow1" refType="w" fact="0.3095"/>
                  <dgm:constr type="ctrY" for="ch" forName="dotArrow1" refType="h" fact="0.0587"/>
                  <dgm:constr type="w" for="ch" forName="dotArrow1" refType="userD"/>
                  <dgm:constr type="h" for="ch" forName="dotArrow1" refType="userD"/>
                  <dgm:constr type="ctrX" for="ch" forName="dotArrow2" refType="w" fact="0.3346"/>
                  <dgm:constr type="ctrY" for="ch" forName="dotArrow2" refType="h" fact="0.0287"/>
                  <dgm:constr type="w" for="ch" forName="dotArrow2" refType="userD"/>
                  <dgm:constr type="h" for="ch" forName="dotArrow2" refType="userD"/>
                  <dgm:constr type="ctrX" for="ch" forName="dotArrow3" refType="w" fact="0.3597"/>
                  <dgm:constr type="ctrY" for="ch" forName="dotArrow3" refType="h" fact="-0.0013"/>
                  <dgm:constr type="w" for="ch" forName="dotArrow3" refType="userD"/>
                  <dgm:constr type="h" for="ch" forName="dotArrow3" refType="userD"/>
                  <dgm:constr type="ctrX" for="ch" forName="dotArrow4" refType="w" fact="0.3848"/>
                  <dgm:constr type="ctrY" for="ch" forName="dotArrow4" refType="h" fact="0.0287"/>
                  <dgm:constr type="w" for="ch" forName="dotArrow4" refType="userD"/>
                  <dgm:constr type="h" for="ch" forName="dotArrow4" refType="userD"/>
                  <dgm:constr type="ctrX" for="ch" forName="dotArrow5" refType="w" fact="0.41"/>
                  <dgm:constr type="ctrY" for="ch" forName="dotArrow5" refType="h" fact="0.0587"/>
                  <dgm:constr type="w" for="ch" forName="dotArrow5" refType="userD"/>
                  <dgm:constr type="h" for="ch" forName="dotArrow5" refType="userD"/>
                  <dgm:constr type="ctrX" for="ch" forName="dotArrow6" refType="w" fact="0.3597"/>
                  <dgm:constr type="ctrY" for="ch" forName="dotArrow6" refType="h" fact="0.062"/>
                  <dgm:constr type="w" for="ch" forName="dotArrow6" refType="userD"/>
                  <dgm:constr type="h" for="ch" forName="dotArrow6" refType="userD"/>
                  <dgm:constr type="ctrX" for="ch" forName="dotArrow7" refType="w" fact="0.3597"/>
                  <dgm:constr type="ctrY" for="ch" forName="dotArrow7" refType="h" fact="0.1253"/>
                  <dgm:constr type="w" for="ch" forName="dotArrow7" refType="userD"/>
                  <dgm:constr type="h" for="ch" forName="dotArrow7" refType="userD"/>
                  <dgm:constr type="l" for="ch" forName="parTx1" refType="w" fact="0.197"/>
                  <dgm:constr type="t" for="ch" forName="parTx1" refType="h" fact="0.8169"/>
                  <dgm:constr type="w" for="ch" forName="parTx1" refType="w" fact="0.4064"/>
                  <dgm:constr type="h" for="ch" forName="parTx1" refType="h" fact="0.218"/>
                  <dgm:constr type="ctrX" for="ch" forName="picture1" refType="w" fact="0.1785"/>
                  <dgm:constr type="ctrY" for="ch" forName="picture1" refType="h" fact="0.7834"/>
                  <dgm:constr type="w" for="ch" forName="picture1" refType="w" fact="0.1884"/>
                  <dgm:constr type="h" for="ch" forName="picture1" refType="h" fact="0.3768"/>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3688"/>
                  <dgm:constr type="t" for="ch" forName="parTx2" refType="h" fact="0.3905"/>
                  <dgm:constr type="w" for="ch" forName="parTx2" refType="w" fact="0.4064"/>
                  <dgm:constr type="h" for="ch" forName="parTx2" refType="h" fact="0.218"/>
                  <dgm:constr type="ctrX" for="ch" forName="picture2" refType="w" fact="0.3503"/>
                  <dgm:constr type="ctrY" for="ch" forName="picture2" refType="h" fact="0.357"/>
                  <dgm:constr type="w" for="ch" forName="picture2" refType="w" fact="0.1884"/>
                  <dgm:constr type="h" for="ch" forName="picture2" refType="h" fact="0.3768"/>
                  <dgm:constr type="l" for="ch" forName="desTx2" refType="r" refFor="ch" refForName="parTx2"/>
                  <dgm:constr type="r" for="ch" forName="desTx2" refType="w"/>
                  <dgm:constr type="t" for="ch" forName="desTx2" refType="t" refFor="ch" refForName="parTx2"/>
                  <dgm:constr type="h" for="ch" forName="desTx2" refType="h" refFor="ch" refForName="parTx2"/>
                </dgm:constrLst>
              </dgm:if>
              <dgm:else name="Name17">
                <dgm:alg type="composite">
                  <dgm:param type="ar" val="1.5073"/>
                </dgm:alg>
                <dgm:constrLst>
                  <dgm:constr type="primFontSz" for="ch" forName="parTx1" op="equ" val="65"/>
                  <dgm:constr type="primFontSz" for="ch" forName="parTx2" refType="primFontSz" refFor="ch" refForName="parTx1" op="equ"/>
                  <dgm:constr type="userD" refType="w" fact="0.025"/>
                  <dgm:constr type="ctrX" for="ch" forName="dot1" refType="w" fact="0.4274"/>
                  <dgm:constr type="ctrY" for="ch" forName="dot1" refType="h" fact="0.5911"/>
                  <dgm:constr type="w" for="ch" forName="dot1" refType="userD"/>
                  <dgm:constr type="h" for="ch" forName="dot1" refType="userD"/>
                  <dgm:constr type="ctrX" for="ch" forName="dot2" refType="w" fact="0.4055"/>
                  <dgm:constr type="ctrY" for="ch" forName="dot2" refType="h" fact="0.644"/>
                  <dgm:constr type="w" for="ch" forName="dot2" refType="userD"/>
                  <dgm:constr type="h" for="ch" forName="dot2" refType="userD"/>
                  <dgm:constr type="ctrX" for="ch" forName="dot3" refType="w" fact="0.3794"/>
                  <dgm:constr type="ctrY" for="ch" forName="dot3" refType="h" fact="0.6898"/>
                  <dgm:constr type="w" for="ch" forName="dot3" refType="userD"/>
                  <dgm:constr type="h" for="ch" forName="dot3" refType="userD"/>
                  <dgm:constr type="ctrX" for="ch" forName="dotArrow1" refType="w" fact="0.4106"/>
                  <dgm:constr type="ctrY" for="ch" forName="dotArrow1" refType="h" fact="0.0587"/>
                  <dgm:constr type="w" for="ch" forName="dotArrow1" refType="userD"/>
                  <dgm:constr type="h" for="ch" forName="dotArrow1" refType="userD"/>
                  <dgm:constr type="ctrX" for="ch" forName="dotArrow2" refType="w" fact="0.444"/>
                  <dgm:constr type="ctrY" for="ch" forName="dotArrow2" refType="h" fact="0.0287"/>
                  <dgm:constr type="w" for="ch" forName="dotArrow2" refType="userD"/>
                  <dgm:constr type="h" for="ch" forName="dotArrow2" refType="userD"/>
                  <dgm:constr type="ctrX" for="ch" forName="dotArrow3" refType="w" fact="0.4773"/>
                  <dgm:constr type="ctrY" for="ch" forName="dotArrow3" refType="h" fact="-0.0013"/>
                  <dgm:constr type="w" for="ch" forName="dotArrow3" refType="userD"/>
                  <dgm:constr type="h" for="ch" forName="dotArrow3" refType="userD"/>
                  <dgm:constr type="ctrX" for="ch" forName="dotArrow4" refType="w" fact="0.5106"/>
                  <dgm:constr type="ctrY" for="ch" forName="dotArrow4" refType="h" fact="0.0287"/>
                  <dgm:constr type="w" for="ch" forName="dotArrow4" refType="userD"/>
                  <dgm:constr type="h" for="ch" forName="dotArrow4" refType="userD"/>
                  <dgm:constr type="ctrX" for="ch" forName="dotArrow5" refType="w" fact="0.544"/>
                  <dgm:constr type="ctrY" for="ch" forName="dotArrow5" refType="h" fact="0.0587"/>
                  <dgm:constr type="w" for="ch" forName="dotArrow5" refType="userD"/>
                  <dgm:constr type="h" for="ch" forName="dotArrow5" refType="userD"/>
                  <dgm:constr type="ctrX" for="ch" forName="dotArrow6" refType="w" fact="0.4773"/>
                  <dgm:constr type="ctrY" for="ch" forName="dotArrow6" refType="h" fact="0.062"/>
                  <dgm:constr type="w" for="ch" forName="dotArrow6" refType="userD"/>
                  <dgm:constr type="h" for="ch" forName="dotArrow6" refType="userD"/>
                  <dgm:constr type="ctrX" for="ch" forName="dotArrow7" refType="w" fact="0.4773"/>
                  <dgm:constr type="ctrY" for="ch" forName="dotArrow7" refType="h" fact="0.1253"/>
                  <dgm:constr type="w" for="ch" forName="dotArrow7" refType="userD"/>
                  <dgm:constr type="h" for="ch" forName="dotArrow7" refType="userD"/>
                  <dgm:constr type="l" for="ch" forName="parTx1" refType="w" fact="0.2614"/>
                  <dgm:constr type="t" for="ch" forName="parTx1" refType="h" fact="0.8086"/>
                  <dgm:constr type="w" for="ch" forName="parTx1" refType="w" fact="0.5392"/>
                  <dgm:constr type="h" for="ch" forName="parTx1" refType="h" fact="0.218"/>
                  <dgm:constr type="ctrX" for="ch" forName="picture1" refType="w" fact="0.2369"/>
                  <dgm:constr type="ctrY" for="ch" forName="picture1" refType="h" fact="0.7834"/>
                  <dgm:constr type="w" for="ch" forName="picture1" refType="w" fact="0.25"/>
                  <dgm:constr type="h" for="ch" forName="picture1" refType="h" fact="0.3768"/>
                  <dgm:constr type="l" for="ch" forName="parTx2" refType="w" fact="0.4893"/>
                  <dgm:constr type="t" for="ch" forName="parTx2" refType="h" fact="0.3822"/>
                  <dgm:constr type="w" for="ch" forName="parTx2" refType="w" fact="0.5392"/>
                  <dgm:constr type="h" for="ch" forName="parTx2" refType="h" fact="0.218"/>
                  <dgm:constr type="ctrX" for="ch" forName="picture2" refType="w" fact="0.4648"/>
                  <dgm:constr type="ctrY" for="ch" forName="picture2" refType="h" fact="0.357"/>
                  <dgm:constr type="w" for="ch" forName="picture2" refType="w" fact="0.25"/>
                  <dgm:constr type="h" for="ch" forName="picture2" refType="h" fact="0.3768"/>
                </dgm:constrLst>
              </dgm:else>
            </dgm:choose>
          </dgm:if>
          <dgm:else name="Name18">
            <dgm:choose name="Name19">
              <dgm:if name="Name20" axis="des" func="maxDepth" op="gt" val="1">
                <dgm:alg type="composite">
                  <dgm:param type="ar" val="2"/>
                </dgm:alg>
                <dgm:constrLst>
                  <dgm:constr type="primFontSz" for="ch" forName="parTx1" op="equ" val="65"/>
                  <dgm:constr type="primFontSz" for="ch" forName="parTx2" refType="primFontSz" refFor="ch" refForName="parTx1" op="equ"/>
                  <dgm:constr type="primFontSz" for="ch" forName="desTx1" op="equ" val="65"/>
                  <dgm:constr type="primFontSz" for="ch" forName="desTx2" refType="primFontSz" refFor="ch" refForName="desTx1" op="equ"/>
                  <dgm:constr type="userD" refType="w" fact="0.0188"/>
                  <dgm:constr type="ctrX" for="ch" forName="dot1" refType="w" fact="0.6779"/>
                  <dgm:constr type="ctrY" for="ch" forName="dot1" refType="h" fact="0.5911"/>
                  <dgm:constr type="w" for="ch" forName="dot1" refType="userD"/>
                  <dgm:constr type="h" for="ch" forName="dot1" refType="userD"/>
                  <dgm:constr type="ctrX" for="ch" forName="dot2" refType="w" fact="0.6944"/>
                  <dgm:constr type="ctrY" for="ch" forName="dot2" refType="h" fact="0.644"/>
                  <dgm:constr type="w" for="ch" forName="dot2" refType="userD"/>
                  <dgm:constr type="h" for="ch" forName="dot2" refType="userD"/>
                  <dgm:constr type="ctrX" for="ch" forName="dot3" refType="w" fact="0.7141"/>
                  <dgm:constr type="ctrY" for="ch" forName="dot3" refType="h" fact="0.6898"/>
                  <dgm:constr type="w" for="ch" forName="dot3" refType="userD"/>
                  <dgm:constr type="h" for="ch" forName="dot3" refType="userD"/>
                  <dgm:constr type="ctrX" for="ch" forName="dotArrow1" refType="w" fact="0.6905"/>
                  <dgm:constr type="ctrY" for="ch" forName="dotArrow1" refType="h" fact="0.0587"/>
                  <dgm:constr type="w" for="ch" forName="dotArrow1" refType="userD"/>
                  <dgm:constr type="h" for="ch" forName="dotArrow1" refType="userD"/>
                  <dgm:constr type="ctrX" for="ch" forName="dotArrow2" refType="w" fact="0.6654"/>
                  <dgm:constr type="ctrY" for="ch" forName="dotArrow2" refType="h" fact="0.0287"/>
                  <dgm:constr type="w" for="ch" forName="dotArrow2" refType="userD"/>
                  <dgm:constr type="h" for="ch" forName="dotArrow2" refType="userD"/>
                  <dgm:constr type="ctrX" for="ch" forName="dotArrow3" refType="w" fact="0.6403"/>
                  <dgm:constr type="ctrY" for="ch" forName="dotArrow3" refType="h" fact="-0.0013"/>
                  <dgm:constr type="w" for="ch" forName="dotArrow3" refType="userD"/>
                  <dgm:constr type="h" for="ch" forName="dotArrow3" refType="userD"/>
                  <dgm:constr type="ctrX" for="ch" forName="dotArrow4" refType="w" fact="0.6152"/>
                  <dgm:constr type="ctrY" for="ch" forName="dotArrow4" refType="h" fact="0.0287"/>
                  <dgm:constr type="w" for="ch" forName="dotArrow4" refType="userD"/>
                  <dgm:constr type="h" for="ch" forName="dotArrow4" refType="userD"/>
                  <dgm:constr type="ctrX" for="ch" forName="dotArrow5" refType="w" fact="0.59"/>
                  <dgm:constr type="ctrY" for="ch" forName="dotArrow5" refType="h" fact="0.0587"/>
                  <dgm:constr type="w" for="ch" forName="dotArrow5" refType="userD"/>
                  <dgm:constr type="h" for="ch" forName="dotArrow5" refType="userD"/>
                  <dgm:constr type="ctrX" for="ch" forName="dotArrow6" refType="w" fact="0.6403"/>
                  <dgm:constr type="ctrY" for="ch" forName="dotArrow6" refType="h" fact="0.062"/>
                  <dgm:constr type="w" for="ch" forName="dotArrow6" refType="userD"/>
                  <dgm:constr type="h" for="ch" forName="dotArrow6" refType="userD"/>
                  <dgm:constr type="ctrX" for="ch" forName="dotArrow7" refType="w" fact="0.6403"/>
                  <dgm:constr type="ctrY" for="ch" forName="dotArrow7" refType="h" fact="0.1253"/>
                  <dgm:constr type="w" for="ch" forName="dotArrow7" refType="userD"/>
                  <dgm:constr type="h" for="ch" forName="dotArrow7" refType="userD"/>
                  <dgm:constr type="r" for="ch" forName="parTx1" refType="w" fact="0.803"/>
                  <dgm:constr type="t" for="ch" forName="parTx1" refType="h" fact="0.8169"/>
                  <dgm:constr type="w" for="ch" forName="parTx1" refType="w" fact="0.4064"/>
                  <dgm:constr type="h" for="ch" forName="parTx1" refType="h" fact="0.218"/>
                  <dgm:constr type="ctrX" for="ch" forName="picture1" refType="w" fact="0.8215"/>
                  <dgm:constr type="ctrY" for="ch" forName="picture1" refType="h" fact="0.7834"/>
                  <dgm:constr type="w" for="ch" forName="picture1" refType="w" fact="0.1884"/>
                  <dgm:constr type="h" for="ch" forName="picture1" refType="h" fact="0.3768"/>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6312"/>
                  <dgm:constr type="t" for="ch" forName="parTx2" refType="h" fact="0.3905"/>
                  <dgm:constr type="w" for="ch" forName="parTx2" refType="w" fact="0.4064"/>
                  <dgm:constr type="h" for="ch" forName="parTx2" refType="h" fact="0.218"/>
                  <dgm:constr type="ctrX" for="ch" forName="picture2" refType="w" fact="0.6497"/>
                  <dgm:constr type="ctrY" for="ch" forName="picture2" refType="h" fact="0.357"/>
                  <dgm:constr type="w" for="ch" forName="picture2" refType="w" fact="0.1884"/>
                  <dgm:constr type="h" for="ch" forName="picture2" refType="h" fact="0.3768"/>
                  <dgm:constr type="r" for="ch" forName="desTx2" refType="l" refFor="ch" refForName="parTx2"/>
                  <dgm:constr type="l" for="ch" forName="desTx2"/>
                  <dgm:constr type="t" for="ch" forName="desTx2" refType="t" refFor="ch" refForName="parTx2"/>
                  <dgm:constr type="h" for="ch" forName="desTx2" refType="h" refFor="ch" refForName="parTx2"/>
                </dgm:constrLst>
              </dgm:if>
              <dgm:else name="Name21">
                <dgm:alg type="composite">
                  <dgm:param type="ar" val="1.5073"/>
                </dgm:alg>
                <dgm:constrLst>
                  <dgm:constr type="primFontSz" for="ch" forName="parTx1" op="equ" val="65"/>
                  <dgm:constr type="primFontSz" for="ch" forName="parTx2" refType="primFontSz" refFor="ch" refForName="parTx1" op="equ"/>
                  <dgm:constr type="userD" refType="w" fact="0.025"/>
                  <dgm:constr type="ctrX" for="ch" forName="dot1" refType="w" fact="0.5726"/>
                  <dgm:constr type="ctrY" for="ch" forName="dot1" refType="h" fact="0.5911"/>
                  <dgm:constr type="w" for="ch" forName="dot1" refType="userD"/>
                  <dgm:constr type="h" for="ch" forName="dot1" refType="userD"/>
                  <dgm:constr type="ctrX" for="ch" forName="dot2" refType="w" fact="0.5945"/>
                  <dgm:constr type="ctrY" for="ch" forName="dot2" refType="h" fact="0.644"/>
                  <dgm:constr type="w" for="ch" forName="dot2" refType="userD"/>
                  <dgm:constr type="h" for="ch" forName="dot2" refType="userD"/>
                  <dgm:constr type="ctrX" for="ch" forName="dot3" refType="w" fact="0.6206"/>
                  <dgm:constr type="ctrY" for="ch" forName="dot3" refType="h" fact="0.6898"/>
                  <dgm:constr type="w" for="ch" forName="dot3" refType="userD"/>
                  <dgm:constr type="h" for="ch" forName="dot3" refType="userD"/>
                  <dgm:constr type="ctrX" for="ch" forName="dotArrow1" refType="w" fact="0.5894"/>
                  <dgm:constr type="ctrY" for="ch" forName="dotArrow1" refType="h" fact="0.0587"/>
                  <dgm:constr type="w" for="ch" forName="dotArrow1" refType="userD"/>
                  <dgm:constr type="h" for="ch" forName="dotArrow1" refType="userD"/>
                  <dgm:constr type="ctrX" for="ch" forName="dotArrow2" refType="w" fact="0.556"/>
                  <dgm:constr type="ctrY" for="ch" forName="dotArrow2" refType="h" fact="0.0287"/>
                  <dgm:constr type="w" for="ch" forName="dotArrow2" refType="userD"/>
                  <dgm:constr type="h" for="ch" forName="dotArrow2" refType="userD"/>
                  <dgm:constr type="ctrX" for="ch" forName="dotArrow3" refType="w" fact="0.5227"/>
                  <dgm:constr type="ctrY" for="ch" forName="dotArrow3" refType="h" fact="-0.0013"/>
                  <dgm:constr type="w" for="ch" forName="dotArrow3" refType="userD"/>
                  <dgm:constr type="h" for="ch" forName="dotArrow3" refType="userD"/>
                  <dgm:constr type="ctrX" for="ch" forName="dotArrow4" refType="w" fact="0.4894"/>
                  <dgm:constr type="ctrY" for="ch" forName="dotArrow4" refType="h" fact="0.0287"/>
                  <dgm:constr type="w" for="ch" forName="dotArrow4" refType="userD"/>
                  <dgm:constr type="h" for="ch" forName="dotArrow4" refType="userD"/>
                  <dgm:constr type="ctrX" for="ch" forName="dotArrow5" refType="w" fact="0.456"/>
                  <dgm:constr type="ctrY" for="ch" forName="dotArrow5" refType="h" fact="0.0587"/>
                  <dgm:constr type="w" for="ch" forName="dotArrow5" refType="userD"/>
                  <dgm:constr type="h" for="ch" forName="dotArrow5" refType="userD"/>
                  <dgm:constr type="ctrX" for="ch" forName="dotArrow6" refType="w" fact="0.5227"/>
                  <dgm:constr type="ctrY" for="ch" forName="dotArrow6" refType="h" fact="0.062"/>
                  <dgm:constr type="w" for="ch" forName="dotArrow6" refType="userD"/>
                  <dgm:constr type="h" for="ch" forName="dotArrow6" refType="userD"/>
                  <dgm:constr type="ctrX" for="ch" forName="dotArrow7" refType="w" fact="0.5227"/>
                  <dgm:constr type="ctrY" for="ch" forName="dotArrow7" refType="h" fact="0.1253"/>
                  <dgm:constr type="w" for="ch" forName="dotArrow7" refType="userD"/>
                  <dgm:constr type="h" for="ch" forName="dotArrow7" refType="userD"/>
                  <dgm:constr type="r" for="ch" forName="parTx1" refType="w" fact="0.7386"/>
                  <dgm:constr type="t" for="ch" forName="parTx1" refType="h" fact="0.8086"/>
                  <dgm:constr type="w" for="ch" forName="parTx1" refType="w" fact="0.5392"/>
                  <dgm:constr type="h" for="ch" forName="parTx1" refType="h" fact="0.218"/>
                  <dgm:constr type="ctrX" for="ch" forName="picture1" refType="w" fact="0.7631"/>
                  <dgm:constr type="ctrY" for="ch" forName="picture1" refType="h" fact="0.7834"/>
                  <dgm:constr type="w" for="ch" forName="picture1" refType="w" fact="0.25"/>
                  <dgm:constr type="h" for="ch" forName="picture1" refType="h" fact="0.3768"/>
                  <dgm:constr type="r" for="ch" forName="parTx2" refType="w" fact="0.5107"/>
                  <dgm:constr type="t" for="ch" forName="parTx2" refType="h" fact="0.3822"/>
                  <dgm:constr type="w" for="ch" forName="parTx2" refType="w" fact="0.5392"/>
                  <dgm:constr type="h" for="ch" forName="parTx2" refType="h" fact="0.218"/>
                  <dgm:constr type="ctrX" for="ch" forName="picture2" refType="w" fact="0.5352"/>
                  <dgm:constr type="ctrY" for="ch" forName="picture2" refType="h" fact="0.357"/>
                  <dgm:constr type="w" for="ch" forName="picture2" refType="w" fact="0.25"/>
                  <dgm:constr type="h" for="ch" forName="picture2" refType="h" fact="0.3768"/>
                </dgm:constrLst>
              </dgm:else>
            </dgm:choose>
          </dgm:else>
        </dgm:choose>
      </dgm:if>
      <dgm:if name="Name22" axis="ch" ptType="node" func="cnt" op="equ" val="3">
        <dgm:choose name="Name23">
          <dgm:if name="Name24" func="var" arg="dir" op="equ" val="norm">
            <dgm:choose name="Name25">
              <dgm:if name="Name26" axis="des" func="maxDepth" op="gt" val="1">
                <dgm:alg type="composite">
                  <dgm:param type="ar" val="1.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userD" refType="w" fact="0.0162"/>
                  <dgm:constr type="ctrX" for="ch" forName="dot1" refType="w" fact="0.2981"/>
                  <dgm:constr type="ctrY" for="ch" forName="dot1" refType="h" fact="0.763"/>
                  <dgm:constr type="w" for="ch" forName="dot1" refType="userD"/>
                  <dgm:constr type="h" for="ch" forName="dot1" refType="userD"/>
                  <dgm:constr type="ctrX" for="ch" forName="dot2" refType="w" fact="0.2676"/>
                  <dgm:constr type="ctrY" for="ch" forName="dot2" refType="h" fact="0.7887"/>
                  <dgm:constr type="w" for="ch" forName="dot2" refType="userD"/>
                  <dgm:constr type="h" for="ch" forName="dot2" refType="userD"/>
                  <dgm:constr type="ctrX" for="ch" forName="dot3" refType="w" fact="0.2357"/>
                  <dgm:constr type="ctrY" for="ch" forName="dot3" refType="h" fact="0.809"/>
                  <dgm:constr type="w" for="ch" forName="dot3" refType="userD"/>
                  <dgm:constr type="h" for="ch" forName="dot3" refType="userD"/>
                  <dgm:constr type="ctrX" for="ch" forName="dot4" refType="w" fact="0.4445"/>
                  <dgm:constr type="ctrY" for="ch" forName="dot4" refType="h" fact="0.4655"/>
                  <dgm:constr type="w" for="ch" forName="dot4" refType="userD"/>
                  <dgm:constr type="h" for="ch" forName="dot4" refType="userD"/>
                  <dgm:constr type="ctrX" for="ch" forName="dot5" refType="w" fact="0.4323"/>
                  <dgm:constr type="ctrY" for="ch" forName="dot5" refType="h" fact="0.5178"/>
                  <dgm:constr type="w" for="ch" forName="dot5" refType="userD"/>
                  <dgm:constr type="h" for="ch" forName="dot5" refType="userD"/>
                  <dgm:constr type="ctrX" for="ch" forName="dotArrow1" refType="w" fact="0.4236"/>
                  <dgm:constr type="ctrY" for="ch" forName="dotArrow1" refType="h" fact="0.0718"/>
                  <dgm:constr type="w" for="ch" forName="dotArrow1" refType="userD"/>
                  <dgm:constr type="h" for="ch" forName="dotArrow1" refType="userD"/>
                  <dgm:constr type="ctrX" for="ch" forName="dotArrow2" refType="w" fact="0.446"/>
                  <dgm:constr type="ctrY" for="ch" forName="dotArrow2" refType="h" fact="0.0468"/>
                  <dgm:constr type="w" for="ch" forName="dotArrow2" refType="userD"/>
                  <dgm:constr type="h" for="ch" forName="dotArrow2" refType="userD"/>
                  <dgm:constr type="ctrX" for="ch" forName="dotArrow3" refType="w" fact="0.4685"/>
                  <dgm:constr type="ctrY" for="ch" forName="dotArrow3" refType="h" fact="0.0218"/>
                  <dgm:constr type="w" for="ch" forName="dotArrow3" refType="userD"/>
                  <dgm:constr type="h" for="ch" forName="dotArrow3" refType="userD"/>
                  <dgm:constr type="ctrX" for="ch" forName="dotArrow4" refType="w" fact="0.491"/>
                  <dgm:constr type="ctrY" for="ch" forName="dotArrow4" refType="h" fact="0.0468"/>
                  <dgm:constr type="w" for="ch" forName="dotArrow4" refType="userD"/>
                  <dgm:constr type="h" for="ch" forName="dotArrow4" refType="userD"/>
                  <dgm:constr type="ctrX" for="ch" forName="dotArrow5" refType="w" fact="0.5135"/>
                  <dgm:constr type="ctrY" for="ch" forName="dotArrow5" refType="h" fact="0.0718"/>
                  <dgm:constr type="w" for="ch" forName="dotArrow5" refType="userD"/>
                  <dgm:constr type="h" for="ch" forName="dotArrow5" refType="userD"/>
                  <dgm:constr type="ctrX" for="ch" forName="dotArrow6" refType="w" fact="0.4685"/>
                  <dgm:constr type="ctrY" for="ch" forName="dotArrow6" refType="h" fact="0.0745"/>
                  <dgm:constr type="w" for="ch" forName="dotArrow6" refType="userD"/>
                  <dgm:constr type="h" for="ch" forName="dotArrow6" refType="userD"/>
                  <dgm:constr type="ctrX" for="ch" forName="dotArrow7" refType="w" fact="0.4685"/>
                  <dgm:constr type="ctrY" for="ch" forName="dotArrow7" refType="h" fact="0.1273"/>
                  <dgm:constr type="w" for="ch" forName="dotArrow7" refType="userD"/>
                  <dgm:constr type="h" for="ch" forName="dotArrow7" refType="userD"/>
                  <dgm:constr type="l" for="ch" forName="parTx1" refType="w" fact="0.1487"/>
                  <dgm:constr type="t" for="ch" forName="parTx1" refType="h" fact="0.8596"/>
                  <dgm:constr type="w" for="ch" forName="parTx1" refType="w" fact="0.3491"/>
                  <dgm:constr type="h" for="ch" forName="parTx1" refType="h" fact="0.1638"/>
                  <dgm:constr type="ctrX" for="ch" forName="picture1" refType="w" fact="0.1328"/>
                  <dgm:constr type="ctrY" for="ch" forName="picture1" refType="h" fact="0.8361"/>
                  <dgm:constr type="w" for="ch" forName="picture1" refType="w" fact="0.1618"/>
                  <dgm:constr type="h" for="ch" forName="picture1" refType="h" fact="0.2832"/>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3732"/>
                  <dgm:constr type="t" for="ch" forName="parTx2" refType="h" fact="0.6469"/>
                  <dgm:constr type="w" for="ch" forName="parTx2" refType="w" fact="0.3491"/>
                  <dgm:constr type="h" for="ch" forName="parTx2" refType="h" fact="0.1638"/>
                  <dgm:constr type="ctrX" for="ch" forName="picture2" refType="w" fact="0.3573"/>
                  <dgm:constr type="ctrY" for="ch" forName="picture2" refType="h" fact="0.6234"/>
                  <dgm:constr type="w" for="ch" forName="picture2" refType="w" fact="0.1618"/>
                  <dgm:constr type="h" for="ch" forName="picture2" refType="h" fact="0.2832"/>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4763"/>
                  <dgm:constr type="t" for="ch" forName="parTx3" refType="h" fact="0.3243"/>
                  <dgm:constr type="w" for="ch" forName="parTx3" refType="w" fact="0.3491"/>
                  <dgm:constr type="h" for="ch" forName="parTx3" refType="h" fact="0.1638"/>
                  <dgm:constr type="ctrX" for="ch" forName="picture3" refType="w" fact="0.4604"/>
                  <dgm:constr type="ctrY" for="ch" forName="picture3" refType="h" fact="0.3008"/>
                  <dgm:constr type="w" for="ch" forName="picture3" refType="w" fact="0.1618"/>
                  <dgm:constr type="h" for="ch" forName="picture3" refType="h" fact="0.2832"/>
                  <dgm:constr type="l" for="ch" forName="desTx3" refType="r" refFor="ch" refForName="parTx3"/>
                  <dgm:constr type="r" for="ch" forName="desTx3" refType="w"/>
                  <dgm:constr type="t" for="ch" forName="desTx3" refType="t" refFor="ch" refForName="parTx3"/>
                  <dgm:constr type="h" for="ch" forName="desTx3" refType="h" refFor="ch" refForName="parTx3"/>
                </dgm:constrLst>
              </dgm:if>
              <dgm:else name="Name27">
                <dgm:alg type="composite">
                  <dgm:param type="ar" val="1.416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userD" refType="w" fact="0.02"/>
                  <dgm:constr type="ctrX" for="ch" forName="dot1" refType="w" fact="0.3684"/>
                  <dgm:constr type="ctrY" for="ch" forName="dot1" refType="h" fact="0.763"/>
                  <dgm:constr type="w" for="ch" forName="dot1" refType="userD"/>
                  <dgm:constr type="h" for="ch" forName="dot1" refType="userD"/>
                  <dgm:constr type="ctrX" for="ch" forName="dot2" refType="w" fact="0.3307"/>
                  <dgm:constr type="ctrY" for="ch" forName="dot2" refType="h" fact="0.7887"/>
                  <dgm:constr type="w" for="ch" forName="dot2" refType="userD"/>
                  <dgm:constr type="h" for="ch" forName="dot2" refType="userD"/>
                  <dgm:constr type="ctrX" for="ch" forName="dot3" refType="w" fact="0.2912"/>
                  <dgm:constr type="ctrY" for="ch" forName="dot3" refType="h" fact="0.809"/>
                  <dgm:constr type="w" for="ch" forName="dot3" refType="userD"/>
                  <dgm:constr type="h" for="ch" forName="dot3" refType="userD"/>
                  <dgm:constr type="ctrX" for="ch" forName="dot4" refType="w" fact="0.5494"/>
                  <dgm:constr type="ctrY" for="ch" forName="dot4" refType="h" fact="0.4655"/>
                  <dgm:constr type="w" for="ch" forName="dot4" refType="userD"/>
                  <dgm:constr type="h" for="ch" forName="dot4" refType="userD"/>
                  <dgm:constr type="ctrX" for="ch" forName="dot5" refType="w" fact="0.5342"/>
                  <dgm:constr type="ctrY" for="ch" forName="dot5" refType="h" fact="0.5178"/>
                  <dgm:constr type="w" for="ch" forName="dot5" refType="userD"/>
                  <dgm:constr type="h" for="ch" forName="dot5" refType="userD"/>
                  <dgm:constr type="ctrX" for="ch" forName="dotArrow1" refType="w" fact="0.5234"/>
                  <dgm:constr type="ctrY" for="ch" forName="dotArrow1" refType="h" fact="0.0718"/>
                  <dgm:constr type="w" for="ch" forName="dotArrow1" refType="userD"/>
                  <dgm:constr type="h" for="ch" forName="dotArrow1" refType="userD"/>
                  <dgm:constr type="ctrX" for="ch" forName="dotArrow2" refType="w" fact="0.5512"/>
                  <dgm:constr type="ctrY" for="ch" forName="dotArrow2" refType="h" fact="0.0468"/>
                  <dgm:constr type="w" for="ch" forName="dotArrow2" refType="userD"/>
                  <dgm:constr type="h" for="ch" forName="dotArrow2" refType="userD"/>
                  <dgm:constr type="ctrX" for="ch" forName="dotArrow3" refType="w" fact="0.579"/>
                  <dgm:constr type="ctrY" for="ch" forName="dotArrow3" refType="h" fact="0.0218"/>
                  <dgm:constr type="w" for="ch" forName="dotArrow3" refType="userD"/>
                  <dgm:constr type="h" for="ch" forName="dotArrow3" refType="userD"/>
                  <dgm:constr type="ctrX" for="ch" forName="dotArrow4" refType="w" fact="0.6068"/>
                  <dgm:constr type="ctrY" for="ch" forName="dotArrow4" refType="h" fact="0.0468"/>
                  <dgm:constr type="w" for="ch" forName="dotArrow4" refType="userD"/>
                  <dgm:constr type="h" for="ch" forName="dotArrow4" refType="userD"/>
                  <dgm:constr type="ctrX" for="ch" forName="dotArrow5" refType="w" fact="0.6346"/>
                  <dgm:constr type="ctrY" for="ch" forName="dotArrow5" refType="h" fact="0.0718"/>
                  <dgm:constr type="w" for="ch" forName="dotArrow5" refType="userD"/>
                  <dgm:constr type="h" for="ch" forName="dotArrow5" refType="userD"/>
                  <dgm:constr type="ctrX" for="ch" forName="dotArrow6" refType="w" fact="0.579"/>
                  <dgm:constr type="ctrY" for="ch" forName="dotArrow6" refType="h" fact="0.0745"/>
                  <dgm:constr type="w" for="ch" forName="dotArrow6" refType="userD"/>
                  <dgm:constr type="h" for="ch" forName="dotArrow6" refType="userD"/>
                  <dgm:constr type="ctrX" for="ch" forName="dotArrow7" refType="w" fact="0.579"/>
                  <dgm:constr type="ctrY" for="ch" forName="dotArrow7" refType="h" fact="0.1273"/>
                  <dgm:constr type="w" for="ch" forName="dotArrow7" refType="userD"/>
                  <dgm:constr type="h" for="ch" forName="dotArrow7" refType="userD"/>
                  <dgm:constr type="l" for="ch" forName="parTx1" refType="w" fact="0.1837"/>
                  <dgm:constr type="t" for="ch" forName="parTx1" refType="h" fact="0.8551"/>
                  <dgm:constr type="w" for="ch" forName="parTx1" refType="w" fact="0.4314"/>
                  <dgm:constr type="h" for="ch" forName="parTx1" refType="h" fact="0.1638"/>
                  <dgm:constr type="ctrX" for="ch" forName="picture1" refType="w" fact="0.1641"/>
                  <dgm:constr type="ctrY" for="ch" forName="picture1" refType="h" fact="0.8361"/>
                  <dgm:constr type="w" for="ch" forName="picture1" refType="w" fact="0.2"/>
                  <dgm:constr type="h" for="ch" forName="picture1" refType="h" fact="0.2832"/>
                  <dgm:constr type="l" for="ch" forName="parTx2" refType="w" fact="0.4612"/>
                  <dgm:constr type="t" for="ch" forName="parTx2" refType="h" fact="0.6424"/>
                  <dgm:constr type="w" for="ch" forName="parTx2" refType="w" fact="0.4314"/>
                  <dgm:constr type="h" for="ch" forName="parTx2" refType="h" fact="0.1638"/>
                  <dgm:constr type="ctrX" for="ch" forName="picture2" refType="w" fact="0.4416"/>
                  <dgm:constr type="ctrY" for="ch" forName="picture2" refType="h" fact="0.6234"/>
                  <dgm:constr type="w" for="ch" forName="picture2" refType="w" fact="0.2"/>
                  <dgm:constr type="h" for="ch" forName="picture2" refType="h" fact="0.2832"/>
                  <dgm:constr type="l" for="ch" forName="parTx3" refType="w" fact="0.5886"/>
                  <dgm:constr type="t" for="ch" forName="parTx3" refType="h" fact="0.3198"/>
                  <dgm:constr type="w" for="ch" forName="parTx3" refType="w" fact="0.4314"/>
                  <dgm:constr type="h" for="ch" forName="parTx3" refType="h" fact="0.1638"/>
                  <dgm:constr type="ctrX" for="ch" forName="picture3" refType="w" fact="0.569"/>
                  <dgm:constr type="ctrY" for="ch" forName="picture3" refType="h" fact="0.3008"/>
                  <dgm:constr type="w" for="ch" forName="picture3" refType="w" fact="0.2"/>
                  <dgm:constr type="h" for="ch" forName="picture3" refType="h" fact="0.2832"/>
                </dgm:constrLst>
              </dgm:else>
            </dgm:choose>
          </dgm:if>
          <dgm:else name="Name28">
            <dgm:choose name="Name29">
              <dgm:if name="Name30" axis="des" func="maxDepth" op="gt" val="1">
                <dgm:alg type="composite">
                  <dgm:param type="ar" val="1.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userD" refType="w" fact="0.0162"/>
                  <dgm:constr type="ctrX" for="ch" forName="dot1" refType="w" fact="0.7019"/>
                  <dgm:constr type="ctrY" for="ch" forName="dot1" refType="h" fact="0.763"/>
                  <dgm:constr type="w" for="ch" forName="dot1" refType="userD"/>
                  <dgm:constr type="h" for="ch" forName="dot1" refType="userD"/>
                  <dgm:constr type="ctrX" for="ch" forName="dot2" refType="w" fact="0.7324"/>
                  <dgm:constr type="ctrY" for="ch" forName="dot2" refType="h" fact="0.7887"/>
                  <dgm:constr type="w" for="ch" forName="dot2" refType="userD"/>
                  <dgm:constr type="h" for="ch" forName="dot2" refType="userD"/>
                  <dgm:constr type="ctrX" for="ch" forName="dot3" refType="w" fact="0.7643"/>
                  <dgm:constr type="ctrY" for="ch" forName="dot3" refType="h" fact="0.809"/>
                  <dgm:constr type="w" for="ch" forName="dot3" refType="userD"/>
                  <dgm:constr type="h" for="ch" forName="dot3" refType="userD"/>
                  <dgm:constr type="ctrX" for="ch" forName="dot4" refType="w" fact="0.5555"/>
                  <dgm:constr type="ctrY" for="ch" forName="dot4" refType="h" fact="0.4655"/>
                  <dgm:constr type="w" for="ch" forName="dot4" refType="userD"/>
                  <dgm:constr type="h" for="ch" forName="dot4" refType="userD"/>
                  <dgm:constr type="ctrX" for="ch" forName="dot5" refType="w" fact="0.5677"/>
                  <dgm:constr type="ctrY" for="ch" forName="dot5" refType="h" fact="0.5178"/>
                  <dgm:constr type="w" for="ch" forName="dot5" refType="userD"/>
                  <dgm:constr type="h" for="ch" forName="dot5" refType="userD"/>
                  <dgm:constr type="ctrX" for="ch" forName="dotArrow1" refType="w" fact="0.5764"/>
                  <dgm:constr type="ctrY" for="ch" forName="dotArrow1" refType="h" fact="0.0718"/>
                  <dgm:constr type="w" for="ch" forName="dotArrow1" refType="userD"/>
                  <dgm:constr type="h" for="ch" forName="dotArrow1" refType="userD"/>
                  <dgm:constr type="ctrX" for="ch" forName="dotArrow2" refType="w" fact="0.554"/>
                  <dgm:constr type="ctrY" for="ch" forName="dotArrow2" refType="h" fact="0.0468"/>
                  <dgm:constr type="w" for="ch" forName="dotArrow2" refType="userD"/>
                  <dgm:constr type="h" for="ch" forName="dotArrow2" refType="userD"/>
                  <dgm:constr type="ctrX" for="ch" forName="dotArrow3" refType="w" fact="0.5315"/>
                  <dgm:constr type="ctrY" for="ch" forName="dotArrow3" refType="h" fact="0.0218"/>
                  <dgm:constr type="w" for="ch" forName="dotArrow3" refType="userD"/>
                  <dgm:constr type="h" for="ch" forName="dotArrow3" refType="userD"/>
                  <dgm:constr type="ctrX" for="ch" forName="dotArrow4" refType="w" fact="0.509"/>
                  <dgm:constr type="ctrY" for="ch" forName="dotArrow4" refType="h" fact="0.0468"/>
                  <dgm:constr type="w" for="ch" forName="dotArrow4" refType="userD"/>
                  <dgm:constr type="h" for="ch" forName="dotArrow4" refType="userD"/>
                  <dgm:constr type="ctrX" for="ch" forName="dotArrow5" refType="w" fact="0.4865"/>
                  <dgm:constr type="ctrY" for="ch" forName="dotArrow5" refType="h" fact="0.0718"/>
                  <dgm:constr type="w" for="ch" forName="dotArrow5" refType="userD"/>
                  <dgm:constr type="h" for="ch" forName="dotArrow5" refType="userD"/>
                  <dgm:constr type="ctrX" for="ch" forName="dotArrow6" refType="w" fact="0.5315"/>
                  <dgm:constr type="ctrY" for="ch" forName="dotArrow6" refType="h" fact="0.0745"/>
                  <dgm:constr type="w" for="ch" forName="dotArrow6" refType="userD"/>
                  <dgm:constr type="h" for="ch" forName="dotArrow6" refType="userD"/>
                  <dgm:constr type="ctrX" for="ch" forName="dotArrow7" refType="w" fact="0.5315"/>
                  <dgm:constr type="ctrY" for="ch" forName="dotArrow7" refType="h" fact="0.1273"/>
                  <dgm:constr type="w" for="ch" forName="dotArrow7" refType="userD"/>
                  <dgm:constr type="h" for="ch" forName="dotArrow7" refType="userD"/>
                  <dgm:constr type="r" for="ch" forName="parTx1" refType="w" fact="0.8513"/>
                  <dgm:constr type="t" for="ch" forName="parTx1" refType="h" fact="0.8596"/>
                  <dgm:constr type="w" for="ch" forName="parTx1" refType="w" fact="0.3491"/>
                  <dgm:constr type="h" for="ch" forName="parTx1" refType="h" fact="0.1638"/>
                  <dgm:constr type="ctrX" for="ch" forName="picture1" refType="w" fact="0.8672"/>
                  <dgm:constr type="ctrY" for="ch" forName="picture1" refType="h" fact="0.8361"/>
                  <dgm:constr type="w" for="ch" forName="picture1" refType="w" fact="0.1618"/>
                  <dgm:constr type="h" for="ch" forName="picture1" refType="h" fact="0.2832"/>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6268"/>
                  <dgm:constr type="t" for="ch" forName="parTx2" refType="h" fact="0.6469"/>
                  <dgm:constr type="w" for="ch" forName="parTx2" refType="w" fact="0.3491"/>
                  <dgm:constr type="h" for="ch" forName="parTx2" refType="h" fact="0.1638"/>
                  <dgm:constr type="ctrX" for="ch" forName="picture2" refType="w" fact="0.6427"/>
                  <dgm:constr type="ctrY" for="ch" forName="picture2" refType="h" fact="0.6234"/>
                  <dgm:constr type="w" for="ch" forName="picture2" refType="w" fact="0.1618"/>
                  <dgm:constr type="h" for="ch" forName="picture2" refType="h" fact="0.2832"/>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5237"/>
                  <dgm:constr type="t" for="ch" forName="parTx3" refType="h" fact="0.3243"/>
                  <dgm:constr type="w" for="ch" forName="parTx3" refType="w" fact="0.3491"/>
                  <dgm:constr type="h" for="ch" forName="parTx3" refType="h" fact="0.1638"/>
                  <dgm:constr type="ctrX" for="ch" forName="picture3" refType="w" fact="0.5396"/>
                  <dgm:constr type="ctrY" for="ch" forName="picture3" refType="h" fact="0.3008"/>
                  <dgm:constr type="w" for="ch" forName="picture3" refType="w" fact="0.1618"/>
                  <dgm:constr type="h" for="ch" forName="picture3" refType="h" fact="0.2832"/>
                  <dgm:constr type="r" for="ch" forName="desTx3" refType="l" refFor="ch" refForName="parTx3"/>
                  <dgm:constr type="l" for="ch" forName="desTx3"/>
                  <dgm:constr type="t" for="ch" forName="desTx3" refType="t" refFor="ch" refForName="parTx3"/>
                  <dgm:constr type="h" for="ch" forName="desTx3" refType="h" refFor="ch" refForName="parTx3"/>
                </dgm:constrLst>
              </dgm:if>
              <dgm:else name="Name31">
                <dgm:alg type="composite">
                  <dgm:param type="ar" val="1.416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userD" refType="w" fact="0.02"/>
                  <dgm:constr type="ctrX" for="ch" forName="dot1" refType="w" fact="0.6316"/>
                  <dgm:constr type="ctrY" for="ch" forName="dot1" refType="h" fact="0.763"/>
                  <dgm:constr type="w" for="ch" forName="dot1" refType="userD"/>
                  <dgm:constr type="h" for="ch" forName="dot1" refType="userD"/>
                  <dgm:constr type="ctrX" for="ch" forName="dot2" refType="w" fact="0.6693"/>
                  <dgm:constr type="ctrY" for="ch" forName="dot2" refType="h" fact="0.7887"/>
                  <dgm:constr type="w" for="ch" forName="dot2" refType="userD"/>
                  <dgm:constr type="h" for="ch" forName="dot2" refType="userD"/>
                  <dgm:constr type="ctrX" for="ch" forName="dot3" refType="w" fact="0.7088"/>
                  <dgm:constr type="ctrY" for="ch" forName="dot3" refType="h" fact="0.809"/>
                  <dgm:constr type="w" for="ch" forName="dot3" refType="userD"/>
                  <dgm:constr type="h" for="ch" forName="dot3" refType="userD"/>
                  <dgm:constr type="ctrX" for="ch" forName="dot4" refType="w" fact="0.4506"/>
                  <dgm:constr type="ctrY" for="ch" forName="dot4" refType="h" fact="0.4655"/>
                  <dgm:constr type="w" for="ch" forName="dot4" refType="userD"/>
                  <dgm:constr type="h" for="ch" forName="dot4" refType="userD"/>
                  <dgm:constr type="ctrX" for="ch" forName="dot5" refType="w" fact="0.4658"/>
                  <dgm:constr type="ctrY" for="ch" forName="dot5" refType="h" fact="0.5178"/>
                  <dgm:constr type="w" for="ch" forName="dot5" refType="userD"/>
                  <dgm:constr type="h" for="ch" forName="dot5" refType="userD"/>
                  <dgm:constr type="ctrX" for="ch" forName="dotArrow1" refType="w" fact="0.4766"/>
                  <dgm:constr type="ctrY" for="ch" forName="dotArrow1" refType="h" fact="0.0718"/>
                  <dgm:constr type="w" for="ch" forName="dotArrow1" refType="userD"/>
                  <dgm:constr type="h" for="ch" forName="dotArrow1" refType="userD"/>
                  <dgm:constr type="ctrX" for="ch" forName="dotArrow2" refType="w" fact="0.4488"/>
                  <dgm:constr type="ctrY" for="ch" forName="dotArrow2" refType="h" fact="0.0468"/>
                  <dgm:constr type="w" for="ch" forName="dotArrow2" refType="userD"/>
                  <dgm:constr type="h" for="ch" forName="dotArrow2" refType="userD"/>
                  <dgm:constr type="ctrX" for="ch" forName="dotArrow3" refType="w" fact="0.421"/>
                  <dgm:constr type="ctrY" for="ch" forName="dotArrow3" refType="h" fact="0.0218"/>
                  <dgm:constr type="w" for="ch" forName="dotArrow3" refType="userD"/>
                  <dgm:constr type="h" for="ch" forName="dotArrow3" refType="userD"/>
                  <dgm:constr type="ctrX" for="ch" forName="dotArrow4" refType="w" fact="0.3932"/>
                  <dgm:constr type="ctrY" for="ch" forName="dotArrow4" refType="h" fact="0.0468"/>
                  <dgm:constr type="w" for="ch" forName="dotArrow4" refType="userD"/>
                  <dgm:constr type="h" for="ch" forName="dotArrow4" refType="userD"/>
                  <dgm:constr type="ctrX" for="ch" forName="dotArrow5" refType="w" fact="0.3654"/>
                  <dgm:constr type="ctrY" for="ch" forName="dotArrow5" refType="h" fact="0.0718"/>
                  <dgm:constr type="w" for="ch" forName="dotArrow5" refType="userD"/>
                  <dgm:constr type="h" for="ch" forName="dotArrow5" refType="userD"/>
                  <dgm:constr type="ctrX" for="ch" forName="dotArrow6" refType="w" fact="0.421"/>
                  <dgm:constr type="ctrY" for="ch" forName="dotArrow6" refType="h" fact="0.0745"/>
                  <dgm:constr type="w" for="ch" forName="dotArrow6" refType="userD"/>
                  <dgm:constr type="h" for="ch" forName="dotArrow6" refType="userD"/>
                  <dgm:constr type="ctrX" for="ch" forName="dotArrow7" refType="w" fact="0.421"/>
                  <dgm:constr type="ctrY" for="ch" forName="dotArrow7" refType="h" fact="0.1273"/>
                  <dgm:constr type="w" for="ch" forName="dotArrow7" refType="userD"/>
                  <dgm:constr type="h" for="ch" forName="dotArrow7" refType="userD"/>
                  <dgm:constr type="r" for="ch" forName="parTx1" refType="w" fact="0.8163"/>
                  <dgm:constr type="t" for="ch" forName="parTx1" refType="h" fact="0.8551"/>
                  <dgm:constr type="w" for="ch" forName="parTx1" refType="w" fact="0.4314"/>
                  <dgm:constr type="h" for="ch" forName="parTx1" refType="h" fact="0.1638"/>
                  <dgm:constr type="ctrX" for="ch" forName="picture1" refType="w" fact="0.8359"/>
                  <dgm:constr type="ctrY" for="ch" forName="picture1" refType="h" fact="0.8361"/>
                  <dgm:constr type="w" for="ch" forName="picture1" refType="w" fact="0.2"/>
                  <dgm:constr type="h" for="ch" forName="picture1" refType="h" fact="0.2832"/>
                  <dgm:constr type="r" for="ch" forName="parTx2" refType="w" fact="0.5388"/>
                  <dgm:constr type="t" for="ch" forName="parTx2" refType="h" fact="0.6424"/>
                  <dgm:constr type="w" for="ch" forName="parTx2" refType="w" fact="0.4314"/>
                  <dgm:constr type="h" for="ch" forName="parTx2" refType="h" fact="0.1638"/>
                  <dgm:constr type="ctrX" for="ch" forName="picture2" refType="w" fact="0.5584"/>
                  <dgm:constr type="ctrY" for="ch" forName="picture2" refType="h" fact="0.6234"/>
                  <dgm:constr type="w" for="ch" forName="picture2" refType="w" fact="0.2"/>
                  <dgm:constr type="h" for="ch" forName="picture2" refType="h" fact="0.2832"/>
                  <dgm:constr type="r" for="ch" forName="parTx3" refType="w" fact="0.4114"/>
                  <dgm:constr type="t" for="ch" forName="parTx3" refType="h" fact="0.3198"/>
                  <dgm:constr type="w" for="ch" forName="parTx3" refType="w" fact="0.4314"/>
                  <dgm:constr type="h" for="ch" forName="parTx3" refType="h" fact="0.1638"/>
                  <dgm:constr type="ctrX" for="ch" forName="picture3" refType="w" fact="0.431"/>
                  <dgm:constr type="ctrY" for="ch" forName="picture3" refType="h" fact="0.3008"/>
                  <dgm:constr type="w" for="ch" forName="picture3" refType="w" fact="0.2"/>
                  <dgm:constr type="h" for="ch" forName="picture3" refType="h" fact="0.2832"/>
                </dgm:constrLst>
              </dgm:else>
            </dgm:choose>
          </dgm:else>
        </dgm:choose>
      </dgm:if>
      <dgm:if name="Name32" axis="ch" ptType="node" func="cnt" op="equ" val="4">
        <dgm:choose name="Name33">
          <dgm:if name="Name34" func="var" arg="dir" op="equ" val="norm">
            <dgm:choose name="Name35">
              <dgm:if name="Name36" axis="des" func="maxDepth" op="gt" val="1">
                <dgm:alg type="composite">
                  <dgm:param type="ar" val="1.5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userD" refType="w" fact="0.0136"/>
                  <dgm:constr type="ctrX" for="ch" forName="dot1" refType="w" fact="0.3253"/>
                  <dgm:constr type="ctrY" for="ch" forName="dot1" refType="h" fact="0.8215"/>
                  <dgm:constr type="w" for="ch" forName="dot1" refType="userD"/>
                  <dgm:constr type="h" for="ch" forName="dot1" refType="userD"/>
                  <dgm:constr type="ctrX" for="ch" forName="dot2" refType="w" fact="0.2949"/>
                  <dgm:constr type="ctrY" for="ch" forName="dot2" refType="h" fact="0.843"/>
                  <dgm:constr type="w" for="ch" forName="dot2" refType="userD"/>
                  <dgm:constr type="h" for="ch" forName="dot2" refType="userD"/>
                  <dgm:constr type="ctrX" for="ch" forName="dot3" refType="w" fact="0.2635"/>
                  <dgm:constr type="ctrY" for="ch" forName="dot3" refType="h" fact="0.8607"/>
                  <dgm:constr type="w" for="ch" forName="dot3" refType="userD"/>
                  <dgm:constr type="h" for="ch" forName="dot3" refType="userD"/>
                  <dgm:constr type="ctrX" for="ch" forName="dot4" refType="w" fact="0.2313"/>
                  <dgm:constr type="ctrY" for="ch" forName="dot4" refType="h" fact="0.8745"/>
                  <dgm:constr type="w" for="ch" forName="dot4" refType="userD"/>
                  <dgm:constr type="h" for="ch" forName="dot4" refType="userD"/>
                  <dgm:constr type="ctrX" for="ch" forName="dot5" refType="w" fact="0.4675"/>
                  <dgm:constr type="ctrY" for="ch" forName="dot5" refType="h" fact="0.6419"/>
                  <dgm:constr type="w" for="ch" forName="dot5" refType="userD"/>
                  <dgm:constr type="h" for="ch" forName="dot5" refType="userD"/>
                  <dgm:constr type="ctrX" for="ch" forName="dot6" refType="w" fact="0.5486"/>
                  <dgm:constr type="ctrY" for="ch" forName="dot6" refType="h" fact="0.3784"/>
                  <dgm:constr type="w" for="ch" forName="dot6" refType="userD"/>
                  <dgm:constr type="h" for="ch" forName="dot6" refType="userD"/>
                  <dgm:constr type="ctrX" for="ch" forName="dotArrow1" refType="w" fact="0.5267"/>
                  <dgm:constr type="ctrY" for="ch" forName="dotArrow1" refType="h" fact="0.0496"/>
                  <dgm:constr type="w" for="ch" forName="dotArrow1" refType="userD"/>
                  <dgm:constr type="h" for="ch" forName="dotArrow1" refType="userD"/>
                  <dgm:constr type="ctrX" for="ch" forName="dotArrow2" refType="w" fact="0.5462"/>
                  <dgm:constr type="ctrY" for="ch" forName="dotArrow2" refType="h" fact="0.0282"/>
                  <dgm:constr type="w" for="ch" forName="dotArrow2" refType="userD"/>
                  <dgm:constr type="h" for="ch" forName="dotArrow2" refType="userD"/>
                  <dgm:constr type="ctrX" for="ch" forName="dotArrow3" refType="w" fact="0.5657"/>
                  <dgm:constr type="ctrY" for="ch" forName="dotArrow3" refType="h" fact="0.0068"/>
                  <dgm:constr type="w" for="ch" forName="dotArrow3" refType="userD"/>
                  <dgm:constr type="h" for="ch" forName="dotArrow3" refType="userD"/>
                  <dgm:constr type="ctrX" for="ch" forName="dotArrow4" refType="w" fact="0.5851"/>
                  <dgm:constr type="ctrY" for="ch" forName="dotArrow4" refType="h" fact="0.0282"/>
                  <dgm:constr type="w" for="ch" forName="dotArrow4" refType="userD"/>
                  <dgm:constr type="h" for="ch" forName="dotArrow4" refType="userD"/>
                  <dgm:constr type="ctrX" for="ch" forName="dotArrow5" refType="w" fact="0.6046"/>
                  <dgm:constr type="ctrY" for="ch" forName="dotArrow5" refType="h" fact="0.0496"/>
                  <dgm:constr type="w" for="ch" forName="dotArrow5" refType="userD"/>
                  <dgm:constr type="h" for="ch" forName="dotArrow5" refType="userD"/>
                  <dgm:constr type="ctrX" for="ch" forName="dotArrow6" refType="w" fact="0.5657"/>
                  <dgm:constr type="ctrY" for="ch" forName="dotArrow6" refType="h" fact="0.052"/>
                  <dgm:constr type="w" for="ch" forName="dotArrow6" refType="userD"/>
                  <dgm:constr type="h" for="ch" forName="dotArrow6" refType="userD"/>
                  <dgm:constr type="ctrX" for="ch" forName="dotArrow7" refType="w" fact="0.5657"/>
                  <dgm:constr type="ctrY" for="ch" forName="dotArrow7" refType="h" fact="0.0972"/>
                  <dgm:constr type="w" for="ch" forName="dotArrow7" refType="userD"/>
                  <dgm:constr type="h" for="ch" forName="dotArrow7" refType="userD"/>
                  <dgm:constr type="l" for="ch" forName="parTx1" refType="w" fact="0.1466"/>
                  <dgm:constr type="t" for="ch" forName="parTx1" refType="h" fact="0.9095"/>
                  <dgm:constr type="w" for="ch" forName="parTx1" refType="w" fact="0.294"/>
                  <dgm:constr type="h" for="ch" forName="parTx1" refType="h" fact="0.1222"/>
                  <dgm:constr type="ctrX" for="ch" forName="picture1" refType="w" fact="0.1333"/>
                  <dgm:constr type="ctrY" for="ch" forName="picture1" refType="h" fact="0.8922"/>
                  <dgm:constr type="w" for="ch" forName="picture1" refType="w" fact="0.1363"/>
                  <dgm:constr type="h" for="ch" forName="picture1" refType="h" fact="0.2113"/>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4105"/>
                  <dgm:constr type="t" for="ch" forName="parTx2" refType="h" fact="0.762"/>
                  <dgm:constr type="w" for="ch" forName="parTx2" refType="w" fact="0.294"/>
                  <dgm:constr type="h" for="ch" forName="parTx2" refType="h" fact="0.1222"/>
                  <dgm:constr type="ctrX" for="ch" forName="picture2" refType="w" fact="0.3972"/>
                  <dgm:constr type="ctrY" for="ch" forName="picture2" refType="h" fact="0.7447"/>
                  <dgm:constr type="w" for="ch" forName="picture2" refType="w" fact="0.1363"/>
                  <dgm:constr type="h" for="ch" forName="picture2" refType="h" fact="0.2113"/>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229"/>
                  <dgm:constr type="t" for="ch" forName="parTx3" refType="h" fact="0.5294"/>
                  <dgm:constr type="w" for="ch" forName="parTx3" refType="w" fact="0.294"/>
                  <dgm:constr type="h" for="ch" forName="parTx3" refType="h" fact="0.1222"/>
                  <dgm:constr type="ctrX" for="ch" forName="picture3" refType="w" fact="0.5095"/>
                  <dgm:constr type="ctrY" for="ch" forName="picture3" refType="h" fact="0.5121"/>
                  <dgm:constr type="w" for="ch" forName="picture3" refType="w" fact="0.1363"/>
                  <dgm:constr type="h" for="ch" forName="picture3" refType="h" fact="0.2113"/>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5722"/>
                  <dgm:constr type="t" for="ch" forName="parTx4" refType="h" fact="0.2523"/>
                  <dgm:constr type="w" for="ch" forName="parTx4" refType="w" fact="0.294"/>
                  <dgm:constr type="h" for="ch" forName="parTx4" refType="h" fact="0.1222"/>
                  <dgm:constr type="ctrX" for="ch" forName="picture4" refType="w" fact="0.5588"/>
                  <dgm:constr type="ctrY" for="ch" forName="picture4" refType="h" fact="0.235"/>
                  <dgm:constr type="w" for="ch" forName="picture4" refType="w" fact="0.1363"/>
                  <dgm:constr type="h" for="ch" forName="picture4" refType="h" fact="0.2113"/>
                  <dgm:constr type="l" for="ch" forName="desTx4" refType="r" refFor="ch" refForName="parTx4"/>
                  <dgm:constr type="r" for="ch" forName="desTx4" refType="w"/>
                  <dgm:constr type="t" for="ch" forName="desTx4" refType="t" refFor="ch" refForName="parTx4"/>
                  <dgm:constr type="h" for="ch" forName="desTx4" refType="h" refFor="ch" refForName="parTx4"/>
                </dgm:constrLst>
              </dgm:if>
              <dgm:else name="Name37">
                <dgm:alg type="composite">
                  <dgm:param type="ar" val="1.26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userD" refType="w" fact="0.0167"/>
                  <dgm:constr type="ctrX" for="ch" forName="dot1" refType="w" fact="0.3978"/>
                  <dgm:constr type="ctrY" for="ch" forName="dot1" refType="h" fact="0.8215"/>
                  <dgm:constr type="w" for="ch" forName="dot1" refType="userD"/>
                  <dgm:constr type="h" for="ch" forName="dot1" refType="userD"/>
                  <dgm:constr type="ctrX" for="ch" forName="dot2" refType="w" fact="0.3606"/>
                  <dgm:constr type="ctrY" for="ch" forName="dot2" refType="h" fact="0.843"/>
                  <dgm:constr type="w" for="ch" forName="dot2" refType="userD"/>
                  <dgm:constr type="h" for="ch" forName="dot2" refType="userD"/>
                  <dgm:constr type="ctrX" for="ch" forName="dot3" refType="w" fact="0.3223"/>
                  <dgm:constr type="ctrY" for="ch" forName="dot3" refType="h" fact="0.8607"/>
                  <dgm:constr type="w" for="ch" forName="dot3" refType="userD"/>
                  <dgm:constr type="h" for="ch" forName="dot3" refType="userD"/>
                  <dgm:constr type="ctrX" for="ch" forName="dot4" refType="w" fact="0.2829"/>
                  <dgm:constr type="ctrY" for="ch" forName="dot4" refType="h" fact="0.8745"/>
                  <dgm:constr type="w" for="ch" forName="dot4" refType="userD"/>
                  <dgm:constr type="h" for="ch" forName="dot4" refType="userD"/>
                  <dgm:constr type="ctrX" for="ch" forName="dot5" refType="w" fact="0.5717"/>
                  <dgm:constr type="ctrY" for="ch" forName="dot5" refType="h" fact="0.6419"/>
                  <dgm:constr type="w" for="ch" forName="dot5" refType="userD"/>
                  <dgm:constr type="h" for="ch" forName="dot5" refType="userD"/>
                  <dgm:constr type="ctrX" for="ch" forName="dot6" refType="w" fact="0.6709"/>
                  <dgm:constr type="ctrY" for="ch" forName="dot6" refType="h" fact="0.3784"/>
                  <dgm:constr type="w" for="ch" forName="dot6" refType="userD"/>
                  <dgm:constr type="h" for="ch" forName="dot6" refType="userD"/>
                  <dgm:constr type="ctrX" for="ch" forName="dotArrow1" refType="w" fact="0.6441"/>
                  <dgm:constr type="ctrY" for="ch" forName="dotArrow1" refType="h" fact="0.0496"/>
                  <dgm:constr type="w" for="ch" forName="dotArrow1" refType="userD"/>
                  <dgm:constr type="h" for="ch" forName="dotArrow1" refType="userD"/>
                  <dgm:constr type="ctrX" for="ch" forName="dotArrow2" refType="w" fact="0.6679"/>
                  <dgm:constr type="ctrY" for="ch" forName="dotArrow2" refType="h" fact="0.0282"/>
                  <dgm:constr type="w" for="ch" forName="dotArrow2" refType="userD"/>
                  <dgm:constr type="h" for="ch" forName="dotArrow2" refType="userD"/>
                  <dgm:constr type="ctrX" for="ch" forName="dotArrow3" refType="w" fact="0.6917"/>
                  <dgm:constr type="ctrY" for="ch" forName="dotArrow3" refType="h" fact="0.0068"/>
                  <dgm:constr type="w" for="ch" forName="dotArrow3" refType="userD"/>
                  <dgm:constr type="h" for="ch" forName="dotArrow3" refType="userD"/>
                  <dgm:constr type="ctrX" for="ch" forName="dotArrow4" refType="w" fact="0.7155"/>
                  <dgm:constr type="ctrY" for="ch" forName="dotArrow4" refType="h" fact="0.0282"/>
                  <dgm:constr type="w" for="ch" forName="dotArrow4" refType="userD"/>
                  <dgm:constr type="h" for="ch" forName="dotArrow4" refType="userD"/>
                  <dgm:constr type="ctrX" for="ch" forName="dotArrow5" refType="w" fact="0.7394"/>
                  <dgm:constr type="ctrY" for="ch" forName="dotArrow5" refType="h" fact="0.0496"/>
                  <dgm:constr type="w" for="ch" forName="dotArrow5" refType="userD"/>
                  <dgm:constr type="h" for="ch" forName="dotArrow5" refType="userD"/>
                  <dgm:constr type="ctrX" for="ch" forName="dotArrow6" refType="w" fact="0.6917"/>
                  <dgm:constr type="ctrY" for="ch" forName="dotArrow6" refType="h" fact="0.052"/>
                  <dgm:constr type="w" for="ch" forName="dotArrow6" refType="userD"/>
                  <dgm:constr type="h" for="ch" forName="dotArrow6" refType="userD"/>
                  <dgm:constr type="ctrX" for="ch" forName="dotArrow7" refType="w" fact="0.6917"/>
                  <dgm:constr type="ctrY" for="ch" forName="dotArrow7" refType="h" fact="0.0972"/>
                  <dgm:constr type="w" for="ch" forName="dotArrow7" refType="userD"/>
                  <dgm:constr type="h" for="ch" forName="dotArrow7" refType="userD"/>
                  <dgm:constr type="l" for="ch" forName="parTx1" refType="w" fact="0.1793"/>
                  <dgm:constr type="t" for="ch" forName="parTx1" refType="h" fact="0.9064"/>
                  <dgm:constr type="w" for="ch" forName="parTx1" refType="w" fact="0.3595"/>
                  <dgm:constr type="h" for="ch" forName="parTx1" refType="h" fact="0.1222"/>
                  <dgm:constr type="ctrX" for="ch" forName="picture1" refType="w" fact="0.163"/>
                  <dgm:constr type="ctrY" for="ch" forName="picture1" refType="h" fact="0.8922"/>
                  <dgm:constr type="w" for="ch" forName="picture1" refType="w" fact="0.1667"/>
                  <dgm:constr type="h" for="ch" forName="picture1" refType="h" fact="0.2113"/>
                  <dgm:constr type="l" for="ch" forName="parTx2" refType="w" fact="0.502"/>
                  <dgm:constr type="t" for="ch" forName="parTx2" refType="h" fact="0.7589"/>
                  <dgm:constr type="w" for="ch" forName="parTx2" refType="w" fact="0.3595"/>
                  <dgm:constr type="h" for="ch" forName="parTx2" refType="h" fact="0.1222"/>
                  <dgm:constr type="ctrX" for="ch" forName="picture2" refType="w" fact="0.4857"/>
                  <dgm:constr type="ctrY" for="ch" forName="picture2" refType="h" fact="0.7447"/>
                  <dgm:constr type="w" for="ch" forName="picture2" refType="w" fact="0.1667"/>
                  <dgm:constr type="h" for="ch" forName="picture2" refType="h" fact="0.2113"/>
                  <dgm:constr type="l" for="ch" forName="parTx3" refType="w" fact="0.6394"/>
                  <dgm:constr type="t" for="ch" forName="parTx3" refType="h" fact="0.5263"/>
                  <dgm:constr type="w" for="ch" forName="parTx3" refType="w" fact="0.3595"/>
                  <dgm:constr type="h" for="ch" forName="parTx3" refType="h" fact="0.1222"/>
                  <dgm:constr type="ctrX" for="ch" forName="picture3" refType="w" fact="0.6231"/>
                  <dgm:constr type="ctrY" for="ch" forName="picture3" refType="h" fact="0.5121"/>
                  <dgm:constr type="w" for="ch" forName="picture3" refType="w" fact="0.1667"/>
                  <dgm:constr type="h" for="ch" forName="picture3" refType="h" fact="0.2113"/>
                  <dgm:constr type="l" for="ch" forName="parTx4" refType="w" fact="0.6997"/>
                  <dgm:constr type="t" for="ch" forName="parTx4" refType="h" fact="0.2492"/>
                  <dgm:constr type="w" for="ch" forName="parTx4" refType="w" fact="0.3595"/>
                  <dgm:constr type="h" for="ch" forName="parTx4" refType="h" fact="0.1222"/>
                  <dgm:constr type="ctrX" for="ch" forName="picture4" refType="w" fact="0.6834"/>
                  <dgm:constr type="ctrY" for="ch" forName="picture4" refType="h" fact="0.235"/>
                  <dgm:constr type="w" for="ch" forName="picture4" refType="w" fact="0.1667"/>
                  <dgm:constr type="h" for="ch" forName="picture4" refType="h" fact="0.2113"/>
                </dgm:constrLst>
              </dgm:else>
            </dgm:choose>
          </dgm:if>
          <dgm:else name="Name38">
            <dgm:choose name="Name39">
              <dgm:if name="Name40" axis="des" func="maxDepth" op="gt" val="1">
                <dgm:alg type="composite">
                  <dgm:param type="ar" val="1.5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userD" refType="w" fact="0.0136"/>
                  <dgm:constr type="ctrX" for="ch" forName="dot1" refType="w" fact="0.6747"/>
                  <dgm:constr type="ctrY" for="ch" forName="dot1" refType="h" fact="0.8215"/>
                  <dgm:constr type="w" for="ch" forName="dot1" refType="userD"/>
                  <dgm:constr type="h" for="ch" forName="dot1" refType="userD"/>
                  <dgm:constr type="ctrX" for="ch" forName="dot2" refType="w" fact="0.7051"/>
                  <dgm:constr type="ctrY" for="ch" forName="dot2" refType="h" fact="0.843"/>
                  <dgm:constr type="w" for="ch" forName="dot2" refType="userD"/>
                  <dgm:constr type="h" for="ch" forName="dot2" refType="userD"/>
                  <dgm:constr type="ctrX" for="ch" forName="dot3" refType="w" fact="0.7365"/>
                  <dgm:constr type="ctrY" for="ch" forName="dot3" refType="h" fact="0.8607"/>
                  <dgm:constr type="w" for="ch" forName="dot3" refType="userD"/>
                  <dgm:constr type="h" for="ch" forName="dot3" refType="userD"/>
                  <dgm:constr type="ctrX" for="ch" forName="dot4" refType="w" fact="0.7687"/>
                  <dgm:constr type="ctrY" for="ch" forName="dot4" refType="h" fact="0.8745"/>
                  <dgm:constr type="w" for="ch" forName="dot4" refType="userD"/>
                  <dgm:constr type="h" for="ch" forName="dot4" refType="userD"/>
                  <dgm:constr type="ctrX" for="ch" forName="dot5" refType="w" fact="0.5325"/>
                  <dgm:constr type="ctrY" for="ch" forName="dot5" refType="h" fact="0.6419"/>
                  <dgm:constr type="w" for="ch" forName="dot5" refType="userD"/>
                  <dgm:constr type="h" for="ch" forName="dot5" refType="userD"/>
                  <dgm:constr type="ctrX" for="ch" forName="dot6" refType="w" fact="0.4514"/>
                  <dgm:constr type="ctrY" for="ch" forName="dot6" refType="h" fact="0.3784"/>
                  <dgm:constr type="w" for="ch" forName="dot6" refType="userD"/>
                  <dgm:constr type="h" for="ch" forName="dot6" refType="userD"/>
                  <dgm:constr type="ctrX" for="ch" forName="dotArrow1" refType="w" fact="0.4733"/>
                  <dgm:constr type="ctrY" for="ch" forName="dotArrow1" refType="h" fact="0.0496"/>
                  <dgm:constr type="w" for="ch" forName="dotArrow1" refType="userD"/>
                  <dgm:constr type="h" for="ch" forName="dotArrow1" refType="userD"/>
                  <dgm:constr type="ctrX" for="ch" forName="dotArrow2" refType="w" fact="0.4538"/>
                  <dgm:constr type="ctrY" for="ch" forName="dotArrow2" refType="h" fact="0.0282"/>
                  <dgm:constr type="w" for="ch" forName="dotArrow2" refType="userD"/>
                  <dgm:constr type="h" for="ch" forName="dotArrow2" refType="userD"/>
                  <dgm:constr type="ctrX" for="ch" forName="dotArrow3" refType="w" fact="0.4343"/>
                  <dgm:constr type="ctrY" for="ch" forName="dotArrow3" refType="h" fact="0.0068"/>
                  <dgm:constr type="w" for="ch" forName="dotArrow3" refType="userD"/>
                  <dgm:constr type="h" for="ch" forName="dotArrow3" refType="userD"/>
                  <dgm:constr type="ctrX" for="ch" forName="dotArrow4" refType="w" fact="0.4149"/>
                  <dgm:constr type="ctrY" for="ch" forName="dotArrow4" refType="h" fact="0.0282"/>
                  <dgm:constr type="w" for="ch" forName="dotArrow4" refType="userD"/>
                  <dgm:constr type="h" for="ch" forName="dotArrow4" refType="userD"/>
                  <dgm:constr type="ctrX" for="ch" forName="dotArrow5" refType="w" fact="0.3954"/>
                  <dgm:constr type="ctrY" for="ch" forName="dotArrow5" refType="h" fact="0.0496"/>
                  <dgm:constr type="w" for="ch" forName="dotArrow5" refType="userD"/>
                  <dgm:constr type="h" for="ch" forName="dotArrow5" refType="userD"/>
                  <dgm:constr type="ctrX" for="ch" forName="dotArrow6" refType="w" fact="0.4343"/>
                  <dgm:constr type="ctrY" for="ch" forName="dotArrow6" refType="h" fact="0.052"/>
                  <dgm:constr type="w" for="ch" forName="dotArrow6" refType="userD"/>
                  <dgm:constr type="h" for="ch" forName="dotArrow6" refType="userD"/>
                  <dgm:constr type="ctrX" for="ch" forName="dotArrow7" refType="w" fact="0.4343"/>
                  <dgm:constr type="ctrY" for="ch" forName="dotArrow7" refType="h" fact="0.0972"/>
                  <dgm:constr type="w" for="ch" forName="dotArrow7" refType="userD"/>
                  <dgm:constr type="h" for="ch" forName="dotArrow7" refType="userD"/>
                  <dgm:constr type="r" for="ch" forName="parTx1" refType="w" fact="0.8534"/>
                  <dgm:constr type="t" for="ch" forName="parTx1" refType="h" fact="0.9095"/>
                  <dgm:constr type="w" for="ch" forName="parTx1" refType="w" fact="0.294"/>
                  <dgm:constr type="h" for="ch" forName="parTx1" refType="h" fact="0.1222"/>
                  <dgm:constr type="ctrX" for="ch" forName="picture1" refType="w" fact="0.8667"/>
                  <dgm:constr type="ctrY" for="ch" forName="picture1" refType="h" fact="0.8922"/>
                  <dgm:constr type="w" for="ch" forName="picture1" refType="w" fact="0.1363"/>
                  <dgm:constr type="h" for="ch" forName="picture1" refType="h" fact="0.2113"/>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5895"/>
                  <dgm:constr type="t" for="ch" forName="parTx2" refType="h" fact="0.762"/>
                  <dgm:constr type="w" for="ch" forName="parTx2" refType="w" fact="0.294"/>
                  <dgm:constr type="h" for="ch" forName="parTx2" refType="h" fact="0.1222"/>
                  <dgm:constr type="ctrX" for="ch" forName="picture2" refType="w" fact="0.6028"/>
                  <dgm:constr type="ctrY" for="ch" forName="picture2" refType="h" fact="0.7447"/>
                  <dgm:constr type="w" for="ch" forName="picture2" refType="w" fact="0.1363"/>
                  <dgm:constr type="h" for="ch" forName="picture2" refType="h" fact="0.2113"/>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771"/>
                  <dgm:constr type="t" for="ch" forName="parTx3" refType="h" fact="0.5294"/>
                  <dgm:constr type="w" for="ch" forName="parTx3" refType="w" fact="0.294"/>
                  <dgm:constr type="h" for="ch" forName="parTx3" refType="h" fact="0.1222"/>
                  <dgm:constr type="ctrX" for="ch" forName="picture3" refType="w" fact="0.4905"/>
                  <dgm:constr type="ctrY" for="ch" forName="picture3" refType="h" fact="0.5121"/>
                  <dgm:constr type="w" for="ch" forName="picture3" refType="w" fact="0.1363"/>
                  <dgm:constr type="h" for="ch" forName="picture3" refType="h" fact="0.2113"/>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4278"/>
                  <dgm:constr type="t" for="ch" forName="parTx4" refType="h" fact="0.2523"/>
                  <dgm:constr type="w" for="ch" forName="parTx4" refType="w" fact="0.294"/>
                  <dgm:constr type="h" for="ch" forName="parTx4" refType="h" fact="0.1222"/>
                  <dgm:constr type="ctrX" for="ch" forName="picture4" refType="w" fact="0.4412"/>
                  <dgm:constr type="ctrY" for="ch" forName="picture4" refType="h" fact="0.235"/>
                  <dgm:constr type="w" for="ch" forName="picture4" refType="w" fact="0.1363"/>
                  <dgm:constr type="h" for="ch" forName="picture4" refType="h" fact="0.2113"/>
                  <dgm:constr type="r" for="ch" forName="desTx4" refType="l" refFor="ch" refForName="parTx4"/>
                  <dgm:constr type="l" for="ch" forName="desTx4"/>
                  <dgm:constr type="t" for="ch" forName="desTx4" refType="t" refFor="ch" refForName="parTx4"/>
                  <dgm:constr type="h" for="ch" forName="desTx4" refType="h" refFor="ch" refForName="parTx4"/>
                </dgm:constrLst>
              </dgm:if>
              <dgm:else name="Name41">
                <dgm:alg type="composite">
                  <dgm:param type="ar" val="1.26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userD" refType="w" fact="0.0167"/>
                  <dgm:constr type="ctrX" for="ch" forName="dot1" refType="w" fact="0.6022"/>
                  <dgm:constr type="ctrY" for="ch" forName="dot1" refType="h" fact="0.8215"/>
                  <dgm:constr type="w" for="ch" forName="dot1" refType="userD"/>
                  <dgm:constr type="h" for="ch" forName="dot1" refType="userD"/>
                  <dgm:constr type="ctrX" for="ch" forName="dot2" refType="w" fact="0.6394"/>
                  <dgm:constr type="ctrY" for="ch" forName="dot2" refType="h" fact="0.843"/>
                  <dgm:constr type="w" for="ch" forName="dot2" refType="userD"/>
                  <dgm:constr type="h" for="ch" forName="dot2" refType="userD"/>
                  <dgm:constr type="ctrX" for="ch" forName="dot3" refType="w" fact="0.6777"/>
                  <dgm:constr type="ctrY" for="ch" forName="dot3" refType="h" fact="0.8607"/>
                  <dgm:constr type="w" for="ch" forName="dot3" refType="userD"/>
                  <dgm:constr type="h" for="ch" forName="dot3" refType="userD"/>
                  <dgm:constr type="ctrX" for="ch" forName="dot4" refType="w" fact="0.7171"/>
                  <dgm:constr type="ctrY" for="ch" forName="dot4" refType="h" fact="0.8745"/>
                  <dgm:constr type="w" for="ch" forName="dot4" refType="userD"/>
                  <dgm:constr type="h" for="ch" forName="dot4" refType="userD"/>
                  <dgm:constr type="ctrX" for="ch" forName="dot5" refType="w" fact="0.4283"/>
                  <dgm:constr type="ctrY" for="ch" forName="dot5" refType="h" fact="0.6419"/>
                  <dgm:constr type="w" for="ch" forName="dot5" refType="userD"/>
                  <dgm:constr type="h" for="ch" forName="dot5" refType="userD"/>
                  <dgm:constr type="ctrX" for="ch" forName="dot6" refType="w" fact="0.3291"/>
                  <dgm:constr type="ctrY" for="ch" forName="dot6" refType="h" fact="0.3784"/>
                  <dgm:constr type="w" for="ch" forName="dot6" refType="userD"/>
                  <dgm:constr type="h" for="ch" forName="dot6" refType="userD"/>
                  <dgm:constr type="ctrX" for="ch" forName="dotArrow1" refType="w" fact="0.3559"/>
                  <dgm:constr type="ctrY" for="ch" forName="dotArrow1" refType="h" fact="0.0496"/>
                  <dgm:constr type="w" for="ch" forName="dotArrow1" refType="userD"/>
                  <dgm:constr type="h" for="ch" forName="dotArrow1" refType="userD"/>
                  <dgm:constr type="ctrX" for="ch" forName="dotArrow2" refType="w" fact="0.3321"/>
                  <dgm:constr type="ctrY" for="ch" forName="dotArrow2" refType="h" fact="0.0282"/>
                  <dgm:constr type="w" for="ch" forName="dotArrow2" refType="userD"/>
                  <dgm:constr type="h" for="ch" forName="dotArrow2" refType="userD"/>
                  <dgm:constr type="ctrX" for="ch" forName="dotArrow3" refType="w" fact="0.3083"/>
                  <dgm:constr type="ctrY" for="ch" forName="dotArrow3" refType="h" fact="0.0068"/>
                  <dgm:constr type="w" for="ch" forName="dotArrow3" refType="userD"/>
                  <dgm:constr type="h" for="ch" forName="dotArrow3" refType="userD"/>
                  <dgm:constr type="ctrX" for="ch" forName="dotArrow4" refType="w" fact="0.2845"/>
                  <dgm:constr type="ctrY" for="ch" forName="dotArrow4" refType="h" fact="0.0282"/>
                  <dgm:constr type="w" for="ch" forName="dotArrow4" refType="userD"/>
                  <dgm:constr type="h" for="ch" forName="dotArrow4" refType="userD"/>
                  <dgm:constr type="ctrX" for="ch" forName="dotArrow5" refType="w" fact="0.2606"/>
                  <dgm:constr type="ctrY" for="ch" forName="dotArrow5" refType="h" fact="0.0496"/>
                  <dgm:constr type="w" for="ch" forName="dotArrow5" refType="userD"/>
                  <dgm:constr type="h" for="ch" forName="dotArrow5" refType="userD"/>
                  <dgm:constr type="ctrX" for="ch" forName="dotArrow6" refType="w" fact="0.3083"/>
                  <dgm:constr type="ctrY" for="ch" forName="dotArrow6" refType="h" fact="0.052"/>
                  <dgm:constr type="w" for="ch" forName="dotArrow6" refType="userD"/>
                  <dgm:constr type="h" for="ch" forName="dotArrow6" refType="userD"/>
                  <dgm:constr type="ctrX" for="ch" forName="dotArrow7" refType="w" fact="0.3083"/>
                  <dgm:constr type="ctrY" for="ch" forName="dotArrow7" refType="h" fact="0.0972"/>
                  <dgm:constr type="w" for="ch" forName="dotArrow7" refType="userD"/>
                  <dgm:constr type="h" for="ch" forName="dotArrow7" refType="userD"/>
                  <dgm:constr type="r" for="ch" forName="parTx1" refType="w" fact="0.8207"/>
                  <dgm:constr type="t" for="ch" forName="parTx1" refType="h" fact="0.9064"/>
                  <dgm:constr type="w" for="ch" forName="parTx1" refType="w" fact="0.3595"/>
                  <dgm:constr type="h" for="ch" forName="parTx1" refType="h" fact="0.1222"/>
                  <dgm:constr type="ctrX" for="ch" forName="picture1" refType="w" fact="0.837"/>
                  <dgm:constr type="ctrY" for="ch" forName="picture1" refType="h" fact="0.8922"/>
                  <dgm:constr type="w" for="ch" forName="picture1" refType="w" fact="0.1667"/>
                  <dgm:constr type="h" for="ch" forName="picture1" refType="h" fact="0.2113"/>
                  <dgm:constr type="r" for="ch" forName="parTx2" refType="w" fact="0.498"/>
                  <dgm:constr type="t" for="ch" forName="parTx2" refType="h" fact="0.7589"/>
                  <dgm:constr type="w" for="ch" forName="parTx2" refType="w" fact="0.3595"/>
                  <dgm:constr type="h" for="ch" forName="parTx2" refType="h" fact="0.1222"/>
                  <dgm:constr type="ctrX" for="ch" forName="picture2" refType="w" fact="0.5143"/>
                  <dgm:constr type="ctrY" for="ch" forName="picture2" refType="h" fact="0.7447"/>
                  <dgm:constr type="w" for="ch" forName="picture2" refType="w" fact="0.1667"/>
                  <dgm:constr type="h" for="ch" forName="picture2" refType="h" fact="0.2113"/>
                  <dgm:constr type="r" for="ch" forName="parTx3" refType="w" fact="0.3606"/>
                  <dgm:constr type="t" for="ch" forName="parTx3" refType="h" fact="0.5263"/>
                  <dgm:constr type="w" for="ch" forName="parTx3" refType="w" fact="0.3595"/>
                  <dgm:constr type="h" for="ch" forName="parTx3" refType="h" fact="0.1222"/>
                  <dgm:constr type="ctrX" for="ch" forName="picture3" refType="w" fact="0.3769"/>
                  <dgm:constr type="ctrY" for="ch" forName="picture3" refType="h" fact="0.5121"/>
                  <dgm:constr type="w" for="ch" forName="picture3" refType="w" fact="0.1667"/>
                  <dgm:constr type="h" for="ch" forName="picture3" refType="h" fact="0.2113"/>
                  <dgm:constr type="r" for="ch" forName="parTx4" refType="w" fact="0.3003"/>
                  <dgm:constr type="t" for="ch" forName="parTx4" refType="h" fact="0.2492"/>
                  <dgm:constr type="w" for="ch" forName="parTx4" refType="w" fact="0.3595"/>
                  <dgm:constr type="h" for="ch" forName="parTx4" refType="h" fact="0.1222"/>
                  <dgm:constr type="ctrX" for="ch" forName="picture4" refType="w" fact="0.3166"/>
                  <dgm:constr type="ctrY" for="ch" forName="picture4" refType="h" fact="0.235"/>
                  <dgm:constr type="w" for="ch" forName="picture4" refType="w" fact="0.1667"/>
                  <dgm:constr type="h" for="ch" forName="picture4" refType="h" fact="0.2113"/>
                </dgm:constrLst>
              </dgm:else>
            </dgm:choose>
          </dgm:else>
        </dgm:choose>
      </dgm:if>
      <dgm:if name="Name42" axis="ch" ptType="node" func="cnt" op="equ" val="5">
        <dgm:choose name="Name43">
          <dgm:if name="Name44" func="var" arg="dir" op="equ" val="norm">
            <dgm:choose name="Name45">
              <dgm:if name="Name46" axis="des" func="maxDepth" op="gt" val="1">
                <dgm:alg type="composite">
                  <dgm:param type="ar" val="1.4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userD" refType="w" fact="0.0118"/>
                  <dgm:constr type="ctrX" for="ch" forName="dot1" refType="w" fact="0.3263"/>
                  <dgm:constr type="ctrY" for="ch" forName="dot1" refType="h" fact="0.8674"/>
                  <dgm:constr type="w" for="ch" forName="dot1" refType="userD"/>
                  <dgm:constr type="h" for="ch" forName="dot1" refType="userD"/>
                  <dgm:constr type="ctrX" for="ch" forName="dot2" refType="w" fact="0.3001"/>
                  <dgm:constr type="ctrY" for="ch" forName="dot2" refType="h" fact="0.8824"/>
                  <dgm:constr type="w" for="ch" forName="dot2" refType="userD"/>
                  <dgm:constr type="h" for="ch" forName="dot2" refType="userD"/>
                  <dgm:constr type="ctrX" for="ch" forName="dot3" refType="w" fact="0.2733"/>
                  <dgm:constr type="ctrY" for="ch" forName="dot3" refType="h" fact="0.8948"/>
                  <dgm:constr type="w" for="ch" forName="dot3" refType="userD"/>
                  <dgm:constr type="h" for="ch" forName="dot3" refType="userD"/>
                  <dgm:constr type="ctrX" for="ch" forName="dot4" refType="w" fact="0.2462"/>
                  <dgm:constr type="ctrY" for="ch" forName="dot4" refType="h" fact="0.9044"/>
                  <dgm:constr type="w" for="ch" forName="dot4" refType="userD"/>
                  <dgm:constr type="h" for="ch" forName="dot4" refType="userD"/>
                  <dgm:constr type="ctrX" for="ch" forName="dot5" refType="w" fact="0.4691"/>
                  <dgm:constr type="ctrY" for="ch" forName="dot5" refType="h" fact="0.7222"/>
                  <dgm:constr type="w" for="ch" forName="dot5" refType="userD"/>
                  <dgm:constr type="h" for="ch" forName="dot5" refType="userD"/>
                  <dgm:constr type="ctrX" for="ch" forName="dot6" refType="w" fact="0.4484"/>
                  <dgm:constr type="ctrY" for="ch" forName="dot6" refType="h" fact="0.7518"/>
                  <dgm:constr type="w" for="ch" forName="dot6" refType="userD"/>
                  <dgm:constr type="h" for="ch" forName="dot6" refType="userD"/>
                  <dgm:constr type="ctrX" for="ch" forName="dot7" refType="w" fact="0.5549"/>
                  <dgm:constr type="ctrY" for="ch" forName="dot7" refType="h" fact="0.5422"/>
                  <dgm:constr type="w" for="ch" forName="dot7" refType="userD"/>
                  <dgm:constr type="h" for="ch" forName="dot7" refType="userD"/>
                  <dgm:constr type="ctrX" for="ch" forName="dot8" refType="w" fact="0.601"/>
                  <dgm:constr type="ctrY" for="ch" forName="dot8" refType="h" fact="0.3229"/>
                  <dgm:constr type="w" for="ch" forName="dot8" refType="userD"/>
                  <dgm:constr type="h" for="ch" forName="dot8" refType="userD"/>
                  <dgm:constr type="ctrX" for="ch" forName="dotArrow1" refType="w" fact="0.5779"/>
                  <dgm:constr type="ctrY" for="ch" forName="dotArrow1" refType="h" fact="0.0635"/>
                  <dgm:constr type="w" for="ch" forName="dotArrow1" refType="userD"/>
                  <dgm:constr type="h" for="ch" forName="dotArrow1" refType="userD"/>
                  <dgm:constr type="ctrX" for="ch" forName="dotArrow2" refType="w" fact="0.5951"/>
                  <dgm:constr type="ctrY" for="ch" forName="dotArrow2" refType="h" fact="0.0448"/>
                  <dgm:constr type="w" for="ch" forName="dotArrow2" refType="userD"/>
                  <dgm:constr type="h" for="ch" forName="dotArrow2" refType="userD"/>
                  <dgm:constr type="ctrX" for="ch" forName="dotArrow3" refType="w" fact="0.6123"/>
                  <dgm:constr type="ctrY" for="ch" forName="dotArrow3" refType="h" fact="0.026"/>
                  <dgm:constr type="w" for="ch" forName="dotArrow3" refType="userD"/>
                  <dgm:constr type="h" for="ch" forName="dotArrow3" refType="userD"/>
                  <dgm:constr type="ctrX" for="ch" forName="dotArrow4" refType="w" fact="0.6295"/>
                  <dgm:constr type="ctrY" for="ch" forName="dotArrow4" refType="h" fact="0.0448"/>
                  <dgm:constr type="w" for="ch" forName="dotArrow4" refType="userD"/>
                  <dgm:constr type="h" for="ch" forName="dotArrow4" refType="userD"/>
                  <dgm:constr type="ctrX" for="ch" forName="dotArrow5" refType="w" fact="0.6467"/>
                  <dgm:constr type="ctrY" for="ch" forName="dotArrow5" refType="h" fact="0.0635"/>
                  <dgm:constr type="w" for="ch" forName="dotArrow5" refType="userD"/>
                  <dgm:constr type="h" for="ch" forName="dotArrow5" refType="userD"/>
                  <dgm:constr type="ctrX" for="ch" forName="dotArrow6" refType="w" fact="0.6123"/>
                  <dgm:constr type="ctrY" for="ch" forName="dotArrow6" refType="h" fact="0.0656"/>
                  <dgm:constr type="w" for="ch" forName="dotArrow6" refType="userD"/>
                  <dgm:constr type="h" for="ch" forName="dotArrow6" refType="userD"/>
                  <dgm:constr type="ctrX" for="ch" forName="dotArrow7" refType="w" fact="0.6123"/>
                  <dgm:constr type="ctrY" for="ch" forName="dotArrow7" refType="h" fact="0.1052"/>
                  <dgm:constr type="w" for="ch" forName="dotArrow7" refType="userD"/>
                  <dgm:constr type="h" for="ch" forName="dotArrow7" refType="userD"/>
                  <dgm:constr type="l" for="ch" forName="parTx1" refType="w" fact="0.1746"/>
                  <dgm:constr type="t" for="ch" forName="parTx1" refType="h" fact="0.9304"/>
                  <dgm:constr type="w" for="ch" forName="parTx1" refType="w" fact="0.2544"/>
                  <dgm:constr type="h" for="ch" forName="parTx1" refType="h" fact="0.0962"/>
                  <dgm:constr type="ctrX" for="ch" forName="picture1" refType="w" fact="0.1631"/>
                  <dgm:constr type="ctrY" for="ch" forName="picture1" refType="h" fact="0.9169"/>
                  <dgm:constr type="w" for="ch" forName="picture1" refType="w" fact="0.118"/>
                  <dgm:constr type="h" for="ch" forName="picture1" refType="h" fact="0.1663"/>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3982"/>
                  <dgm:constr type="t" for="ch" forName="parTx2" refType="h" fact="0.8167"/>
                  <dgm:constr type="w" for="ch" forName="parTx2" refType="w" fact="0.2544"/>
                  <dgm:constr type="h" for="ch" forName="parTx2" refType="h" fact="0.0962"/>
                  <dgm:constr type="ctrX" for="ch" forName="picture2" refType="w" fact="0.3866"/>
                  <dgm:constr type="ctrY" for="ch" forName="picture2" refType="h" fact="0.8032"/>
                  <dgm:constr type="w" for="ch" forName="picture2" refType="w" fact="0.118"/>
                  <dgm:constr type="h" for="ch" forName="picture2" refType="h" fact="0.1663"/>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194"/>
                  <dgm:constr type="t" for="ch" forName="parTx3" refType="h" fact="0.6524"/>
                  <dgm:constr type="w" for="ch" forName="parTx3" refType="w" fact="0.2544"/>
                  <dgm:constr type="h" for="ch" forName="parTx3" refType="h" fact="0.0962"/>
                  <dgm:constr type="ctrX" for="ch" forName="picture3" refType="w" fact="0.5078"/>
                  <dgm:constr type="ctrY" for="ch" forName="picture3" refType="h" fact="0.6389"/>
                  <dgm:constr type="w" for="ch" forName="picture3" refType="w" fact="0.118"/>
                  <dgm:constr type="h" for="ch" forName="picture3" refType="h" fact="0.1663"/>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5827"/>
                  <dgm:constr type="t" for="ch" forName="parTx4" refType="h" fact="0.4412"/>
                  <dgm:constr type="w" for="ch" forName="parTx4" refType="w" fact="0.2544"/>
                  <dgm:constr type="h" for="ch" forName="parTx4" refType="h" fact="0.0962"/>
                  <dgm:constr type="ctrX" for="ch" forName="picture4" refType="w" fact="0.5712"/>
                  <dgm:constr type="ctrY" for="ch" forName="picture4" refType="h" fact="0.4277"/>
                  <dgm:constr type="w" for="ch" forName="picture4" refType="w" fact="0.118"/>
                  <dgm:constr type="h" for="ch" forName="picture4" refType="h" fact="0.1663"/>
                  <dgm:constr type="l" for="ch" forName="desTx4" refType="r" refFor="ch" refForName="parTx4"/>
                  <dgm:constr type="r" for="ch" forName="desTx4" refType="w"/>
                  <dgm:constr type="t" for="ch" forName="desTx4" refType="t" refFor="ch" refForName="parTx4"/>
                  <dgm:constr type="h" for="ch" forName="desTx4" refType="h" refFor="ch" refForName="parTx4"/>
                  <dgm:constr type="l" for="ch" forName="parTx5" refType="w" fact="0.618"/>
                  <dgm:constr type="t" for="ch" forName="parTx5" refType="h" fact="0.2262"/>
                  <dgm:constr type="w" for="ch" forName="parTx5" refType="w" fact="0.2544"/>
                  <dgm:constr type="h" for="ch" forName="parTx5" refType="h" fact="0.0962"/>
                  <dgm:constr type="ctrX" for="ch" forName="picture5" refType="w" fact="0.6064"/>
                  <dgm:constr type="ctrY" for="ch" forName="picture5" refType="h" fact="0.2127"/>
                  <dgm:constr type="w" for="ch" forName="picture5" refType="w" fact="0.118"/>
                  <dgm:constr type="h" for="ch" forName="picture5" refType="h" fact="0.1663"/>
                  <dgm:constr type="l" for="ch" forName="desTx5" refType="r" refFor="ch" refForName="parTx5"/>
                  <dgm:constr type="r" for="ch" forName="desTx5" refType="w"/>
                  <dgm:constr type="t" for="ch" forName="desTx5" refType="t" refFor="ch" refForName="parTx5"/>
                  <dgm:constr type="h" for="ch" forName="desTx5" refType="h" refFor="ch" refForName="parTx5"/>
                </dgm:constrLst>
              </dgm:if>
              <dgm:else name="Name47">
                <dgm:alg type="composite">
                  <dgm:param type="ar" val="1.164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userD" refType="w" fact="0.0143"/>
                  <dgm:constr type="ctrX" for="ch" forName="dot1" refType="w" fact="0.3951"/>
                  <dgm:constr type="ctrY" for="ch" forName="dot1" refType="h" fact="0.8674"/>
                  <dgm:constr type="w" for="ch" forName="dot1" refType="userD"/>
                  <dgm:constr type="h" for="ch" forName="dot1" refType="userD"/>
                  <dgm:constr type="ctrX" for="ch" forName="dot2" refType="w" fact="0.3634"/>
                  <dgm:constr type="ctrY" for="ch" forName="dot2" refType="h" fact="0.8824"/>
                  <dgm:constr type="w" for="ch" forName="dot2" refType="userD"/>
                  <dgm:constr type="h" for="ch" forName="dot2" refType="userD"/>
                  <dgm:constr type="ctrX" for="ch" forName="dot3" refType="w" fact="0.331"/>
                  <dgm:constr type="ctrY" for="ch" forName="dot3" refType="h" fact="0.8948"/>
                  <dgm:constr type="w" for="ch" forName="dot3" refType="userD"/>
                  <dgm:constr type="h" for="ch" forName="dot3" refType="userD"/>
                  <dgm:constr type="ctrX" for="ch" forName="dot4" refType="w" fact="0.2981"/>
                  <dgm:constr type="ctrY" for="ch" forName="dot4" refType="h" fact="0.9044"/>
                  <dgm:constr type="w" for="ch" forName="dot4" refType="userD"/>
                  <dgm:constr type="h" for="ch" forName="dot4" refType="userD"/>
                  <dgm:constr type="ctrX" for="ch" forName="dot5" refType="w" fact="0.5681"/>
                  <dgm:constr type="ctrY" for="ch" forName="dot5" refType="h" fact="0.7222"/>
                  <dgm:constr type="w" for="ch" forName="dot5" refType="userD"/>
                  <dgm:constr type="h" for="ch" forName="dot5" refType="userD"/>
                  <dgm:constr type="ctrX" for="ch" forName="dot6" refType="w" fact="0.543"/>
                  <dgm:constr type="ctrY" for="ch" forName="dot6" refType="h" fact="0.7518"/>
                  <dgm:constr type="w" for="ch" forName="dot6" refType="userD"/>
                  <dgm:constr type="h" for="ch" forName="dot6" refType="userD"/>
                  <dgm:constr type="ctrX" for="ch" forName="dot7" refType="w" fact="0.672"/>
                  <dgm:constr type="ctrY" for="ch" forName="dot7" refType="h" fact="0.5422"/>
                  <dgm:constr type="w" for="ch" forName="dot7" refType="userD"/>
                  <dgm:constr type="h" for="ch" forName="dot7" refType="userD"/>
                  <dgm:constr type="ctrX" for="ch" forName="dot8" refType="w" fact="0.7278"/>
                  <dgm:constr type="ctrY" for="ch" forName="dot8" refType="h" fact="0.3229"/>
                  <dgm:constr type="w" for="ch" forName="dot8" refType="userD"/>
                  <dgm:constr type="h" for="ch" forName="dot8" refType="userD"/>
                  <dgm:constr type="ctrX" for="ch" forName="dotArrow1" refType="w" fact="0.6999"/>
                  <dgm:constr type="ctrY" for="ch" forName="dotArrow1" refType="h" fact="0.0635"/>
                  <dgm:constr type="w" for="ch" forName="dotArrow1" refType="userD"/>
                  <dgm:constr type="h" for="ch" forName="dotArrow1" refType="userD"/>
                  <dgm:constr type="ctrX" for="ch" forName="dotArrow2" refType="w" fact="0.7207"/>
                  <dgm:constr type="ctrY" for="ch" forName="dotArrow2" refType="h" fact="0.0448"/>
                  <dgm:constr type="w" for="ch" forName="dotArrow2" refType="userD"/>
                  <dgm:constr type="h" for="ch" forName="dotArrow2" refType="userD"/>
                  <dgm:constr type="ctrX" for="ch" forName="dotArrow3" refType="w" fact="0.7415"/>
                  <dgm:constr type="ctrY" for="ch" forName="dotArrow3" refType="h" fact="0.026"/>
                  <dgm:constr type="w" for="ch" forName="dotArrow3" refType="userD"/>
                  <dgm:constr type="h" for="ch" forName="dotArrow3" refType="userD"/>
                  <dgm:constr type="ctrX" for="ch" forName="dotArrow4" refType="w" fact="0.7624"/>
                  <dgm:constr type="ctrY" for="ch" forName="dotArrow4" refType="h" fact="0.0448"/>
                  <dgm:constr type="w" for="ch" forName="dotArrow4" refType="userD"/>
                  <dgm:constr type="h" for="ch" forName="dotArrow4" refType="userD"/>
                  <dgm:constr type="ctrX" for="ch" forName="dotArrow5" refType="w" fact="0.7832"/>
                  <dgm:constr type="ctrY" for="ch" forName="dotArrow5" refType="h" fact="0.0635"/>
                  <dgm:constr type="w" for="ch" forName="dotArrow5" refType="userD"/>
                  <dgm:constr type="h" for="ch" forName="dotArrow5" refType="userD"/>
                  <dgm:constr type="ctrX" for="ch" forName="dotArrow6" refType="w" fact="0.7415"/>
                  <dgm:constr type="ctrY" for="ch" forName="dotArrow6" refType="h" fact="0.0656"/>
                  <dgm:constr type="w" for="ch" forName="dotArrow6" refType="userD"/>
                  <dgm:constr type="h" for="ch" forName="dotArrow6" refType="userD"/>
                  <dgm:constr type="ctrX" for="ch" forName="dotArrow7" refType="w" fact="0.7415"/>
                  <dgm:constr type="ctrY" for="ch" forName="dotArrow7" refType="h" fact="0.1052"/>
                  <dgm:constr type="w" for="ch" forName="dotArrow7" refType="userD"/>
                  <dgm:constr type="h" for="ch" forName="dotArrow7" refType="userD"/>
                  <dgm:constr type="l" for="ch" forName="parTx1" refType="w" fact="0.2115"/>
                  <dgm:constr type="t" for="ch" forName="parTx1" refType="h" fact="0.928"/>
                  <dgm:constr type="w" for="ch" forName="parTx1" refType="w" fact="0.3081"/>
                  <dgm:constr type="h" for="ch" forName="parTx1" refType="h" fact="0.0962"/>
                  <dgm:constr type="ctrX" for="ch" forName="picture1" refType="w" fact="0.1975"/>
                  <dgm:constr type="ctrY" for="ch" forName="picture1" refType="h" fact="0.9169"/>
                  <dgm:constr type="w" for="ch" forName="picture1" refType="w" fact="0.1429"/>
                  <dgm:constr type="h" for="ch" forName="picture1" refType="h" fact="0.1663"/>
                  <dgm:constr type="l" for="ch" forName="parTx2" refType="w" fact="0.4822"/>
                  <dgm:constr type="t" for="ch" forName="parTx2" refType="h" fact="0.8143"/>
                  <dgm:constr type="w" for="ch" forName="parTx2" refType="w" fact="0.3081"/>
                  <dgm:constr type="h" for="ch" forName="parTx2" refType="h" fact="0.0962"/>
                  <dgm:constr type="ctrX" for="ch" forName="picture2" refType="w" fact="0.4682"/>
                  <dgm:constr type="ctrY" for="ch" forName="picture2" refType="h" fact="0.8032"/>
                  <dgm:constr type="w" for="ch" forName="picture2" refType="w" fact="0.1429"/>
                  <dgm:constr type="h" for="ch" forName="picture2" refType="h" fact="0.1663"/>
                  <dgm:constr type="l" for="ch" forName="parTx3" refType="w" fact="0.629"/>
                  <dgm:constr type="t" for="ch" forName="parTx3" refType="h" fact="0.65"/>
                  <dgm:constr type="w" for="ch" forName="parTx3" refType="w" fact="0.3081"/>
                  <dgm:constr type="h" for="ch" forName="parTx3" refType="h" fact="0.0962"/>
                  <dgm:constr type="ctrX" for="ch" forName="picture3" refType="w" fact="0.615"/>
                  <dgm:constr type="ctrY" for="ch" forName="picture3" refType="h" fact="0.6389"/>
                  <dgm:constr type="w" for="ch" forName="picture3" refType="w" fact="0.1429"/>
                  <dgm:constr type="h" for="ch" forName="picture3" refType="h" fact="0.1663"/>
                  <dgm:constr type="l" for="ch" forName="parTx4" refType="w" fact="0.7057"/>
                  <dgm:constr type="t" for="ch" forName="parTx4" refType="h" fact="0.4388"/>
                  <dgm:constr type="w" for="ch" forName="parTx4" refType="w" fact="0.3081"/>
                  <dgm:constr type="h" for="ch" forName="parTx4" refType="h" fact="0.0962"/>
                  <dgm:constr type="ctrX" for="ch" forName="picture4" refType="w" fact="0.6917"/>
                  <dgm:constr type="ctrY" for="ch" forName="picture4" refType="h" fact="0.4277"/>
                  <dgm:constr type="w" for="ch" forName="picture4" refType="w" fact="0.1429"/>
                  <dgm:constr type="h" for="ch" forName="picture4" refType="h" fact="0.1663"/>
                  <dgm:constr type="l" for="ch" forName="parTx5" refType="w" fact="0.7484"/>
                  <dgm:constr type="t" for="ch" forName="parTx5" refType="h" fact="0.2238"/>
                  <dgm:constr type="w" for="ch" forName="parTx5" refType="w" fact="0.3081"/>
                  <dgm:constr type="h" for="ch" forName="parTx5" refType="h" fact="0.0962"/>
                  <dgm:constr type="ctrX" for="ch" forName="picture5" refType="w" fact="0.7344"/>
                  <dgm:constr type="ctrY" for="ch" forName="picture5" refType="h" fact="0.2127"/>
                  <dgm:constr type="w" for="ch" forName="picture5" refType="w" fact="0.1429"/>
                  <dgm:constr type="h" for="ch" forName="picture5" refType="h" fact="0.1663"/>
                </dgm:constrLst>
              </dgm:else>
            </dgm:choose>
          </dgm:if>
          <dgm:else name="Name48">
            <dgm:choose name="Name49">
              <dgm:if name="Name50" axis="des" func="maxDepth" op="gt" val="1">
                <dgm:alg type="composite">
                  <dgm:param type="ar" val="1.4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userD" refType="w" fact="0.0118"/>
                  <dgm:constr type="ctrX" for="ch" forName="dot1" refType="w" fact="0.6737"/>
                  <dgm:constr type="ctrY" for="ch" forName="dot1" refType="h" fact="0.8674"/>
                  <dgm:constr type="w" for="ch" forName="dot1" refType="userD"/>
                  <dgm:constr type="h" for="ch" forName="dot1" refType="userD"/>
                  <dgm:constr type="ctrX" for="ch" forName="dot2" refType="w" fact="0.6999"/>
                  <dgm:constr type="ctrY" for="ch" forName="dot2" refType="h" fact="0.8824"/>
                  <dgm:constr type="w" for="ch" forName="dot2" refType="userD"/>
                  <dgm:constr type="h" for="ch" forName="dot2" refType="userD"/>
                  <dgm:constr type="ctrX" for="ch" forName="dot3" refType="w" fact="0.7267"/>
                  <dgm:constr type="ctrY" for="ch" forName="dot3" refType="h" fact="0.8948"/>
                  <dgm:constr type="w" for="ch" forName="dot3" refType="userD"/>
                  <dgm:constr type="h" for="ch" forName="dot3" refType="userD"/>
                  <dgm:constr type="ctrX" for="ch" forName="dot4" refType="w" fact="0.7538"/>
                  <dgm:constr type="ctrY" for="ch" forName="dot4" refType="h" fact="0.9044"/>
                  <dgm:constr type="w" for="ch" forName="dot4" refType="userD"/>
                  <dgm:constr type="h" for="ch" forName="dot4" refType="userD"/>
                  <dgm:constr type="ctrX" for="ch" forName="dot5" refType="w" fact="0.5309"/>
                  <dgm:constr type="ctrY" for="ch" forName="dot5" refType="h" fact="0.7222"/>
                  <dgm:constr type="w" for="ch" forName="dot5" refType="userD"/>
                  <dgm:constr type="h" for="ch" forName="dot5" refType="userD"/>
                  <dgm:constr type="ctrX" for="ch" forName="dot6" refType="w" fact="0.5516"/>
                  <dgm:constr type="ctrY" for="ch" forName="dot6" refType="h" fact="0.7518"/>
                  <dgm:constr type="w" for="ch" forName="dot6" refType="userD"/>
                  <dgm:constr type="h" for="ch" forName="dot6" refType="userD"/>
                  <dgm:constr type="ctrX" for="ch" forName="dot7" refType="w" fact="0.4451"/>
                  <dgm:constr type="ctrY" for="ch" forName="dot7" refType="h" fact="0.5422"/>
                  <dgm:constr type="w" for="ch" forName="dot7" refType="userD"/>
                  <dgm:constr type="h" for="ch" forName="dot7" refType="userD"/>
                  <dgm:constr type="ctrX" for="ch" forName="dot8" refType="w" fact="0.399"/>
                  <dgm:constr type="ctrY" for="ch" forName="dot8" refType="h" fact="0.3229"/>
                  <dgm:constr type="w" for="ch" forName="dot8" refType="userD"/>
                  <dgm:constr type="h" for="ch" forName="dot8" refType="userD"/>
                  <dgm:constr type="ctrX" for="ch" forName="dotArrow1" refType="w" fact="0.4221"/>
                  <dgm:constr type="ctrY" for="ch" forName="dotArrow1" refType="h" fact="0.0635"/>
                  <dgm:constr type="w" for="ch" forName="dotArrow1" refType="userD"/>
                  <dgm:constr type="h" for="ch" forName="dotArrow1" refType="userD"/>
                  <dgm:constr type="ctrX" for="ch" forName="dotArrow2" refType="w" fact="0.4049"/>
                  <dgm:constr type="ctrY" for="ch" forName="dotArrow2" refType="h" fact="0.0448"/>
                  <dgm:constr type="w" for="ch" forName="dotArrow2" refType="userD"/>
                  <dgm:constr type="h" for="ch" forName="dotArrow2" refType="userD"/>
                  <dgm:constr type="ctrX" for="ch" forName="dotArrow3" refType="w" fact="0.3877"/>
                  <dgm:constr type="ctrY" for="ch" forName="dotArrow3" refType="h" fact="0.026"/>
                  <dgm:constr type="w" for="ch" forName="dotArrow3" refType="userD"/>
                  <dgm:constr type="h" for="ch" forName="dotArrow3" refType="userD"/>
                  <dgm:constr type="ctrX" for="ch" forName="dotArrow4" refType="w" fact="0.3705"/>
                  <dgm:constr type="ctrY" for="ch" forName="dotArrow4" refType="h" fact="0.0448"/>
                  <dgm:constr type="w" for="ch" forName="dotArrow4" refType="userD"/>
                  <dgm:constr type="h" for="ch" forName="dotArrow4" refType="userD"/>
                  <dgm:constr type="ctrX" for="ch" forName="dotArrow5" refType="w" fact="0.3533"/>
                  <dgm:constr type="ctrY" for="ch" forName="dotArrow5" refType="h" fact="0.0635"/>
                  <dgm:constr type="w" for="ch" forName="dotArrow5" refType="userD"/>
                  <dgm:constr type="h" for="ch" forName="dotArrow5" refType="userD"/>
                  <dgm:constr type="ctrX" for="ch" forName="dotArrow6" refType="w" fact="0.3877"/>
                  <dgm:constr type="ctrY" for="ch" forName="dotArrow6" refType="h" fact="0.0656"/>
                  <dgm:constr type="w" for="ch" forName="dotArrow6" refType="userD"/>
                  <dgm:constr type="h" for="ch" forName="dotArrow6" refType="userD"/>
                  <dgm:constr type="ctrX" for="ch" forName="dotArrow7" refType="w" fact="0.3877"/>
                  <dgm:constr type="ctrY" for="ch" forName="dotArrow7" refType="h" fact="0.1052"/>
                  <dgm:constr type="w" for="ch" forName="dotArrow7" refType="userD"/>
                  <dgm:constr type="h" for="ch" forName="dotArrow7" refType="userD"/>
                  <dgm:constr type="r" for="ch" forName="parTx1" refType="w" fact="0.8254"/>
                  <dgm:constr type="t" for="ch" forName="parTx1" refType="h" fact="0.9304"/>
                  <dgm:constr type="w" for="ch" forName="parTx1" refType="w" fact="0.2544"/>
                  <dgm:constr type="h" for="ch" forName="parTx1" refType="h" fact="0.0962"/>
                  <dgm:constr type="ctrX" for="ch" forName="picture1" refType="w" fact="0.8369"/>
                  <dgm:constr type="ctrY" for="ch" forName="picture1" refType="h" fact="0.9169"/>
                  <dgm:constr type="w" for="ch" forName="picture1" refType="w" fact="0.118"/>
                  <dgm:constr type="h" for="ch" forName="picture1" refType="h" fact="0.1663"/>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6018"/>
                  <dgm:constr type="t" for="ch" forName="parTx2" refType="h" fact="0.8167"/>
                  <dgm:constr type="w" for="ch" forName="parTx2" refType="w" fact="0.2544"/>
                  <dgm:constr type="h" for="ch" forName="parTx2" refType="h" fact="0.0962"/>
                  <dgm:constr type="ctrX" for="ch" forName="picture2" refType="w" fact="0.6134"/>
                  <dgm:constr type="ctrY" for="ch" forName="picture2" refType="h" fact="0.8032"/>
                  <dgm:constr type="w" for="ch" forName="picture2" refType="w" fact="0.118"/>
                  <dgm:constr type="h" for="ch" forName="picture2" refType="h" fact="0.1663"/>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806"/>
                  <dgm:constr type="t" for="ch" forName="parTx3" refType="h" fact="0.6524"/>
                  <dgm:constr type="w" for="ch" forName="parTx3" refType="w" fact="0.2544"/>
                  <dgm:constr type="h" for="ch" forName="parTx3" refType="h" fact="0.0962"/>
                  <dgm:constr type="ctrX" for="ch" forName="picture3" refType="w" fact="0.4922"/>
                  <dgm:constr type="ctrY" for="ch" forName="picture3" refType="h" fact="0.6389"/>
                  <dgm:constr type="w" for="ch" forName="picture3" refType="w" fact="0.118"/>
                  <dgm:constr type="h" for="ch" forName="picture3" refType="h" fact="0.1663"/>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4173"/>
                  <dgm:constr type="t" for="ch" forName="parTx4" refType="h" fact="0.4412"/>
                  <dgm:constr type="w" for="ch" forName="parTx4" refType="w" fact="0.2544"/>
                  <dgm:constr type="h" for="ch" forName="parTx4" refType="h" fact="0.0962"/>
                  <dgm:constr type="ctrX" for="ch" forName="picture4" refType="w" fact="0.4288"/>
                  <dgm:constr type="ctrY" for="ch" forName="picture4" refType="h" fact="0.4277"/>
                  <dgm:constr type="w" for="ch" forName="picture4" refType="w" fact="0.118"/>
                  <dgm:constr type="h" for="ch" forName="picture4" refType="h" fact="0.1663"/>
                  <dgm:constr type="r" for="ch" forName="desTx4" refType="l" refFor="ch" refForName="parTx4"/>
                  <dgm:constr type="l" for="ch" forName="desTx4"/>
                  <dgm:constr type="t" for="ch" forName="desTx4" refType="t" refFor="ch" refForName="parTx4"/>
                  <dgm:constr type="h" for="ch" forName="desTx4" refType="h" refFor="ch" refForName="parTx4"/>
                  <dgm:constr type="r" for="ch" forName="parTx5" refType="w" fact="0.382"/>
                  <dgm:constr type="t" for="ch" forName="parTx5" refType="h" fact="0.2262"/>
                  <dgm:constr type="w" for="ch" forName="parTx5" refType="w" fact="0.2544"/>
                  <dgm:constr type="h" for="ch" forName="parTx5" refType="h" fact="0.0962"/>
                  <dgm:constr type="ctrX" for="ch" forName="picture5" refType="w" fact="0.3936"/>
                  <dgm:constr type="ctrY" for="ch" forName="picture5" refType="h" fact="0.2127"/>
                  <dgm:constr type="w" for="ch" forName="picture5" refType="w" fact="0.118"/>
                  <dgm:constr type="h" for="ch" forName="picture5" refType="h" fact="0.1663"/>
                  <dgm:constr type="r" for="ch" forName="desTx5" refType="l" refFor="ch" refForName="parTx5"/>
                  <dgm:constr type="l" for="ch" forName="desTx5"/>
                  <dgm:constr type="t" for="ch" forName="desTx5" refType="t" refFor="ch" refForName="parTx5"/>
                  <dgm:constr type="h" for="ch" forName="desTx5" refType="h" refFor="ch" refForName="parTx5"/>
                </dgm:constrLst>
              </dgm:if>
              <dgm:else name="Name51">
                <dgm:alg type="composite">
                  <dgm:param type="ar" val="1.164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userD" refType="w" fact="0.0143"/>
                  <dgm:constr type="ctrX" for="ch" forName="dot1" refType="w" fact="0.6049"/>
                  <dgm:constr type="ctrY" for="ch" forName="dot1" refType="h" fact="0.8674"/>
                  <dgm:constr type="w" for="ch" forName="dot1" refType="userD"/>
                  <dgm:constr type="h" for="ch" forName="dot1" refType="userD"/>
                  <dgm:constr type="ctrX" for="ch" forName="dot2" refType="w" fact="0.6366"/>
                  <dgm:constr type="ctrY" for="ch" forName="dot2" refType="h" fact="0.8824"/>
                  <dgm:constr type="w" for="ch" forName="dot2" refType="userD"/>
                  <dgm:constr type="h" for="ch" forName="dot2" refType="userD"/>
                  <dgm:constr type="ctrX" for="ch" forName="dot3" refType="w" fact="0.669"/>
                  <dgm:constr type="ctrY" for="ch" forName="dot3" refType="h" fact="0.8948"/>
                  <dgm:constr type="w" for="ch" forName="dot3" refType="userD"/>
                  <dgm:constr type="h" for="ch" forName="dot3" refType="userD"/>
                  <dgm:constr type="ctrX" for="ch" forName="dot4" refType="w" fact="0.7019"/>
                  <dgm:constr type="ctrY" for="ch" forName="dot4" refType="h" fact="0.9044"/>
                  <dgm:constr type="w" for="ch" forName="dot4" refType="userD"/>
                  <dgm:constr type="h" for="ch" forName="dot4" refType="userD"/>
                  <dgm:constr type="ctrX" for="ch" forName="dot5" refType="w" fact="0.4319"/>
                  <dgm:constr type="ctrY" for="ch" forName="dot5" refType="h" fact="0.7222"/>
                  <dgm:constr type="w" for="ch" forName="dot5" refType="userD"/>
                  <dgm:constr type="h" for="ch" forName="dot5" refType="userD"/>
                  <dgm:constr type="ctrX" for="ch" forName="dot6" refType="w" fact="0.457"/>
                  <dgm:constr type="ctrY" for="ch" forName="dot6" refType="h" fact="0.7518"/>
                  <dgm:constr type="w" for="ch" forName="dot6" refType="userD"/>
                  <dgm:constr type="h" for="ch" forName="dot6" refType="userD"/>
                  <dgm:constr type="ctrX" for="ch" forName="dot7" refType="w" fact="0.328"/>
                  <dgm:constr type="ctrY" for="ch" forName="dot7" refType="h" fact="0.5422"/>
                  <dgm:constr type="w" for="ch" forName="dot7" refType="userD"/>
                  <dgm:constr type="h" for="ch" forName="dot7" refType="userD"/>
                  <dgm:constr type="ctrX" for="ch" forName="dot8" refType="w" fact="0.2722"/>
                  <dgm:constr type="ctrY" for="ch" forName="dot8" refType="h" fact="0.3229"/>
                  <dgm:constr type="w" for="ch" forName="dot8" refType="userD"/>
                  <dgm:constr type="h" for="ch" forName="dot8" refType="userD"/>
                  <dgm:constr type="ctrX" for="ch" forName="dotArrow1" refType="w" fact="0.3001"/>
                  <dgm:constr type="ctrY" for="ch" forName="dotArrow1" refType="h" fact="0.0635"/>
                  <dgm:constr type="w" for="ch" forName="dotArrow1" refType="userD"/>
                  <dgm:constr type="h" for="ch" forName="dotArrow1" refType="userD"/>
                  <dgm:constr type="ctrX" for="ch" forName="dotArrow2" refType="w" fact="0.2793"/>
                  <dgm:constr type="ctrY" for="ch" forName="dotArrow2" refType="h" fact="0.0448"/>
                  <dgm:constr type="w" for="ch" forName="dotArrow2" refType="userD"/>
                  <dgm:constr type="h" for="ch" forName="dotArrow2" refType="userD"/>
                  <dgm:constr type="ctrX" for="ch" forName="dotArrow3" refType="w" fact="0.2585"/>
                  <dgm:constr type="ctrY" for="ch" forName="dotArrow3" refType="h" fact="0.026"/>
                  <dgm:constr type="w" for="ch" forName="dotArrow3" refType="userD"/>
                  <dgm:constr type="h" for="ch" forName="dotArrow3" refType="userD"/>
                  <dgm:constr type="ctrX" for="ch" forName="dotArrow4" refType="w" fact="0.2376"/>
                  <dgm:constr type="ctrY" for="ch" forName="dotArrow4" refType="h" fact="0.0448"/>
                  <dgm:constr type="w" for="ch" forName="dotArrow4" refType="userD"/>
                  <dgm:constr type="h" for="ch" forName="dotArrow4" refType="userD"/>
                  <dgm:constr type="ctrX" for="ch" forName="dotArrow5" refType="w" fact="0.2168"/>
                  <dgm:constr type="ctrY" for="ch" forName="dotArrow5" refType="h" fact="0.0635"/>
                  <dgm:constr type="w" for="ch" forName="dotArrow5" refType="userD"/>
                  <dgm:constr type="h" for="ch" forName="dotArrow5" refType="userD"/>
                  <dgm:constr type="ctrX" for="ch" forName="dotArrow6" refType="w" fact="0.2585"/>
                  <dgm:constr type="ctrY" for="ch" forName="dotArrow6" refType="h" fact="0.0656"/>
                  <dgm:constr type="w" for="ch" forName="dotArrow6" refType="userD"/>
                  <dgm:constr type="h" for="ch" forName="dotArrow6" refType="userD"/>
                  <dgm:constr type="ctrX" for="ch" forName="dotArrow7" refType="w" fact="0.2585"/>
                  <dgm:constr type="ctrY" for="ch" forName="dotArrow7" refType="h" fact="0.1052"/>
                  <dgm:constr type="w" for="ch" forName="dotArrow7" refType="userD"/>
                  <dgm:constr type="h" for="ch" forName="dotArrow7" refType="userD"/>
                  <dgm:constr type="r" for="ch" forName="parTx1" refType="w" fact="0.7885"/>
                  <dgm:constr type="t" for="ch" forName="parTx1" refType="h" fact="0.928"/>
                  <dgm:constr type="w" for="ch" forName="parTx1" refType="w" fact="0.3081"/>
                  <dgm:constr type="h" for="ch" forName="parTx1" refType="h" fact="0.0962"/>
                  <dgm:constr type="ctrX" for="ch" forName="picture1" refType="w" fact="0.8025"/>
                  <dgm:constr type="ctrY" for="ch" forName="picture1" refType="h" fact="0.9169"/>
                  <dgm:constr type="w" for="ch" forName="picture1" refType="w" fact="0.1429"/>
                  <dgm:constr type="h" for="ch" forName="picture1" refType="h" fact="0.1663"/>
                  <dgm:constr type="r" for="ch" forName="parTx2" refType="w" fact="0.5178"/>
                  <dgm:constr type="t" for="ch" forName="parTx2" refType="h" fact="0.8143"/>
                  <dgm:constr type="w" for="ch" forName="parTx2" refType="w" fact="0.3081"/>
                  <dgm:constr type="h" for="ch" forName="parTx2" refType="h" fact="0.0962"/>
                  <dgm:constr type="ctrX" for="ch" forName="picture2" refType="w" fact="0.5318"/>
                  <dgm:constr type="ctrY" for="ch" forName="picture2" refType="h" fact="0.8032"/>
                  <dgm:constr type="w" for="ch" forName="picture2" refType="w" fact="0.1429"/>
                  <dgm:constr type="h" for="ch" forName="picture2" refType="h" fact="0.1663"/>
                  <dgm:constr type="r" for="ch" forName="parTx3" refType="w" fact="0.371"/>
                  <dgm:constr type="t" for="ch" forName="parTx3" refType="h" fact="0.65"/>
                  <dgm:constr type="w" for="ch" forName="parTx3" refType="w" fact="0.3081"/>
                  <dgm:constr type="h" for="ch" forName="parTx3" refType="h" fact="0.0962"/>
                  <dgm:constr type="ctrX" for="ch" forName="picture3" refType="w" fact="0.385"/>
                  <dgm:constr type="ctrY" for="ch" forName="picture3" refType="h" fact="0.6389"/>
                  <dgm:constr type="w" for="ch" forName="picture3" refType="w" fact="0.1429"/>
                  <dgm:constr type="h" for="ch" forName="picture3" refType="h" fact="0.1663"/>
                  <dgm:constr type="r" for="ch" forName="parTx4" refType="w" fact="0.2943"/>
                  <dgm:constr type="t" for="ch" forName="parTx4" refType="h" fact="0.4388"/>
                  <dgm:constr type="w" for="ch" forName="parTx4" refType="w" fact="0.3081"/>
                  <dgm:constr type="h" for="ch" forName="parTx4" refType="h" fact="0.0962"/>
                  <dgm:constr type="ctrX" for="ch" forName="picture4" refType="w" fact="0.3083"/>
                  <dgm:constr type="ctrY" for="ch" forName="picture4" refType="h" fact="0.4277"/>
                  <dgm:constr type="w" for="ch" forName="picture4" refType="w" fact="0.1429"/>
                  <dgm:constr type="h" for="ch" forName="picture4" refType="h" fact="0.1663"/>
                  <dgm:constr type="r" for="ch" forName="parTx5" refType="w" fact="0.2516"/>
                  <dgm:constr type="t" for="ch" forName="parTx5" refType="h" fact="0.2238"/>
                  <dgm:constr type="w" for="ch" forName="parTx5" refType="w" fact="0.3081"/>
                  <dgm:constr type="h" for="ch" forName="parTx5" refType="h" fact="0.0962"/>
                  <dgm:constr type="ctrX" for="ch" forName="picture5" refType="w" fact="0.2656"/>
                  <dgm:constr type="ctrY" for="ch" forName="picture5" refType="h" fact="0.2127"/>
                  <dgm:constr type="w" for="ch" forName="picture5" refType="w" fact="0.1429"/>
                  <dgm:constr type="h" for="ch" forName="picture5" refType="h" fact="0.1663"/>
                </dgm:constrLst>
              </dgm:else>
            </dgm:choose>
          </dgm:else>
        </dgm:choose>
      </dgm:if>
      <dgm:if name="Name52" axis="ch" ptType="node" func="cnt" op="equ" val="6">
        <dgm:choose name="Name53">
          <dgm:if name="Name54" func="var" arg="dir" op="equ" val="norm">
            <dgm:choose name="Name55">
              <dgm:if name="Name56" axis="des" func="maxDepth" op="gt" val="1">
                <dgm:alg type="composite">
                  <dgm:param type="ar" val="1.3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userD" refType="w" fact="0.0105"/>
                  <dgm:constr type="ctrX" for="ch" forName="dot1" refType="w" fact="0.3608"/>
                  <dgm:constr type="ctrY" for="ch" forName="dot1" refType="h" fact="0.8839"/>
                  <dgm:constr type="w" for="ch" forName="dot1" refType="userD"/>
                  <dgm:constr type="h" for="ch" forName="dot1" refType="userD"/>
                  <dgm:constr type="ctrX" for="ch" forName="dot2" refType="w" fact="0.3384"/>
                  <dgm:constr type="ctrY" for="ch" forName="dot2" refType="h" fact="0.8967"/>
                  <dgm:constr type="w" for="ch" forName="dot2" refType="userD"/>
                  <dgm:constr type="h" for="ch" forName="dot2" refType="userD"/>
                  <dgm:constr type="ctrX" for="ch" forName="dot3" refType="w" fact="0.3155"/>
                  <dgm:constr type="ctrY" for="ch" forName="dot3" refType="h" fact="0.9076"/>
                  <dgm:constr type="w" for="ch" forName="dot3" refType="userD"/>
                  <dgm:constr type="h" for="ch" forName="dot3" refType="userD"/>
                  <dgm:constr type="ctrX" for="ch" forName="dot4" refType="w" fact="0.2923"/>
                  <dgm:constr type="ctrY" for="ch" forName="dot4" refType="h" fact="0.9165"/>
                  <dgm:constr type="w" for="ch" forName="dot4" refType="userD"/>
                  <dgm:constr type="h" for="ch" forName="dot4" refType="userD"/>
                  <dgm:constr type="ctrX" for="ch" forName="dot5" refType="w" fact="0.2688"/>
                  <dgm:constr type="ctrY" for="ch" forName="dot5" refType="h" fact="0.9234"/>
                  <dgm:constr type="w" for="ch" forName="dot5" refType="userD"/>
                  <dgm:constr type="h" for="ch" forName="dot5" refType="userD"/>
                  <dgm:constr type="ctrX" for="ch" forName="dot6" refType="w" fact="0.4883"/>
                  <dgm:constr type="ctrY" for="ch" forName="dot6" refType="h" fact="0.764"/>
                  <dgm:constr type="w" for="ch" forName="dot6" refType="userD"/>
                  <dgm:constr type="h" for="ch" forName="dot6" refType="userD"/>
                  <dgm:constr type="ctrX" for="ch" forName="dot7" refType="w" fact="0.4695"/>
                  <dgm:constr type="ctrY" for="ch" forName="dot7" refType="h" fact="0.7878"/>
                  <dgm:constr type="w" for="ch" forName="dot7" refType="userD"/>
                  <dgm:constr type="h" for="ch" forName="dot7" refType="userD"/>
                  <dgm:constr type="ctrX" for="ch" forName="dot8" refType="w" fact="0.5696"/>
                  <dgm:constr type="ctrY" for="ch" forName="dot8" refType="h" fact="0.6227"/>
                  <dgm:constr type="w" for="ch" forName="dot8" refType="userD"/>
                  <dgm:constr type="h" for="ch" forName="dot8" refType="userD"/>
                  <dgm:constr type="ctrX" for="ch" forName="dot9" refType="w" fact="0.6247"/>
                  <dgm:constr type="ctrY" for="ch" forName="dot9" refType="h" fact="0.4556"/>
                  <dgm:constr type="w" for="ch" forName="dot9" refType="userD"/>
                  <dgm:constr type="h" for="ch" forName="dot9" refType="userD"/>
                  <dgm:constr type="ctrX" for="ch" forName="dot10" refType="w" fact="0.6509"/>
                  <dgm:constr type="ctrY" for="ch" forName="dot10" refType="h" fact="0.2816"/>
                  <dgm:constr type="w" for="ch" forName="dot10" refType="userD"/>
                  <dgm:constr type="h" for="ch" forName="dot10" refType="userD"/>
                  <dgm:constr type="ctrX" for="ch" forName="dotArrow1" refType="w" fact="0.6281"/>
                  <dgm:constr type="ctrY" for="ch" forName="dotArrow1" refType="h" fact="0.0748"/>
                  <dgm:constr type="w" for="ch" forName="dotArrow1" refType="userD"/>
                  <dgm:constr type="h" for="ch" forName="dotArrow1" refType="userD"/>
                  <dgm:constr type="ctrX" for="ch" forName="dotArrow2" refType="w" fact="0.6437"/>
                  <dgm:constr type="ctrY" for="ch" forName="dotArrow2" refType="h" fact="0.0581"/>
                  <dgm:constr type="w" for="ch" forName="dotArrow2" refType="userD"/>
                  <dgm:constr type="h" for="ch" forName="dotArrow2" refType="userD"/>
                  <dgm:constr type="ctrX" for="ch" forName="dotArrow3" refType="w" fact="0.6593"/>
                  <dgm:constr type="ctrY" for="ch" forName="dotArrow3" refType="h" fact="0.0414"/>
                  <dgm:constr type="w" for="ch" forName="dotArrow3" refType="userD"/>
                  <dgm:constr type="h" for="ch" forName="dotArrow3" refType="userD"/>
                  <dgm:constr type="ctrX" for="ch" forName="dotArrow4" refType="w" fact="0.675"/>
                  <dgm:constr type="ctrY" for="ch" forName="dotArrow4" refType="h" fact="0.0581"/>
                  <dgm:constr type="w" for="ch" forName="dotArrow4" refType="userD"/>
                  <dgm:constr type="h" for="ch" forName="dotArrow4" refType="userD"/>
                  <dgm:constr type="ctrX" for="ch" forName="dotArrow5" refType="w" fact="0.6906"/>
                  <dgm:constr type="ctrY" for="ch" forName="dotArrow5" refType="h" fact="0.0748"/>
                  <dgm:constr type="w" for="ch" forName="dotArrow5" refType="userD"/>
                  <dgm:constr type="h" for="ch" forName="dotArrow5" refType="userD"/>
                  <dgm:constr type="ctrX" for="ch" forName="dotArrow6" refType="w" fact="0.6593"/>
                  <dgm:constr type="ctrY" for="ch" forName="dotArrow6" refType="h" fact="0.0766"/>
                  <dgm:constr type="w" for="ch" forName="dotArrow6" refType="userD"/>
                  <dgm:constr type="h" for="ch" forName="dotArrow6" refType="userD"/>
                  <dgm:constr type="ctrX" for="ch" forName="dotArrow7" refType="w" fact="0.6593"/>
                  <dgm:constr type="ctrY" for="ch" forName="dotArrow7" refType="h" fact="0.1118"/>
                  <dgm:constr type="w" for="ch" forName="dotArrow7" refType="userD"/>
                  <dgm:constr type="h" for="ch" forName="dotArrow7" refType="userD"/>
                  <dgm:constr type="l" for="ch" forName="parTx1" refType="w" fact="0.2091"/>
                  <dgm:constr type="t" for="ch" forName="parTx1" refType="h" fact="0.9433"/>
                  <dgm:constr type="w" for="ch" forName="parTx1" refType="w" fact="0.2275"/>
                  <dgm:constr type="h" for="ch" forName="parTx1" refType="h" fact="0.0811"/>
                  <dgm:constr type="ctrX" for="ch" forName="picture1" refType="w" fact="0.1988"/>
                  <dgm:constr type="ctrY" for="ch" forName="picture1" refType="h" fact="0.9322"/>
                  <dgm:constr type="w" for="ch" forName="picture1" refType="w" fact="0.1055"/>
                  <dgm:constr type="h" for="ch" forName="picture1" refType="h" fact="0.1403"/>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4273"/>
                  <dgm:constr type="t" for="ch" forName="parTx2" refType="h" fact="0.8468"/>
                  <dgm:constr type="w" for="ch" forName="parTx2" refType="w" fact="0.2275"/>
                  <dgm:constr type="h" for="ch" forName="parTx2" refType="h" fact="0.0811"/>
                  <dgm:constr type="ctrX" for="ch" forName="picture2" refType="w" fact="0.4169"/>
                  <dgm:constr type="ctrY" for="ch" forName="picture2" refType="h" fact="0.8357"/>
                  <dgm:constr type="w" for="ch" forName="picture2" refType="w" fact="0.1055"/>
                  <dgm:constr type="h" for="ch" forName="picture2" refType="h" fact="0.1403"/>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349"/>
                  <dgm:constr type="t" for="ch" forName="parTx3" refType="h" fact="0.7023"/>
                  <dgm:constr type="w" for="ch" forName="parTx3" refType="w" fact="0.2275"/>
                  <dgm:constr type="h" for="ch" forName="parTx3" refType="h" fact="0.0811"/>
                  <dgm:constr type="ctrX" for="ch" forName="picture3" refType="w" fact="0.5245"/>
                  <dgm:constr type="ctrY" for="ch" forName="picture3" refType="h" fact="0.6912"/>
                  <dgm:constr type="w" for="ch" forName="picture3" refType="w" fact="0.1055"/>
                  <dgm:constr type="h" for="ch" forName="picture3" refType="h" fact="0.1403"/>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5998"/>
                  <dgm:constr type="t" for="ch" forName="parTx4" refType="h" fact="0.5441"/>
                  <dgm:constr type="w" for="ch" forName="parTx4" refType="w" fact="0.2275"/>
                  <dgm:constr type="h" for="ch" forName="parTx4" refType="h" fact="0.0811"/>
                  <dgm:constr type="ctrX" for="ch" forName="picture4" refType="w" fact="0.5894"/>
                  <dgm:constr type="ctrY" for="ch" forName="picture4" refType="h" fact="0.533"/>
                  <dgm:constr type="w" for="ch" forName="picture4" refType="w" fact="0.1055"/>
                  <dgm:constr type="h" for="ch" forName="picture4" refType="h" fact="0.1403"/>
                  <dgm:constr type="l" for="ch" forName="desTx4" refType="r" refFor="ch" refForName="parTx4"/>
                  <dgm:constr type="r" for="ch" forName="desTx4" refType="w"/>
                  <dgm:constr type="t" for="ch" forName="desTx4" refType="t" refFor="ch" refForName="parTx4"/>
                  <dgm:constr type="h" for="ch" forName="desTx4" refType="h" refFor="ch" refForName="parTx4"/>
                  <dgm:constr type="l" for="ch" forName="parTx5" refType="w" fact="0.6416"/>
                  <dgm:constr type="t" for="ch" forName="parTx5" refType="h" fact="0.3737"/>
                  <dgm:constr type="w" for="ch" forName="parTx5" refType="w" fact="0.2275"/>
                  <dgm:constr type="h" for="ch" forName="parTx5" refType="h" fact="0.0811"/>
                  <dgm:constr type="ctrX" for="ch" forName="picture5" refType="w" fact="0.6313"/>
                  <dgm:constr type="ctrY" for="ch" forName="picture5" refType="h" fact="0.3626"/>
                  <dgm:constr type="w" for="ch" forName="picture5" refType="w" fact="0.1055"/>
                  <dgm:constr type="h" for="ch" forName="picture5" refType="h" fact="0.1403"/>
                  <dgm:constr type="l" for="ch" forName="desTx5" refType="r" refFor="ch" refForName="parTx5"/>
                  <dgm:constr type="r" for="ch" forName="desTx5" refType="w"/>
                  <dgm:constr type="t" for="ch" forName="desTx5" refType="t" refFor="ch" refForName="parTx5"/>
                  <dgm:constr type="h" for="ch" forName="desTx5" refType="h" refFor="ch" refForName="parTx5"/>
                  <dgm:constr type="l" for="ch" forName="parTx6" refType="w" fact="0.6644"/>
                  <dgm:constr type="t" for="ch" forName="parTx6" refType="h" fact="0.2061"/>
                  <dgm:constr type="w" for="ch" forName="parTx6" refType="w" fact="0.2275"/>
                  <dgm:constr type="h" for="ch" forName="parTx6" refType="h" fact="0.0811"/>
                  <dgm:constr type="ctrX" for="ch" forName="picture6" refType="w" fact="0.6541"/>
                  <dgm:constr type="ctrY" for="ch" forName="picture6" refType="h" fact="0.195"/>
                  <dgm:constr type="w" for="ch" forName="picture6" refType="w" fact="0.1055"/>
                  <dgm:constr type="h" for="ch" forName="picture6" refType="h" fact="0.1403"/>
                  <dgm:constr type="l" for="ch" forName="desTx6" refType="r" refFor="ch" refForName="parTx6"/>
                  <dgm:constr type="r" for="ch" forName="desTx6" refType="w"/>
                  <dgm:constr type="t" for="ch" forName="desTx6" refType="t" refFor="ch" refForName="parTx6"/>
                  <dgm:constr type="h" for="ch" forName="desTx6" refType="h" refFor="ch" refForName="parTx6"/>
                </dgm:constrLst>
              </dgm:if>
              <dgm:else name="Name57">
                <dgm:alg type="composite">
                  <dgm:param type="ar" val="1.122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userD" refType="w" fact="0.0125"/>
                  <dgm:constr type="ctrX" for="ch" forName="dot1" refType="w" fact="0.4276"/>
                  <dgm:constr type="ctrY" for="ch" forName="dot1" refType="h" fact="0.8839"/>
                  <dgm:constr type="w" for="ch" forName="dot1" refType="userD"/>
                  <dgm:constr type="h" for="ch" forName="dot1" refType="userD"/>
                  <dgm:constr type="ctrX" for="ch" forName="dot2" refType="w" fact="0.401"/>
                  <dgm:constr type="ctrY" for="ch" forName="dot2" refType="h" fact="0.8967"/>
                  <dgm:constr type="w" for="ch" forName="dot2" refType="userD"/>
                  <dgm:constr type="h" for="ch" forName="dot2" refType="userD"/>
                  <dgm:constr type="ctrX" for="ch" forName="dot3" refType="w" fact="0.3739"/>
                  <dgm:constr type="ctrY" for="ch" forName="dot3" refType="h" fact="0.9076"/>
                  <dgm:constr type="w" for="ch" forName="dot3" refType="userD"/>
                  <dgm:constr type="h" for="ch" forName="dot3" refType="userD"/>
                  <dgm:constr type="ctrX" for="ch" forName="dot4" refType="w" fact="0.3464"/>
                  <dgm:constr type="ctrY" for="ch" forName="dot4" refType="h" fact="0.9165"/>
                  <dgm:constr type="w" for="ch" forName="dot4" refType="userD"/>
                  <dgm:constr type="h" for="ch" forName="dot4" refType="userD"/>
                  <dgm:constr type="ctrX" for="ch" forName="dot5" refType="w" fact="0.3186"/>
                  <dgm:constr type="ctrY" for="ch" forName="dot5" refType="h" fact="0.9234"/>
                  <dgm:constr type="w" for="ch" forName="dot5" refType="userD"/>
                  <dgm:constr type="h" for="ch" forName="dot5" refType="userD"/>
                  <dgm:constr type="ctrX" for="ch" forName="dot6" refType="w" fact="0.5786"/>
                  <dgm:constr type="ctrY" for="ch" forName="dot6" refType="h" fact="0.764"/>
                  <dgm:constr type="w" for="ch" forName="dot6" refType="userD"/>
                  <dgm:constr type="h" for="ch" forName="dot6" refType="userD"/>
                  <dgm:constr type="ctrX" for="ch" forName="dot7" refType="w" fact="0.5564"/>
                  <dgm:constr type="ctrY" for="ch" forName="dot7" refType="h" fact="0.7878"/>
                  <dgm:constr type="w" for="ch" forName="dot7" refType="userD"/>
                  <dgm:constr type="h" for="ch" forName="dot7" refType="userD"/>
                  <dgm:constr type="ctrX" for="ch" forName="dot8" refType="w" fact="0.675"/>
                  <dgm:constr type="ctrY" for="ch" forName="dot8" refType="h" fact="0.6227"/>
                  <dgm:constr type="w" for="ch" forName="dot8" refType="userD"/>
                  <dgm:constr type="h" for="ch" forName="dot8" refType="userD"/>
                  <dgm:constr type="ctrX" for="ch" forName="dot9" refType="w" fact="0.7403"/>
                  <dgm:constr type="ctrY" for="ch" forName="dot9" refType="h" fact="0.4556"/>
                  <dgm:constr type="w" for="ch" forName="dot9" refType="userD"/>
                  <dgm:constr type="h" for="ch" forName="dot9" refType="userD"/>
                  <dgm:constr type="ctrX" for="ch" forName="dot10" refType="w" fact="0.7714"/>
                  <dgm:constr type="ctrY" for="ch" forName="dot10" refType="h" fact="0.2816"/>
                  <dgm:constr type="w" for="ch" forName="dot10" refType="userD"/>
                  <dgm:constr type="h" for="ch" forName="dot10" refType="userD"/>
                  <dgm:constr type="ctrX" for="ch" forName="dotArrow1" refType="w" fact="0.7443"/>
                  <dgm:constr type="ctrY" for="ch" forName="dotArrow1" refType="h" fact="0.0748"/>
                  <dgm:constr type="w" for="ch" forName="dotArrow1" refType="userD"/>
                  <dgm:constr type="h" for="ch" forName="dotArrow1" refType="userD"/>
                  <dgm:constr type="ctrX" for="ch" forName="dotArrow2" refType="w" fact="0.7628"/>
                  <dgm:constr type="ctrY" for="ch" forName="dotArrow2" refType="h" fact="0.0581"/>
                  <dgm:constr type="w" for="ch" forName="dotArrow2" refType="userD"/>
                  <dgm:constr type="h" for="ch" forName="dotArrow2" refType="userD"/>
                  <dgm:constr type="ctrX" for="ch" forName="dotArrow3" refType="w" fact="0.7814"/>
                  <dgm:constr type="ctrY" for="ch" forName="dotArrow3" refType="h" fact="0.0414"/>
                  <dgm:constr type="w" for="ch" forName="dotArrow3" refType="userD"/>
                  <dgm:constr type="h" for="ch" forName="dotArrow3" refType="userD"/>
                  <dgm:constr type="ctrX" for="ch" forName="dotArrow4" refType="w" fact="0.7999"/>
                  <dgm:constr type="ctrY" for="ch" forName="dotArrow4" refType="h" fact="0.0581"/>
                  <dgm:constr type="w" for="ch" forName="dotArrow4" refType="userD"/>
                  <dgm:constr type="h" for="ch" forName="dotArrow4" refType="userD"/>
                  <dgm:constr type="ctrX" for="ch" forName="dotArrow5" refType="w" fact="0.8184"/>
                  <dgm:constr type="ctrY" for="ch" forName="dotArrow5" refType="h" fact="0.0748"/>
                  <dgm:constr type="w" for="ch" forName="dotArrow5" refType="userD"/>
                  <dgm:constr type="h" for="ch" forName="dotArrow5" refType="userD"/>
                  <dgm:constr type="ctrX" for="ch" forName="dotArrow6" refType="w" fact="0.7814"/>
                  <dgm:constr type="ctrY" for="ch" forName="dotArrow6" refType="h" fact="0.0766"/>
                  <dgm:constr type="w" for="ch" forName="dotArrow6" refType="userD"/>
                  <dgm:constr type="h" for="ch" forName="dotArrow6" refType="userD"/>
                  <dgm:constr type="ctrX" for="ch" forName="dotArrow7" refType="w" fact="0.7814"/>
                  <dgm:constr type="ctrY" for="ch" forName="dotArrow7" refType="h" fact="0.1118"/>
                  <dgm:constr type="w" for="ch" forName="dotArrow7" refType="userD"/>
                  <dgm:constr type="h" for="ch" forName="dotArrow7" refType="userD"/>
                  <dgm:constr type="l" for="ch" forName="parTx1" refType="w" fact="0.2479"/>
                  <dgm:constr type="t" for="ch" forName="parTx1" refType="h" fact="0.9416"/>
                  <dgm:constr type="w" for="ch" forName="parTx1" refType="w" fact="0.2696"/>
                  <dgm:constr type="h" for="ch" forName="parTx1" refType="h" fact="0.0811"/>
                  <dgm:constr type="ctrX" for="ch" forName="picture1" refType="w" fact="0.2356"/>
                  <dgm:constr type="ctrY" for="ch" forName="picture1" refType="h" fact="0.9322"/>
                  <dgm:constr type="w" for="ch" forName="picture1" refType="w" fact="0.125"/>
                  <dgm:constr type="h" for="ch" forName="picture1" refType="h" fact="0.1403"/>
                  <dgm:constr type="l" for="ch" forName="parTx2" refType="w" fact="0.5064"/>
                  <dgm:constr type="t" for="ch" forName="parTx2" refType="h" fact="0.8451"/>
                  <dgm:constr type="w" for="ch" forName="parTx2" refType="w" fact="0.2696"/>
                  <dgm:constr type="h" for="ch" forName="parTx2" refType="h" fact="0.0811"/>
                  <dgm:constr type="ctrX" for="ch" forName="picture2" refType="w" fact="0.4941"/>
                  <dgm:constr type="ctrY" for="ch" forName="picture2" refType="h" fact="0.8357"/>
                  <dgm:constr type="w" for="ch" forName="picture2" refType="w" fact="0.125"/>
                  <dgm:constr type="h" for="ch" forName="picture2" refType="h" fact="0.1403"/>
                  <dgm:constr type="l" for="ch" forName="parTx3" refType="w" fact="0.6339"/>
                  <dgm:constr type="t" for="ch" forName="parTx3" refType="h" fact="0.7006"/>
                  <dgm:constr type="w" for="ch" forName="parTx3" refType="w" fact="0.2696"/>
                  <dgm:constr type="h" for="ch" forName="parTx3" refType="h" fact="0.0811"/>
                  <dgm:constr type="ctrX" for="ch" forName="picture3" refType="w" fact="0.6216"/>
                  <dgm:constr type="ctrY" for="ch" forName="picture3" refType="h" fact="0.6912"/>
                  <dgm:constr type="w" for="ch" forName="picture3" refType="w" fact="0.125"/>
                  <dgm:constr type="h" for="ch" forName="picture3" refType="h" fact="0.1403"/>
                  <dgm:constr type="l" for="ch" forName="parTx4" refType="w" fact="0.7108"/>
                  <dgm:constr type="t" for="ch" forName="parTx4" refType="h" fact="0.5424"/>
                  <dgm:constr type="w" for="ch" forName="parTx4" refType="w" fact="0.2696"/>
                  <dgm:constr type="h" for="ch" forName="parTx4" refType="h" fact="0.0811"/>
                  <dgm:constr type="ctrX" for="ch" forName="picture4" refType="w" fact="0.6985"/>
                  <dgm:constr type="ctrY" for="ch" forName="picture4" refType="h" fact="0.533"/>
                  <dgm:constr type="w" for="ch" forName="picture4" refType="w" fact="0.125"/>
                  <dgm:constr type="h" for="ch" forName="picture4" refType="h" fact="0.1403"/>
                  <dgm:constr type="l" for="ch" forName="parTx5" refType="w" fact="0.7604"/>
                  <dgm:constr type="t" for="ch" forName="parTx5" refType="h" fact="0.372"/>
                  <dgm:constr type="w" for="ch" forName="parTx5" refType="w" fact="0.2696"/>
                  <dgm:constr type="h" for="ch" forName="parTx5" refType="h" fact="0.0811"/>
                  <dgm:constr type="ctrX" for="ch" forName="picture5" refType="w" fact="0.7481"/>
                  <dgm:constr type="ctrY" for="ch" forName="picture5" refType="h" fact="0.3626"/>
                  <dgm:constr type="w" for="ch" forName="picture5" refType="w" fact="0.125"/>
                  <dgm:constr type="h" for="ch" forName="picture5" refType="h" fact="0.1403"/>
                  <dgm:constr type="l" for="ch" forName="parTx6" refType="w" fact="0.7874"/>
                  <dgm:constr type="t" for="ch" forName="parTx6" refType="h" fact="0.2044"/>
                  <dgm:constr type="w" for="ch" forName="parTx6" refType="w" fact="0.2696"/>
                  <dgm:constr type="h" for="ch" forName="parTx6" refType="h" fact="0.0811"/>
                  <dgm:constr type="ctrX" for="ch" forName="picture6" refType="w" fact="0.7751"/>
                  <dgm:constr type="ctrY" for="ch" forName="picture6" refType="h" fact="0.195"/>
                  <dgm:constr type="w" for="ch" forName="picture6" refType="w" fact="0.125"/>
                  <dgm:constr type="h" for="ch" forName="picture6" refType="h" fact="0.1403"/>
                </dgm:constrLst>
              </dgm:else>
            </dgm:choose>
          </dgm:if>
          <dgm:else name="Name58">
            <dgm:choose name="Name59">
              <dgm:if name="Name60" axis="des" func="maxDepth" op="gt" val="1">
                <dgm:alg type="composite">
                  <dgm:param type="ar" val="1.3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userD" refType="w" fact="0.0105"/>
                  <dgm:constr type="ctrX" for="ch" forName="dot1" refType="w" fact="0.6392"/>
                  <dgm:constr type="ctrY" for="ch" forName="dot1" refType="h" fact="0.8839"/>
                  <dgm:constr type="w" for="ch" forName="dot1" refType="userD"/>
                  <dgm:constr type="h" for="ch" forName="dot1" refType="userD"/>
                  <dgm:constr type="ctrX" for="ch" forName="dot2" refType="w" fact="0.6616"/>
                  <dgm:constr type="ctrY" for="ch" forName="dot2" refType="h" fact="0.8967"/>
                  <dgm:constr type="w" for="ch" forName="dot2" refType="userD"/>
                  <dgm:constr type="h" for="ch" forName="dot2" refType="userD"/>
                  <dgm:constr type="ctrX" for="ch" forName="dot3" refType="w" fact="0.6845"/>
                  <dgm:constr type="ctrY" for="ch" forName="dot3" refType="h" fact="0.9076"/>
                  <dgm:constr type="w" for="ch" forName="dot3" refType="userD"/>
                  <dgm:constr type="h" for="ch" forName="dot3" refType="userD"/>
                  <dgm:constr type="ctrX" for="ch" forName="dot4" refType="w" fact="0.7077"/>
                  <dgm:constr type="ctrY" for="ch" forName="dot4" refType="h" fact="0.9165"/>
                  <dgm:constr type="w" for="ch" forName="dot4" refType="userD"/>
                  <dgm:constr type="h" for="ch" forName="dot4" refType="userD"/>
                  <dgm:constr type="ctrX" for="ch" forName="dot5" refType="w" fact="0.7312"/>
                  <dgm:constr type="ctrY" for="ch" forName="dot5" refType="h" fact="0.9234"/>
                  <dgm:constr type="w" for="ch" forName="dot5" refType="userD"/>
                  <dgm:constr type="h" for="ch" forName="dot5" refType="userD"/>
                  <dgm:constr type="ctrX" for="ch" forName="dot6" refType="w" fact="0.5117"/>
                  <dgm:constr type="ctrY" for="ch" forName="dot6" refType="h" fact="0.764"/>
                  <dgm:constr type="w" for="ch" forName="dot6" refType="userD"/>
                  <dgm:constr type="h" for="ch" forName="dot6" refType="userD"/>
                  <dgm:constr type="ctrX" for="ch" forName="dot7" refType="w" fact="0.5305"/>
                  <dgm:constr type="ctrY" for="ch" forName="dot7" refType="h" fact="0.7878"/>
                  <dgm:constr type="w" for="ch" forName="dot7" refType="userD"/>
                  <dgm:constr type="h" for="ch" forName="dot7" refType="userD"/>
                  <dgm:constr type="ctrX" for="ch" forName="dot8" refType="w" fact="0.4304"/>
                  <dgm:constr type="ctrY" for="ch" forName="dot8" refType="h" fact="0.6227"/>
                  <dgm:constr type="w" for="ch" forName="dot8" refType="userD"/>
                  <dgm:constr type="h" for="ch" forName="dot8" refType="userD"/>
                  <dgm:constr type="ctrX" for="ch" forName="dot9" refType="w" fact="0.3753"/>
                  <dgm:constr type="ctrY" for="ch" forName="dot9" refType="h" fact="0.4556"/>
                  <dgm:constr type="w" for="ch" forName="dot9" refType="userD"/>
                  <dgm:constr type="h" for="ch" forName="dot9" refType="userD"/>
                  <dgm:constr type="ctrX" for="ch" forName="dot10" refType="w" fact="0.3491"/>
                  <dgm:constr type="ctrY" for="ch" forName="dot10" refType="h" fact="0.2816"/>
                  <dgm:constr type="w" for="ch" forName="dot10" refType="userD"/>
                  <dgm:constr type="h" for="ch" forName="dot10" refType="userD"/>
                  <dgm:constr type="ctrX" for="ch" forName="dotArrow1" refType="w" fact="0.3719"/>
                  <dgm:constr type="ctrY" for="ch" forName="dotArrow1" refType="h" fact="0.0748"/>
                  <dgm:constr type="w" for="ch" forName="dotArrow1" refType="userD"/>
                  <dgm:constr type="h" for="ch" forName="dotArrow1" refType="userD"/>
                  <dgm:constr type="ctrX" for="ch" forName="dotArrow2" refType="w" fact="0.3563"/>
                  <dgm:constr type="ctrY" for="ch" forName="dotArrow2" refType="h" fact="0.0581"/>
                  <dgm:constr type="w" for="ch" forName="dotArrow2" refType="userD"/>
                  <dgm:constr type="h" for="ch" forName="dotArrow2" refType="userD"/>
                  <dgm:constr type="ctrX" for="ch" forName="dotArrow3" refType="w" fact="0.3407"/>
                  <dgm:constr type="ctrY" for="ch" forName="dotArrow3" refType="h" fact="0.0414"/>
                  <dgm:constr type="w" for="ch" forName="dotArrow3" refType="userD"/>
                  <dgm:constr type="h" for="ch" forName="dotArrow3" refType="userD"/>
                  <dgm:constr type="ctrX" for="ch" forName="dotArrow4" refType="w" fact="0.325"/>
                  <dgm:constr type="ctrY" for="ch" forName="dotArrow4" refType="h" fact="0.0581"/>
                  <dgm:constr type="w" for="ch" forName="dotArrow4" refType="userD"/>
                  <dgm:constr type="h" for="ch" forName="dotArrow4" refType="userD"/>
                  <dgm:constr type="ctrX" for="ch" forName="dotArrow5" refType="w" fact="0.3094"/>
                  <dgm:constr type="ctrY" for="ch" forName="dotArrow5" refType="h" fact="0.0748"/>
                  <dgm:constr type="w" for="ch" forName="dotArrow5" refType="userD"/>
                  <dgm:constr type="h" for="ch" forName="dotArrow5" refType="userD"/>
                  <dgm:constr type="ctrX" for="ch" forName="dotArrow6" refType="w" fact="0.3407"/>
                  <dgm:constr type="ctrY" for="ch" forName="dotArrow6" refType="h" fact="0.0766"/>
                  <dgm:constr type="w" for="ch" forName="dotArrow6" refType="userD"/>
                  <dgm:constr type="h" for="ch" forName="dotArrow6" refType="userD"/>
                  <dgm:constr type="ctrX" for="ch" forName="dotArrow7" refType="w" fact="0.3407"/>
                  <dgm:constr type="ctrY" for="ch" forName="dotArrow7" refType="h" fact="0.1118"/>
                  <dgm:constr type="w" for="ch" forName="dotArrow7" refType="userD"/>
                  <dgm:constr type="h" for="ch" forName="dotArrow7" refType="userD"/>
                  <dgm:constr type="r" for="ch" forName="parTx1" refType="w" fact="0.7909"/>
                  <dgm:constr type="t" for="ch" forName="parTx1" refType="h" fact="0.9433"/>
                  <dgm:constr type="w" for="ch" forName="parTx1" refType="w" fact="0.2275"/>
                  <dgm:constr type="h" for="ch" forName="parTx1" refType="h" fact="0.0811"/>
                  <dgm:constr type="ctrX" for="ch" forName="picture1" refType="w" fact="0.8012"/>
                  <dgm:constr type="ctrY" for="ch" forName="picture1" refType="h" fact="0.9322"/>
                  <dgm:constr type="w" for="ch" forName="picture1" refType="w" fact="0.1055"/>
                  <dgm:constr type="h" for="ch" forName="picture1" refType="h" fact="0.1403"/>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5727"/>
                  <dgm:constr type="t" for="ch" forName="parTx2" refType="h" fact="0.8468"/>
                  <dgm:constr type="w" for="ch" forName="parTx2" refType="w" fact="0.2275"/>
                  <dgm:constr type="h" for="ch" forName="parTx2" refType="h" fact="0.0811"/>
                  <dgm:constr type="ctrX" for="ch" forName="picture2" refType="w" fact="0.5831"/>
                  <dgm:constr type="ctrY" for="ch" forName="picture2" refType="h" fact="0.8357"/>
                  <dgm:constr type="w" for="ch" forName="picture2" refType="w" fact="0.1055"/>
                  <dgm:constr type="h" for="ch" forName="picture2" refType="h" fact="0.1403"/>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651"/>
                  <dgm:constr type="t" for="ch" forName="parTx3" refType="h" fact="0.7023"/>
                  <dgm:constr type="w" for="ch" forName="parTx3" refType="w" fact="0.2275"/>
                  <dgm:constr type="h" for="ch" forName="parTx3" refType="h" fact="0.0811"/>
                  <dgm:constr type="ctrX" for="ch" forName="picture3" refType="w" fact="0.4755"/>
                  <dgm:constr type="ctrY" for="ch" forName="picture3" refType="h" fact="0.6912"/>
                  <dgm:constr type="w" for="ch" forName="picture3" refType="w" fact="0.1055"/>
                  <dgm:constr type="h" for="ch" forName="picture3" refType="h" fact="0.1403"/>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4002"/>
                  <dgm:constr type="t" for="ch" forName="parTx4" refType="h" fact="0.5441"/>
                  <dgm:constr type="w" for="ch" forName="parTx4" refType="w" fact="0.2275"/>
                  <dgm:constr type="h" for="ch" forName="parTx4" refType="h" fact="0.0811"/>
                  <dgm:constr type="ctrX" for="ch" forName="picture4" refType="w" fact="0.4106"/>
                  <dgm:constr type="ctrY" for="ch" forName="picture4" refType="h" fact="0.533"/>
                  <dgm:constr type="w" for="ch" forName="picture4" refType="w" fact="0.1055"/>
                  <dgm:constr type="h" for="ch" forName="picture4" refType="h" fact="0.1403"/>
                  <dgm:constr type="r" for="ch" forName="desTx4" refType="l" refFor="ch" refForName="parTx4"/>
                  <dgm:constr type="l" for="ch" forName="desTx4"/>
                  <dgm:constr type="t" for="ch" forName="desTx4" refType="t" refFor="ch" refForName="parTx4"/>
                  <dgm:constr type="h" for="ch" forName="desTx4" refType="h" refFor="ch" refForName="parTx4"/>
                  <dgm:constr type="r" for="ch" forName="parTx5" refType="w" fact="0.3584"/>
                  <dgm:constr type="t" for="ch" forName="parTx5" refType="h" fact="0.3737"/>
                  <dgm:constr type="w" for="ch" forName="parTx5" refType="w" fact="0.2275"/>
                  <dgm:constr type="h" for="ch" forName="parTx5" refType="h" fact="0.0811"/>
                  <dgm:constr type="ctrX" for="ch" forName="picture5" refType="w" fact="0.3687"/>
                  <dgm:constr type="ctrY" for="ch" forName="picture5" refType="h" fact="0.3626"/>
                  <dgm:constr type="w" for="ch" forName="picture5" refType="w" fact="0.1055"/>
                  <dgm:constr type="h" for="ch" forName="picture5" refType="h" fact="0.1403"/>
                  <dgm:constr type="r" for="ch" forName="desTx5" refType="l" refFor="ch" refForName="parTx5"/>
                  <dgm:constr type="l" for="ch" forName="desTx5"/>
                  <dgm:constr type="t" for="ch" forName="desTx5" refType="t" refFor="ch" refForName="parTx5"/>
                  <dgm:constr type="h" for="ch" forName="desTx5" refType="h" refFor="ch" refForName="parTx5"/>
                  <dgm:constr type="r" for="ch" forName="parTx6" refType="w" fact="0.3356"/>
                  <dgm:constr type="t" for="ch" forName="parTx6" refType="h" fact="0.2061"/>
                  <dgm:constr type="w" for="ch" forName="parTx6" refType="w" fact="0.2275"/>
                  <dgm:constr type="h" for="ch" forName="parTx6" refType="h" fact="0.0811"/>
                  <dgm:constr type="ctrX" for="ch" forName="picture6" refType="w" fact="0.3459"/>
                  <dgm:constr type="ctrY" for="ch" forName="picture6" refType="h" fact="0.195"/>
                  <dgm:constr type="w" for="ch" forName="picture6" refType="w" fact="0.1055"/>
                  <dgm:constr type="h" for="ch" forName="picture6" refType="h" fact="0.1403"/>
                  <dgm:constr type="r" for="ch" forName="desTx6" refType="l" refFor="ch" refForName="parTx6"/>
                  <dgm:constr type="l" for="ch" forName="desTx6"/>
                  <dgm:constr type="t" for="ch" forName="desTx6" refType="t" refFor="ch" refForName="parTx6"/>
                  <dgm:constr type="h" for="ch" forName="desTx6" refType="h" refFor="ch" refForName="parTx6"/>
                </dgm:constrLst>
              </dgm:if>
              <dgm:else name="Name61">
                <dgm:alg type="composite">
                  <dgm:param type="ar" val="1.122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userD" refType="w" fact="0.0125"/>
                  <dgm:constr type="ctrX" for="ch" forName="dot1" refType="w" fact="0.5724"/>
                  <dgm:constr type="ctrY" for="ch" forName="dot1" refType="h" fact="0.8839"/>
                  <dgm:constr type="w" for="ch" forName="dot1" refType="userD"/>
                  <dgm:constr type="h" for="ch" forName="dot1" refType="userD"/>
                  <dgm:constr type="ctrX" for="ch" forName="dot2" refType="w" fact="0.599"/>
                  <dgm:constr type="ctrY" for="ch" forName="dot2" refType="h" fact="0.8967"/>
                  <dgm:constr type="w" for="ch" forName="dot2" refType="userD"/>
                  <dgm:constr type="h" for="ch" forName="dot2" refType="userD"/>
                  <dgm:constr type="ctrX" for="ch" forName="dot3" refType="w" fact="0.6261"/>
                  <dgm:constr type="ctrY" for="ch" forName="dot3" refType="h" fact="0.9076"/>
                  <dgm:constr type="w" for="ch" forName="dot3" refType="userD"/>
                  <dgm:constr type="h" for="ch" forName="dot3" refType="userD"/>
                  <dgm:constr type="ctrX" for="ch" forName="dot4" refType="w" fact="0.6536"/>
                  <dgm:constr type="ctrY" for="ch" forName="dot4" refType="h" fact="0.9165"/>
                  <dgm:constr type="w" for="ch" forName="dot4" refType="userD"/>
                  <dgm:constr type="h" for="ch" forName="dot4" refType="userD"/>
                  <dgm:constr type="ctrX" for="ch" forName="dot5" refType="w" fact="0.6814"/>
                  <dgm:constr type="ctrY" for="ch" forName="dot5" refType="h" fact="0.9234"/>
                  <dgm:constr type="w" for="ch" forName="dot5" refType="userD"/>
                  <dgm:constr type="h" for="ch" forName="dot5" refType="userD"/>
                  <dgm:constr type="ctrX" for="ch" forName="dot6" refType="w" fact="0.4214"/>
                  <dgm:constr type="ctrY" for="ch" forName="dot6" refType="h" fact="0.764"/>
                  <dgm:constr type="w" for="ch" forName="dot6" refType="userD"/>
                  <dgm:constr type="h" for="ch" forName="dot6" refType="userD"/>
                  <dgm:constr type="ctrX" for="ch" forName="dot7" refType="w" fact="0.4436"/>
                  <dgm:constr type="ctrY" for="ch" forName="dot7" refType="h" fact="0.7878"/>
                  <dgm:constr type="w" for="ch" forName="dot7" refType="userD"/>
                  <dgm:constr type="h" for="ch" forName="dot7" refType="userD"/>
                  <dgm:constr type="ctrX" for="ch" forName="dot8" refType="w" fact="0.325"/>
                  <dgm:constr type="ctrY" for="ch" forName="dot8" refType="h" fact="0.6227"/>
                  <dgm:constr type="w" for="ch" forName="dot8" refType="userD"/>
                  <dgm:constr type="h" for="ch" forName="dot8" refType="userD"/>
                  <dgm:constr type="ctrX" for="ch" forName="dot9" refType="w" fact="0.2597"/>
                  <dgm:constr type="ctrY" for="ch" forName="dot9" refType="h" fact="0.4556"/>
                  <dgm:constr type="w" for="ch" forName="dot9" refType="userD"/>
                  <dgm:constr type="h" for="ch" forName="dot9" refType="userD"/>
                  <dgm:constr type="ctrX" for="ch" forName="dot10" refType="w" fact="0.2286"/>
                  <dgm:constr type="ctrY" for="ch" forName="dot10" refType="h" fact="0.2816"/>
                  <dgm:constr type="w" for="ch" forName="dot10" refType="userD"/>
                  <dgm:constr type="h" for="ch" forName="dot10" refType="userD"/>
                  <dgm:constr type="ctrX" for="ch" forName="dotArrow1" refType="w" fact="0.2557"/>
                  <dgm:constr type="ctrY" for="ch" forName="dotArrow1" refType="h" fact="0.0748"/>
                  <dgm:constr type="w" for="ch" forName="dotArrow1" refType="userD"/>
                  <dgm:constr type="h" for="ch" forName="dotArrow1" refType="userD"/>
                  <dgm:constr type="ctrX" for="ch" forName="dotArrow2" refType="w" fact="0.2372"/>
                  <dgm:constr type="ctrY" for="ch" forName="dotArrow2" refType="h" fact="0.0581"/>
                  <dgm:constr type="w" for="ch" forName="dotArrow2" refType="userD"/>
                  <dgm:constr type="h" for="ch" forName="dotArrow2" refType="userD"/>
                  <dgm:constr type="ctrX" for="ch" forName="dotArrow3" refType="w" fact="0.2187"/>
                  <dgm:constr type="ctrY" for="ch" forName="dotArrow3" refType="h" fact="0.0414"/>
                  <dgm:constr type="w" for="ch" forName="dotArrow3" refType="userD"/>
                  <dgm:constr type="h" for="ch" forName="dotArrow3" refType="userD"/>
                  <dgm:constr type="ctrX" for="ch" forName="dotArrow4" refType="w" fact="0.2001"/>
                  <dgm:constr type="ctrY" for="ch" forName="dotArrow4" refType="h" fact="0.0581"/>
                  <dgm:constr type="w" for="ch" forName="dotArrow4" refType="userD"/>
                  <dgm:constr type="h" for="ch" forName="dotArrow4" refType="userD"/>
                  <dgm:constr type="ctrX" for="ch" forName="dotArrow5" refType="w" fact="0.1816"/>
                  <dgm:constr type="ctrY" for="ch" forName="dotArrow5" refType="h" fact="0.0748"/>
                  <dgm:constr type="w" for="ch" forName="dotArrow5" refType="userD"/>
                  <dgm:constr type="h" for="ch" forName="dotArrow5" refType="userD"/>
                  <dgm:constr type="ctrX" for="ch" forName="dotArrow6" refType="w" fact="0.2187"/>
                  <dgm:constr type="ctrY" for="ch" forName="dotArrow6" refType="h" fact="0.0766"/>
                  <dgm:constr type="w" for="ch" forName="dotArrow6" refType="userD"/>
                  <dgm:constr type="h" for="ch" forName="dotArrow6" refType="userD"/>
                  <dgm:constr type="ctrX" for="ch" forName="dotArrow7" refType="w" fact="0.2187"/>
                  <dgm:constr type="ctrY" for="ch" forName="dotArrow7" refType="h" fact="0.1118"/>
                  <dgm:constr type="w" for="ch" forName="dotArrow7" refType="userD"/>
                  <dgm:constr type="h" for="ch" forName="dotArrow7" refType="userD"/>
                  <dgm:constr type="r" for="ch" forName="parTx1" refType="w" fact="0.7522"/>
                  <dgm:constr type="t" for="ch" forName="parTx1" refType="h" fact="0.9416"/>
                  <dgm:constr type="w" for="ch" forName="parTx1" refType="w" fact="0.2696"/>
                  <dgm:constr type="h" for="ch" forName="parTx1" refType="h" fact="0.0811"/>
                  <dgm:constr type="ctrX" for="ch" forName="picture1" refType="w" fact="0.7644"/>
                  <dgm:constr type="ctrY" for="ch" forName="picture1" refType="h" fact="0.9322"/>
                  <dgm:constr type="w" for="ch" forName="picture1" refType="w" fact="0.125"/>
                  <dgm:constr type="h" for="ch" forName="picture1" refType="h" fact="0.1403"/>
                  <dgm:constr type="r" for="ch" forName="parTx2" refType="w" fact="0.4937"/>
                  <dgm:constr type="t" for="ch" forName="parTx2" refType="h" fact="0.8451"/>
                  <dgm:constr type="w" for="ch" forName="parTx2" refType="w" fact="0.2696"/>
                  <dgm:constr type="h" for="ch" forName="parTx2" refType="h" fact="0.0811"/>
                  <dgm:constr type="ctrX" for="ch" forName="picture2" refType="w" fact="0.5059"/>
                  <dgm:constr type="ctrY" for="ch" forName="picture2" refType="h" fact="0.8357"/>
                  <dgm:constr type="w" for="ch" forName="picture2" refType="w" fact="0.125"/>
                  <dgm:constr type="h" for="ch" forName="picture2" refType="h" fact="0.1403"/>
                  <dgm:constr type="r" for="ch" forName="parTx3" refType="w" fact="0.3662"/>
                  <dgm:constr type="t" for="ch" forName="parTx3" refType="h" fact="0.7006"/>
                  <dgm:constr type="w" for="ch" forName="parTx3" refType="w" fact="0.2696"/>
                  <dgm:constr type="h" for="ch" forName="parTx3" refType="h" fact="0.0811"/>
                  <dgm:constr type="ctrX" for="ch" forName="picture3" refType="w" fact="0.3784"/>
                  <dgm:constr type="ctrY" for="ch" forName="picture3" refType="h" fact="0.6912"/>
                  <dgm:constr type="w" for="ch" forName="picture3" refType="w" fact="0.125"/>
                  <dgm:constr type="h" for="ch" forName="picture3" refType="h" fact="0.1403"/>
                  <dgm:constr type="r" for="ch" forName="parTx4" refType="w" fact="0.2893"/>
                  <dgm:constr type="t" for="ch" forName="parTx4" refType="h" fact="0.5424"/>
                  <dgm:constr type="w" for="ch" forName="parTx4" refType="w" fact="0.2696"/>
                  <dgm:constr type="h" for="ch" forName="parTx4" refType="h" fact="0.0811"/>
                  <dgm:constr type="ctrX" for="ch" forName="picture4" refType="w" fact="0.3015"/>
                  <dgm:constr type="ctrY" for="ch" forName="picture4" refType="h" fact="0.533"/>
                  <dgm:constr type="w" for="ch" forName="picture4" refType="w" fact="0.125"/>
                  <dgm:constr type="h" for="ch" forName="picture4" refType="h" fact="0.1403"/>
                  <dgm:constr type="r" for="ch" forName="parTx5" refType="w" fact="0.2397"/>
                  <dgm:constr type="t" for="ch" forName="parTx5" refType="h" fact="0.372"/>
                  <dgm:constr type="w" for="ch" forName="parTx5" refType="w" fact="0.2696"/>
                  <dgm:constr type="h" for="ch" forName="parTx5" refType="h" fact="0.0811"/>
                  <dgm:constr type="ctrX" for="ch" forName="picture5" refType="w" fact="0.2519"/>
                  <dgm:constr type="ctrY" for="ch" forName="picture5" refType="h" fact="0.3626"/>
                  <dgm:constr type="w" for="ch" forName="picture5" refType="w" fact="0.125"/>
                  <dgm:constr type="h" for="ch" forName="picture5" refType="h" fact="0.1403"/>
                  <dgm:constr type="r" for="ch" forName="parTx6" refType="w" fact="0.2127"/>
                  <dgm:constr type="t" for="ch" forName="parTx6" refType="h" fact="0.2044"/>
                  <dgm:constr type="w" for="ch" forName="parTx6" refType="w" fact="0.2696"/>
                  <dgm:constr type="h" for="ch" forName="parTx6" refType="h" fact="0.0811"/>
                  <dgm:constr type="ctrX" for="ch" forName="picture6" refType="w" fact="0.2249"/>
                  <dgm:constr type="ctrY" for="ch" forName="picture6" refType="h" fact="0.195"/>
                  <dgm:constr type="w" for="ch" forName="picture6" refType="w" fact="0.125"/>
                  <dgm:constr type="h" for="ch" forName="picture6" refType="h" fact="0.1403"/>
                </dgm:constrLst>
              </dgm:else>
            </dgm:choose>
          </dgm:else>
        </dgm:choose>
      </dgm:if>
      <dgm:else name="Name62">
        <dgm:choose name="Name63">
          <dgm:if name="Name64" func="var" arg="dir" op="equ" val="norm">
            <dgm:choose name="Name65">
              <dgm:if name="Name66" axis="des" func="maxDepth" op="gt" val="1">
                <dgm:alg type="composite">
                  <dgm:param type="ar" val="1.2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primFontSz" for="ch" forName="desTx7" refType="primFontSz" refFor="ch" refForName="desTx1" op="equ"/>
                  <dgm:constr type="userD" refType="w" fact="0.0097"/>
                  <dgm:constr type="ctrX" for="ch" forName="dot1" refType="w" fact="0.3909"/>
                  <dgm:constr type="ctrY" for="ch" forName="dot1" refType="h" fact="0.8342"/>
                  <dgm:constr type="w" for="ch" forName="dot1" refType="userD"/>
                  <dgm:constr type="h" for="ch" forName="dot1" refType="userD"/>
                  <dgm:constr type="ctrX" for="ch" forName="dot2" refType="w" fact="0.3721"/>
                  <dgm:constr type="ctrY" for="ch" forName="dot2" refType="h" fact="0.8448"/>
                  <dgm:constr type="w" for="ch" forName="dot2" refType="userD"/>
                  <dgm:constr type="h" for="ch" forName="dot2" refType="userD"/>
                  <dgm:constr type="ctrX" for="ch" forName="dot3" refType="w" fact="0.353"/>
                  <dgm:constr type="ctrY" for="ch" forName="dot3" refType="h" fact="0.8539"/>
                  <dgm:constr type="w" for="ch" forName="dot3" refType="userD"/>
                  <dgm:constr type="h" for="ch" forName="dot3" refType="userD"/>
                  <dgm:constr type="ctrX" for="ch" forName="dot4" refType="w" fact="0.3337"/>
                  <dgm:constr type="ctrY" for="ch" forName="dot4" refType="h" fact="0.8615"/>
                  <dgm:constr type="w" for="ch" forName="dot4" refType="userD"/>
                  <dgm:constr type="h" for="ch" forName="dot4" refType="userD"/>
                  <dgm:constr type="ctrX" for="ch" forName="dot5" refType="w" fact="0.3142"/>
                  <dgm:constr type="ctrY" for="ch" forName="dot5" refType="h" fact="0.8676"/>
                  <dgm:constr type="w" for="ch" forName="dot5" refType="userD"/>
                  <dgm:constr type="h" for="ch" forName="dot5" refType="userD"/>
                  <dgm:constr type="ctrX" for="ch" forName="dot6" refType="w" fact="0.5088"/>
                  <dgm:constr type="ctrY" for="ch" forName="dot6" refType="h" fact="0.7255"/>
                  <dgm:constr type="w" for="ch" forName="dot6" refType="userD"/>
                  <dgm:constr type="h" for="ch" forName="dot6" refType="userD"/>
                  <dgm:constr type="ctrX" for="ch" forName="dot7" refType="w" fact="0.4926"/>
                  <dgm:constr type="ctrY" for="ch" forName="dot7" refType="h" fact="0.7454"/>
                  <dgm:constr type="w" for="ch" forName="dot7" refType="userD"/>
                  <dgm:constr type="h" for="ch" forName="dot7" refType="userD"/>
                  <dgm:constr type="ctrX" for="ch" forName="dot8" refType="w" fact="0.5836"/>
                  <dgm:constr type="ctrY" for="ch" forName="dot8" refType="h" fact="0.6026"/>
                  <dgm:constr type="w" for="ch" forName="dot8" refType="userD"/>
                  <dgm:constr type="h" for="ch" forName="dot8" refType="userD"/>
                  <dgm:constr type="ctrX" for="ch" forName="dot9" refType="w" fact="0.6371"/>
                  <dgm:constr type="ctrY" for="ch" forName="dot9" refType="h" fact="0.4632"/>
                  <dgm:constr type="w" for="ch" forName="dot9" refType="userD"/>
                  <dgm:constr type="h" for="ch" forName="dot9" refType="userD"/>
                  <dgm:constr type="ctrX" for="ch" forName="dot10" refType="w" fact="0.6701"/>
                  <dgm:constr type="ctrY" for="ch" forName="dot10" refType="h" fact="0.3187"/>
                  <dgm:constr type="w" for="ch" forName="dot10" refType="userD"/>
                  <dgm:constr type="h" for="ch" forName="dot10" refType="userD"/>
                  <dgm:constr type="ctrX" for="ch" forName="dot11" refType="w" fact="0.6853"/>
                  <dgm:constr type="ctrY" for="ch" forName="dot11" refType="h" fact="0.1763"/>
                  <dgm:constr type="w" for="ch" forName="dot11" refType="userD"/>
                  <dgm:constr type="h" for="ch" forName="dot11" refType="userD"/>
                  <dgm:constr type="ctrX" for="ch" forName="dotArrow1" refType="w" fact="0.6627"/>
                  <dgm:constr type="ctrY" for="ch" forName="dotArrow1" refType="h" fact="-0.0099"/>
                  <dgm:constr type="w" for="ch" forName="dotArrow1" refType="userD"/>
                  <dgm:constr type="h" for="ch" forName="dotArrow1" refType="userD"/>
                  <dgm:constr type="ctrX" for="ch" forName="dotArrow2" refType="w" fact="0.6773"/>
                  <dgm:constr type="ctrY" for="ch" forName="dotArrow2" refType="h" fact="-0.0239"/>
                  <dgm:constr type="w" for="ch" forName="dotArrow2" refType="userD"/>
                  <dgm:constr type="h" for="ch" forName="dotArrow2" refType="userD"/>
                  <dgm:constr type="ctrX" for="ch" forName="dotArrow3" refType="w" fact="0.6919"/>
                  <dgm:constr type="ctrY" for="ch" forName="dotArrow3" refType="h" fact="-0.0378"/>
                  <dgm:constr type="w" for="ch" forName="dotArrow3" refType="userD"/>
                  <dgm:constr type="h" for="ch" forName="dotArrow3" refType="userD"/>
                  <dgm:constr type="ctrX" for="ch" forName="dotArrow4" refType="w" fact="0.7065"/>
                  <dgm:constr type="ctrY" for="ch" forName="dotArrow4" refType="h" fact="-0.0239"/>
                  <dgm:constr type="w" for="ch" forName="dotArrow4" refType="userD"/>
                  <dgm:constr type="h" for="ch" forName="dotArrow4" refType="userD"/>
                  <dgm:constr type="ctrX" for="ch" forName="dotArrow5" refType="w" fact="0.7212"/>
                  <dgm:constr type="ctrY" for="ch" forName="dotArrow5" refType="h" fact="-0.0099"/>
                  <dgm:constr type="w" for="ch" forName="dotArrow5" refType="userD"/>
                  <dgm:constr type="h" for="ch" forName="dotArrow5" refType="userD"/>
                  <dgm:constr type="ctrX" for="ch" forName="dotArrow6" refType="w" fact="0.6919"/>
                  <dgm:constr type="ctrY" for="ch" forName="dotArrow6" refType="h" fact="-0.0084"/>
                  <dgm:constr type="w" for="ch" forName="dotArrow6" refType="userD"/>
                  <dgm:constr type="h" for="ch" forName="dotArrow6" refType="userD"/>
                  <dgm:constr type="ctrX" for="ch" forName="dotArrow7" refType="w" fact="0.6919"/>
                  <dgm:constr type="ctrY" for="ch" forName="dotArrow7" refType="h" fact="0.0211"/>
                  <dgm:constr type="w" for="ch" forName="dotArrow7" refType="userD"/>
                  <dgm:constr type="h" for="ch" forName="dotArrow7" refType="userD"/>
                  <dgm:constr type="l" for="ch" forName="parTx1" refType="w" fact="0.2556"/>
                  <dgm:constr type="t" for="ch" forName="parTx1" refType="h" fact="0.8856"/>
                  <dgm:constr type="w" for="ch" forName="parTx1" refType="w" fact="0.2101"/>
                  <dgm:constr type="h" for="ch" forName="parTx1" refType="h" fact="0.0704"/>
                  <dgm:constr type="ctrX" for="ch" forName="picture1" refType="w" fact="0.246"/>
                  <dgm:constr type="ctrY" for="ch" forName="picture1" refType="h" fact="0.8769"/>
                  <dgm:constr type="w" for="ch" forName="picture1" refType="w" fact="0.0974"/>
                  <dgm:constr type="h" for="ch" forName="picture1" refType="h" fact="0.1218"/>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4535"/>
                  <dgm:constr type="t" for="ch" forName="parTx2" refType="h" fact="0.7956"/>
                  <dgm:constr type="w" for="ch" forName="parTx2" refType="w" fact="0.2101"/>
                  <dgm:constr type="h" for="ch" forName="parTx2" refType="h" fact="0.0704"/>
                  <dgm:constr type="ctrX" for="ch" forName="picture2" refType="w" fact="0.4439"/>
                  <dgm:constr type="ctrY" for="ch" forName="picture2" refType="h" fact="0.787"/>
                  <dgm:constr type="w" for="ch" forName="picture2" refType="w" fact="0.0974"/>
                  <dgm:constr type="h" for="ch" forName="picture2" refType="h" fact="0.1218"/>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511"/>
                  <dgm:constr type="t" for="ch" forName="parTx3" refType="h" fact="0.673"/>
                  <dgm:constr type="w" for="ch" forName="parTx3" refType="w" fact="0.2101"/>
                  <dgm:constr type="h" for="ch" forName="parTx3" refType="h" fact="0.0704"/>
                  <dgm:constr type="ctrX" for="ch" forName="picture3" refType="w" fact="0.5415"/>
                  <dgm:constr type="ctrY" for="ch" forName="picture3" refType="h" fact="0.6644"/>
                  <dgm:constr type="w" for="ch" forName="picture3" refType="w" fact="0.0974"/>
                  <dgm:constr type="h" for="ch" forName="picture3" refType="h" fact="0.1218"/>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6132"/>
                  <dgm:constr type="t" for="ch" forName="parTx4" refType="h" fact="0.538"/>
                  <dgm:constr type="w" for="ch" forName="parTx4" refType="w" fact="0.2101"/>
                  <dgm:constr type="h" for="ch" forName="parTx4" refType="h" fact="0.0704"/>
                  <dgm:constr type="ctrX" for="ch" forName="picture4" refType="w" fact="0.6037"/>
                  <dgm:constr type="ctrY" for="ch" forName="picture4" refType="h" fact="0.5294"/>
                  <dgm:constr type="w" for="ch" forName="picture4" refType="w" fact="0.0974"/>
                  <dgm:constr type="h" for="ch" forName="picture4" refType="h" fact="0.1218"/>
                  <dgm:constr type="l" for="ch" forName="desTx4" refType="r" refFor="ch" refForName="parTx4"/>
                  <dgm:constr type="r" for="ch" forName="desTx4" refType="w"/>
                  <dgm:constr type="t" for="ch" forName="desTx4" refType="t" refFor="ch" refForName="parTx4"/>
                  <dgm:constr type="h" for="ch" forName="desTx4" refType="h" refFor="ch" refForName="parTx4"/>
                  <dgm:constr type="l" for="ch" forName="parTx5" refType="w" fact="0.6576"/>
                  <dgm:constr type="t" for="ch" forName="parTx5" refType="h" fact="0.3951"/>
                  <dgm:constr type="w" for="ch" forName="parTx5" refType="w" fact="0.2101"/>
                  <dgm:constr type="h" for="ch" forName="parTx5" refType="h" fact="0.0704"/>
                  <dgm:constr type="ctrX" for="ch" forName="picture5" refType="w" fact="0.648"/>
                  <dgm:constr type="ctrY" for="ch" forName="picture5" refType="h" fact="0.3864"/>
                  <dgm:constr type="w" for="ch" forName="picture5" refType="w" fact="0.0974"/>
                  <dgm:constr type="h" for="ch" forName="picture5" refType="h" fact="0.1218"/>
                  <dgm:constr type="l" for="ch" forName="desTx5" refType="r" refFor="ch" refForName="parTx5"/>
                  <dgm:constr type="r" for="ch" forName="desTx5" refType="w"/>
                  <dgm:constr type="t" for="ch" forName="desTx5" refType="t" refFor="ch" refForName="parTx5"/>
                  <dgm:constr type="h" for="ch" forName="desTx5" refType="h" refFor="ch" refForName="parTx5"/>
                  <dgm:constr type="l" for="ch" forName="parTx6" refType="w" fact="0.6828"/>
                  <dgm:constr type="t" for="ch" forName="parTx6" refType="h" fact="0.2531"/>
                  <dgm:constr type="w" for="ch" forName="parTx6" refType="w" fact="0.2101"/>
                  <dgm:constr type="h" for="ch" forName="parTx6" refType="h" fact="0.0704"/>
                  <dgm:constr type="ctrX" for="ch" forName="picture6" refType="w" fact="0.6733"/>
                  <dgm:constr type="ctrY" for="ch" forName="picture6" refType="h" fact="0.2444"/>
                  <dgm:constr type="w" for="ch" forName="picture6" refType="w" fact="0.0974"/>
                  <dgm:constr type="h" for="ch" forName="picture6" refType="h" fact="0.1218"/>
                  <dgm:constr type="l" for="ch" forName="desTx6" refType="r" refFor="ch" refForName="parTx6"/>
                  <dgm:constr type="r" for="ch" forName="desTx6" refType="w"/>
                  <dgm:constr type="t" for="ch" forName="desTx6" refType="t" refFor="ch" refForName="parTx6"/>
                  <dgm:constr type="h" for="ch" forName="desTx6" refType="h" refFor="ch" refForName="parTx6"/>
                  <dgm:constr type="l" for="ch" forName="parTx7" refType="w" fact="0.6966"/>
                  <dgm:constr type="t" for="ch" forName="parTx7" refType="h" fact="0.1162"/>
                  <dgm:constr type="w" for="ch" forName="parTx7" refType="w" fact="0.2101"/>
                  <dgm:constr type="h" for="ch" forName="parTx7" refType="h" fact="0.0704"/>
                  <dgm:constr type="ctrX" for="ch" forName="picture7" refType="w" fact="0.6871"/>
                  <dgm:constr type="ctrY" for="ch" forName="picture7" refType="h" fact="0.1075"/>
                  <dgm:constr type="w" for="ch" forName="picture7" refType="w" fact="0.0974"/>
                  <dgm:constr type="h" for="ch" forName="picture7" refType="h" fact="0.1218"/>
                  <dgm:constr type="l" for="ch" forName="desTx7" refType="r" refFor="ch" refForName="parTx7"/>
                  <dgm:constr type="r" for="ch" forName="desTx7" refType="w"/>
                  <dgm:constr type="t" for="ch" forName="desTx7" refType="t" refFor="ch" refForName="parTx7"/>
                  <dgm:constr type="h" for="ch" forName="desTx7" refType="h" refFor="ch" refForName="parTx7"/>
                </dgm:constrLst>
              </dgm:if>
              <dgm:else name="Name67">
                <dgm:alg type="composite">
                  <dgm:param type="ar" val="1.096"/>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userD" refType="w" fact="0.0111"/>
                  <dgm:constr type="ctrX" for="ch" forName="dot1" refType="w" fact="0.4459"/>
                  <dgm:constr type="ctrY" for="ch" forName="dot1" refType="h" fact="0.8342"/>
                  <dgm:constr type="w" for="ch" forName="dot1" refType="userD"/>
                  <dgm:constr type="h" for="ch" forName="dot1" refType="userD"/>
                  <dgm:constr type="ctrX" for="ch" forName="dot2" refType="w" fact="0.4244"/>
                  <dgm:constr type="ctrY" for="ch" forName="dot2" refType="h" fact="0.8448"/>
                  <dgm:constr type="w" for="ch" forName="dot2" refType="userD"/>
                  <dgm:constr type="h" for="ch" forName="dot2" refType="userD"/>
                  <dgm:constr type="ctrX" for="ch" forName="dot3" refType="w" fact="0.4026"/>
                  <dgm:constr type="ctrY" for="ch" forName="dot3" refType="h" fact="0.8539"/>
                  <dgm:constr type="w" for="ch" forName="dot3" refType="userD"/>
                  <dgm:constr type="h" for="ch" forName="dot3" refType="userD"/>
                  <dgm:constr type="ctrX" for="ch" forName="dot4" refType="w" fact="0.3806"/>
                  <dgm:constr type="ctrY" for="ch" forName="dot4" refType="h" fact="0.8615"/>
                  <dgm:constr type="w" for="ch" forName="dot4" refType="userD"/>
                  <dgm:constr type="h" for="ch" forName="dot4" refType="userD"/>
                  <dgm:constr type="ctrX" for="ch" forName="dot5" refType="w" fact="0.3584"/>
                  <dgm:constr type="ctrY" for="ch" forName="dot5" refType="h" fact="0.8676"/>
                  <dgm:constr type="w" for="ch" forName="dot5" refType="userD"/>
                  <dgm:constr type="h" for="ch" forName="dot5" refType="userD"/>
                  <dgm:constr type="ctrX" for="ch" forName="dot6" refType="w" fact="0.5803"/>
                  <dgm:constr type="ctrY" for="ch" forName="dot6" refType="h" fact="0.7255"/>
                  <dgm:constr type="w" for="ch" forName="dot6" refType="userD"/>
                  <dgm:constr type="h" for="ch" forName="dot6" refType="userD"/>
                  <dgm:constr type="ctrX" for="ch" forName="dot7" refType="w" fact="0.5618"/>
                  <dgm:constr type="ctrY" for="ch" forName="dot7" refType="h" fact="0.7454"/>
                  <dgm:constr type="w" for="ch" forName="dot7" refType="userD"/>
                  <dgm:constr type="h" for="ch" forName="dot7" refType="userD"/>
                  <dgm:constr type="ctrX" for="ch" forName="dot8" refType="w" fact="0.6656"/>
                  <dgm:constr type="ctrY" for="ch" forName="dot8" refType="h" fact="0.6026"/>
                  <dgm:constr type="w" for="ch" forName="dot8" refType="userD"/>
                  <dgm:constr type="h" for="ch" forName="dot8" refType="userD"/>
                  <dgm:constr type="ctrX" for="ch" forName="dot9" refType="w" fact="0.7266"/>
                  <dgm:constr type="ctrY" for="ch" forName="dot9" refType="h" fact="0.4632"/>
                  <dgm:constr type="w" for="ch" forName="dot9" refType="userD"/>
                  <dgm:constr type="h" for="ch" forName="dot9" refType="userD"/>
                  <dgm:constr type="ctrX" for="ch" forName="dot10" refType="w" fact="0.7643"/>
                  <dgm:constr type="ctrY" for="ch" forName="dot10" refType="h" fact="0.3187"/>
                  <dgm:constr type="w" for="ch" forName="dot10" refType="userD"/>
                  <dgm:constr type="h" for="ch" forName="dot10" refType="userD"/>
                  <dgm:constr type="ctrX" for="ch" forName="dot11" refType="w" fact="0.7816"/>
                  <dgm:constr type="ctrY" for="ch" forName="dot11" refType="h" fact="0.1763"/>
                  <dgm:constr type="w" for="ch" forName="dot11" refType="userD"/>
                  <dgm:constr type="h" for="ch" forName="dot11" refType="userD"/>
                  <dgm:constr type="ctrX" for="ch" forName="dotArrow1" refType="w" fact="0.7558"/>
                  <dgm:constr type="ctrY" for="ch" forName="dotArrow1" refType="h" fact="-0.0099"/>
                  <dgm:constr type="w" for="ch" forName="dotArrow1" refType="userD"/>
                  <dgm:constr type="h" for="ch" forName="dotArrow1" refType="userD"/>
                  <dgm:constr type="ctrX" for="ch" forName="dotArrow2" refType="w" fact="0.7725"/>
                  <dgm:constr type="ctrY" for="ch" forName="dotArrow2" refType="h" fact="-0.0239"/>
                  <dgm:constr type="w" for="ch" forName="dotArrow2" refType="userD"/>
                  <dgm:constr type="h" for="ch" forName="dotArrow2" refType="userD"/>
                  <dgm:constr type="ctrX" for="ch" forName="dotArrow3" refType="w" fact="0.7892"/>
                  <dgm:constr type="ctrY" for="ch" forName="dotArrow3" refType="h" fact="-0.0378"/>
                  <dgm:constr type="w" for="ch" forName="dotArrow3" refType="userD"/>
                  <dgm:constr type="h" for="ch" forName="dotArrow3" refType="userD"/>
                  <dgm:constr type="ctrX" for="ch" forName="dotArrow4" refType="w" fact="0.8058"/>
                  <dgm:constr type="ctrY" for="ch" forName="dotArrow4" refType="h" fact="-0.0239"/>
                  <dgm:constr type="w" for="ch" forName="dotArrow4" refType="userD"/>
                  <dgm:constr type="h" for="ch" forName="dotArrow4" refType="userD"/>
                  <dgm:constr type="ctrX" for="ch" forName="dotArrow5" refType="w" fact="0.8225"/>
                  <dgm:constr type="ctrY" for="ch" forName="dotArrow5" refType="h" fact="-0.0099"/>
                  <dgm:constr type="w" for="ch" forName="dotArrow5" refType="userD"/>
                  <dgm:constr type="h" for="ch" forName="dotArrow5" refType="userD"/>
                  <dgm:constr type="ctrX" for="ch" forName="dotArrow6" refType="w" fact="0.7892"/>
                  <dgm:constr type="ctrY" for="ch" forName="dotArrow6" refType="h" fact="-0.0084"/>
                  <dgm:constr type="w" for="ch" forName="dotArrow6" refType="userD"/>
                  <dgm:constr type="h" for="ch" forName="dotArrow6" refType="userD"/>
                  <dgm:constr type="ctrX" for="ch" forName="dotArrow7" refType="w" fact="0.7892"/>
                  <dgm:constr type="ctrY" for="ch" forName="dotArrow7" refType="h" fact="0.0211"/>
                  <dgm:constr type="w" for="ch" forName="dotArrow7" refType="userD"/>
                  <dgm:constr type="h" for="ch" forName="dotArrow7" refType="userD"/>
                  <dgm:constr type="l" for="ch" forName="parTx1" refType="w" fact="0.2915"/>
                  <dgm:constr type="t" for="ch" forName="parTx1" refType="h" fact="0.8845"/>
                  <dgm:constr type="w" for="ch" forName="parTx1" refType="w" fact="0.2396"/>
                  <dgm:constr type="h" for="ch" forName="parTx1" refType="h" fact="0.0704"/>
                  <dgm:constr type="ctrX" for="ch" forName="picture1" refType="w" fact="0.2806"/>
                  <dgm:constr type="ctrY" for="ch" forName="picture1" refType="h" fact="0.8769"/>
                  <dgm:constr type="w" for="ch" forName="picture1" refType="w" fact="0.1111"/>
                  <dgm:constr type="h" for="ch" forName="picture1" refType="h" fact="0.1218"/>
                  <dgm:constr type="l" for="ch" forName="parTx2" refType="w" fact="0.5172"/>
                  <dgm:constr type="t" for="ch" forName="parTx2" refType="h" fact="0.7946"/>
                  <dgm:constr type="w" for="ch" forName="parTx2" refType="w" fact="0.2396"/>
                  <dgm:constr type="h" for="ch" forName="parTx2" refType="h" fact="0.0704"/>
                  <dgm:constr type="ctrX" for="ch" forName="picture2" refType="w" fact="0.5063"/>
                  <dgm:constr type="ctrY" for="ch" forName="picture2" refType="h" fact="0.787"/>
                  <dgm:constr type="w" for="ch" forName="picture2" refType="w" fact="0.1111"/>
                  <dgm:constr type="h" for="ch" forName="picture2" refType="h" fact="0.1218"/>
                  <dgm:constr type="l" for="ch" forName="parTx3" refType="w" fact="0.6285"/>
                  <dgm:constr type="t" for="ch" forName="parTx3" refType="h" fact="0.672"/>
                  <dgm:constr type="w" for="ch" forName="parTx3" refType="w" fact="0.2396"/>
                  <dgm:constr type="h" for="ch" forName="parTx3" refType="h" fact="0.0704"/>
                  <dgm:constr type="ctrX" for="ch" forName="picture3" refType="w" fact="0.6176"/>
                  <dgm:constr type="ctrY" for="ch" forName="picture3" refType="h" fact="0.6644"/>
                  <dgm:constr type="w" for="ch" forName="picture3" refType="w" fact="0.1111"/>
                  <dgm:constr type="h" for="ch" forName="picture3" refType="h" fact="0.1218"/>
                  <dgm:constr type="l" for="ch" forName="parTx4" refType="w" fact="0.6994"/>
                  <dgm:constr type="t" for="ch" forName="parTx4" refType="h" fact="0.5369"/>
                  <dgm:constr type="w" for="ch" forName="parTx4" refType="w" fact="0.2396"/>
                  <dgm:constr type="h" for="ch" forName="parTx4" refType="h" fact="0.0704"/>
                  <dgm:constr type="ctrX" for="ch" forName="picture4" refType="w" fact="0.6885"/>
                  <dgm:constr type="ctrY" for="ch" forName="picture4" refType="h" fact="0.5294"/>
                  <dgm:constr type="w" for="ch" forName="picture4" refType="w" fact="0.1111"/>
                  <dgm:constr type="h" for="ch" forName="picture4" refType="h" fact="0.1218"/>
                  <dgm:constr type="l" for="ch" forName="parTx5" refType="w" fact="0.75"/>
                  <dgm:constr type="t" for="ch" forName="parTx5" refType="h" fact="0.394"/>
                  <dgm:constr type="w" for="ch" forName="parTx5" refType="w" fact="0.2396"/>
                  <dgm:constr type="h" for="ch" forName="parTx5" refType="h" fact="0.0704"/>
                  <dgm:constr type="ctrX" for="ch" forName="picture5" refType="w" fact="0.7391"/>
                  <dgm:constr type="ctrY" for="ch" forName="picture5" refType="h" fact="0.3864"/>
                  <dgm:constr type="w" for="ch" forName="picture5" refType="w" fact="0.1111"/>
                  <dgm:constr type="h" for="ch" forName="picture5" refType="h" fact="0.1218"/>
                  <dgm:constr type="l" for="ch" forName="parTx6" refType="w" fact="0.7788"/>
                  <dgm:constr type="t" for="ch" forName="parTx6" refType="h" fact="0.252"/>
                  <dgm:constr type="w" for="ch" forName="parTx6" refType="w" fact="0.2396"/>
                  <dgm:constr type="h" for="ch" forName="parTx6" refType="h" fact="0.0704"/>
                  <dgm:constr type="ctrX" for="ch" forName="picture6" refType="w" fact="0.7679"/>
                  <dgm:constr type="ctrY" for="ch" forName="picture6" refType="h" fact="0.2444"/>
                  <dgm:constr type="w" for="ch" forName="picture6" refType="w" fact="0.1111"/>
                  <dgm:constr type="h" for="ch" forName="picture6" refType="h" fact="0.1218"/>
                  <dgm:constr type="l" for="ch" forName="parTx7" refType="w" fact="0.7945"/>
                  <dgm:constr type="t" for="ch" forName="parTx7" refType="h" fact="0.1151"/>
                  <dgm:constr type="w" for="ch" forName="parTx7" refType="w" fact="0.2396"/>
                  <dgm:constr type="h" for="ch" forName="parTx7" refType="h" fact="0.0704"/>
                  <dgm:constr type="ctrX" for="ch" forName="picture7" refType="w" fact="0.7836"/>
                  <dgm:constr type="ctrY" for="ch" forName="picture7" refType="h" fact="0.1075"/>
                  <dgm:constr type="w" for="ch" forName="picture7" refType="w" fact="0.1111"/>
                  <dgm:constr type="h" for="ch" forName="picture7" refType="h" fact="0.1218"/>
                </dgm:constrLst>
              </dgm:else>
            </dgm:choose>
          </dgm:if>
          <dgm:else name="Name68">
            <dgm:choose name="Name69">
              <dgm:if name="Name70" axis="des" func="maxDepth" op="gt" val="1">
                <dgm:alg type="composite">
                  <dgm:param type="ar" val="1.2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primFontSz" for="ch" forName="desTx7" refType="primFontSz" refFor="ch" refForName="desTx1" op="equ"/>
                  <dgm:constr type="userD" refType="w" fact="0.0097"/>
                  <dgm:constr type="ctrX" for="ch" forName="dot1" refType="w" fact="0.6091"/>
                  <dgm:constr type="ctrY" for="ch" forName="dot1" refType="h" fact="0.8342"/>
                  <dgm:constr type="w" for="ch" forName="dot1" refType="userD"/>
                  <dgm:constr type="h" for="ch" forName="dot1" refType="userD"/>
                  <dgm:constr type="ctrX" for="ch" forName="dot2" refType="w" fact="0.6279"/>
                  <dgm:constr type="ctrY" for="ch" forName="dot2" refType="h" fact="0.8448"/>
                  <dgm:constr type="w" for="ch" forName="dot2" refType="userD"/>
                  <dgm:constr type="h" for="ch" forName="dot2" refType="userD"/>
                  <dgm:constr type="ctrX" for="ch" forName="dot3" refType="w" fact="0.647"/>
                  <dgm:constr type="ctrY" for="ch" forName="dot3" refType="h" fact="0.8539"/>
                  <dgm:constr type="w" for="ch" forName="dot3" refType="userD"/>
                  <dgm:constr type="h" for="ch" forName="dot3" refType="userD"/>
                  <dgm:constr type="ctrX" for="ch" forName="dot4" refType="w" fact="0.6663"/>
                  <dgm:constr type="ctrY" for="ch" forName="dot4" refType="h" fact="0.8615"/>
                  <dgm:constr type="w" for="ch" forName="dot4" refType="userD"/>
                  <dgm:constr type="h" for="ch" forName="dot4" refType="userD"/>
                  <dgm:constr type="ctrX" for="ch" forName="dot5" refType="w" fact="0.6858"/>
                  <dgm:constr type="ctrY" for="ch" forName="dot5" refType="h" fact="0.8676"/>
                  <dgm:constr type="w" for="ch" forName="dot5" refType="userD"/>
                  <dgm:constr type="h" for="ch" forName="dot5" refType="userD"/>
                  <dgm:constr type="ctrX" for="ch" forName="dot6" refType="w" fact="0.4912"/>
                  <dgm:constr type="ctrY" for="ch" forName="dot6" refType="h" fact="0.7255"/>
                  <dgm:constr type="w" for="ch" forName="dot6" refType="userD"/>
                  <dgm:constr type="h" for="ch" forName="dot6" refType="userD"/>
                  <dgm:constr type="ctrX" for="ch" forName="dot7" refType="w" fact="0.5074"/>
                  <dgm:constr type="ctrY" for="ch" forName="dot7" refType="h" fact="0.7454"/>
                  <dgm:constr type="w" for="ch" forName="dot7" refType="userD"/>
                  <dgm:constr type="h" for="ch" forName="dot7" refType="userD"/>
                  <dgm:constr type="ctrX" for="ch" forName="dot8" refType="w" fact="0.4164"/>
                  <dgm:constr type="ctrY" for="ch" forName="dot8" refType="h" fact="0.6026"/>
                  <dgm:constr type="w" for="ch" forName="dot8" refType="userD"/>
                  <dgm:constr type="h" for="ch" forName="dot8" refType="userD"/>
                  <dgm:constr type="ctrX" for="ch" forName="dot9" refType="w" fact="0.3629"/>
                  <dgm:constr type="ctrY" for="ch" forName="dot9" refType="h" fact="0.4632"/>
                  <dgm:constr type="w" for="ch" forName="dot9" refType="userD"/>
                  <dgm:constr type="h" for="ch" forName="dot9" refType="userD"/>
                  <dgm:constr type="ctrX" for="ch" forName="dot10" refType="w" fact="0.3299"/>
                  <dgm:constr type="ctrY" for="ch" forName="dot10" refType="h" fact="0.3187"/>
                  <dgm:constr type="w" for="ch" forName="dot10" refType="userD"/>
                  <dgm:constr type="h" for="ch" forName="dot10" refType="userD"/>
                  <dgm:constr type="ctrX" for="ch" forName="dot11" refType="w" fact="0.3147"/>
                  <dgm:constr type="ctrY" for="ch" forName="dot11" refType="h" fact="0.1763"/>
                  <dgm:constr type="w" for="ch" forName="dot11" refType="userD"/>
                  <dgm:constr type="h" for="ch" forName="dot11" refType="userD"/>
                  <dgm:constr type="ctrX" for="ch" forName="dotArrow1" refType="w" fact="0.3373"/>
                  <dgm:constr type="ctrY" for="ch" forName="dotArrow1" refType="h" fact="-0.0099"/>
                  <dgm:constr type="w" for="ch" forName="dotArrow1" refType="userD"/>
                  <dgm:constr type="h" for="ch" forName="dotArrow1" refType="userD"/>
                  <dgm:constr type="ctrX" for="ch" forName="dotArrow2" refType="w" fact="0.3227"/>
                  <dgm:constr type="ctrY" for="ch" forName="dotArrow2" refType="h" fact="-0.0239"/>
                  <dgm:constr type="w" for="ch" forName="dotArrow2" refType="userD"/>
                  <dgm:constr type="h" for="ch" forName="dotArrow2" refType="userD"/>
                  <dgm:constr type="ctrX" for="ch" forName="dotArrow3" refType="w" fact="0.3081"/>
                  <dgm:constr type="ctrY" for="ch" forName="dotArrow3" refType="h" fact="-0.0378"/>
                  <dgm:constr type="w" for="ch" forName="dotArrow3" refType="userD"/>
                  <dgm:constr type="h" for="ch" forName="dotArrow3" refType="userD"/>
                  <dgm:constr type="ctrX" for="ch" forName="dotArrow4" refType="w" fact="0.2935"/>
                  <dgm:constr type="ctrY" for="ch" forName="dotArrow4" refType="h" fact="-0.0239"/>
                  <dgm:constr type="w" for="ch" forName="dotArrow4" refType="userD"/>
                  <dgm:constr type="h" for="ch" forName="dotArrow4" refType="userD"/>
                  <dgm:constr type="ctrX" for="ch" forName="dotArrow5" refType="w" fact="0.2788"/>
                  <dgm:constr type="ctrY" for="ch" forName="dotArrow5" refType="h" fact="-0.0099"/>
                  <dgm:constr type="w" for="ch" forName="dotArrow5" refType="userD"/>
                  <dgm:constr type="h" for="ch" forName="dotArrow5" refType="userD"/>
                  <dgm:constr type="ctrX" for="ch" forName="dotArrow6" refType="w" fact="0.3081"/>
                  <dgm:constr type="ctrY" for="ch" forName="dotArrow6" refType="h" fact="-0.0084"/>
                  <dgm:constr type="w" for="ch" forName="dotArrow6" refType="userD"/>
                  <dgm:constr type="h" for="ch" forName="dotArrow6" refType="userD"/>
                  <dgm:constr type="ctrX" for="ch" forName="dotArrow7" refType="w" fact="0.3081"/>
                  <dgm:constr type="ctrY" for="ch" forName="dotArrow7" refType="h" fact="0.0211"/>
                  <dgm:constr type="w" for="ch" forName="dotArrow7" refType="userD"/>
                  <dgm:constr type="h" for="ch" forName="dotArrow7" refType="userD"/>
                  <dgm:constr type="r" for="ch" forName="parTx1" refType="w" fact="0.7444"/>
                  <dgm:constr type="t" for="ch" forName="parTx1" refType="h" fact="0.8856"/>
                  <dgm:constr type="w" for="ch" forName="parTx1" refType="w" fact="0.2101"/>
                  <dgm:constr type="h" for="ch" forName="parTx1" refType="h" fact="0.0704"/>
                  <dgm:constr type="ctrX" for="ch" forName="picture1" refType="w" fact="0.754"/>
                  <dgm:constr type="ctrY" for="ch" forName="picture1" refType="h" fact="0.8769"/>
                  <dgm:constr type="w" for="ch" forName="picture1" refType="w" fact="0.0974"/>
                  <dgm:constr type="h" for="ch" forName="picture1" refType="h" fact="0.1218"/>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5465"/>
                  <dgm:constr type="t" for="ch" forName="parTx2" refType="h" fact="0.7956"/>
                  <dgm:constr type="w" for="ch" forName="parTx2" refType="w" fact="0.2101"/>
                  <dgm:constr type="h" for="ch" forName="parTx2" refType="h" fact="0.0704"/>
                  <dgm:constr type="ctrX" for="ch" forName="picture2" refType="w" fact="0.5561"/>
                  <dgm:constr type="ctrY" for="ch" forName="picture2" refType="h" fact="0.787"/>
                  <dgm:constr type="w" for="ch" forName="picture2" refType="w" fact="0.0974"/>
                  <dgm:constr type="h" for="ch" forName="picture2" refType="h" fact="0.1218"/>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489"/>
                  <dgm:constr type="t" for="ch" forName="parTx3" refType="h" fact="0.673"/>
                  <dgm:constr type="w" for="ch" forName="parTx3" refType="w" fact="0.2101"/>
                  <dgm:constr type="h" for="ch" forName="parTx3" refType="h" fact="0.0704"/>
                  <dgm:constr type="ctrX" for="ch" forName="picture3" refType="w" fact="0.4585"/>
                  <dgm:constr type="ctrY" for="ch" forName="picture3" refType="h" fact="0.6644"/>
                  <dgm:constr type="w" for="ch" forName="picture3" refType="w" fact="0.0974"/>
                  <dgm:constr type="h" for="ch" forName="picture3" refType="h" fact="0.1218"/>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3868"/>
                  <dgm:constr type="t" for="ch" forName="parTx4" refType="h" fact="0.538"/>
                  <dgm:constr type="w" for="ch" forName="parTx4" refType="w" fact="0.2101"/>
                  <dgm:constr type="h" for="ch" forName="parTx4" refType="h" fact="0.0704"/>
                  <dgm:constr type="ctrX" for="ch" forName="picture4" refType="w" fact="0.3963"/>
                  <dgm:constr type="ctrY" for="ch" forName="picture4" refType="h" fact="0.5294"/>
                  <dgm:constr type="w" for="ch" forName="picture4" refType="w" fact="0.0974"/>
                  <dgm:constr type="h" for="ch" forName="picture4" refType="h" fact="0.1218"/>
                  <dgm:constr type="r" for="ch" forName="desTx4" refType="l" refFor="ch" refForName="parTx4"/>
                  <dgm:constr type="l" for="ch" forName="desTx4"/>
                  <dgm:constr type="t" for="ch" forName="desTx4" refType="t" refFor="ch" refForName="parTx4"/>
                  <dgm:constr type="h" for="ch" forName="desTx4" refType="h" refFor="ch" refForName="parTx4"/>
                  <dgm:constr type="r" for="ch" forName="parTx5" refType="w" fact="0.3424"/>
                  <dgm:constr type="t" for="ch" forName="parTx5" refType="h" fact="0.3951"/>
                  <dgm:constr type="w" for="ch" forName="parTx5" refType="w" fact="0.2101"/>
                  <dgm:constr type="h" for="ch" forName="parTx5" refType="h" fact="0.0704"/>
                  <dgm:constr type="ctrX" for="ch" forName="picture5" refType="w" fact="0.352"/>
                  <dgm:constr type="ctrY" for="ch" forName="picture5" refType="h" fact="0.3864"/>
                  <dgm:constr type="w" for="ch" forName="picture5" refType="w" fact="0.0974"/>
                  <dgm:constr type="h" for="ch" forName="picture5" refType="h" fact="0.1218"/>
                  <dgm:constr type="r" for="ch" forName="desTx5" refType="l" refFor="ch" refForName="parTx5"/>
                  <dgm:constr type="l" for="ch" forName="desTx5"/>
                  <dgm:constr type="t" for="ch" forName="desTx5" refType="t" refFor="ch" refForName="parTx5"/>
                  <dgm:constr type="h" for="ch" forName="desTx5" refType="h" refFor="ch" refForName="parTx5"/>
                  <dgm:constr type="r" for="ch" forName="parTx6" refType="w" fact="0.3172"/>
                  <dgm:constr type="t" for="ch" forName="parTx6" refType="h" fact="0.2531"/>
                  <dgm:constr type="w" for="ch" forName="parTx6" refType="w" fact="0.2101"/>
                  <dgm:constr type="h" for="ch" forName="parTx6" refType="h" fact="0.0704"/>
                  <dgm:constr type="ctrX" for="ch" forName="picture6" refType="w" fact="0.3267"/>
                  <dgm:constr type="ctrY" for="ch" forName="picture6" refType="h" fact="0.2444"/>
                  <dgm:constr type="w" for="ch" forName="picture6" refType="w" fact="0.0974"/>
                  <dgm:constr type="h" for="ch" forName="picture6" refType="h" fact="0.1218"/>
                  <dgm:constr type="r" for="ch" forName="desTx6" refType="l" refFor="ch" refForName="parTx6"/>
                  <dgm:constr type="l" for="ch" forName="desTx6"/>
                  <dgm:constr type="t" for="ch" forName="desTx6" refType="t" refFor="ch" refForName="parTx6"/>
                  <dgm:constr type="h" for="ch" forName="desTx6" refType="h" refFor="ch" refForName="parTx6"/>
                  <dgm:constr type="r" for="ch" forName="parTx7" refType="w" fact="0.3034"/>
                  <dgm:constr type="t" for="ch" forName="parTx7" refType="h" fact="0.1162"/>
                  <dgm:constr type="w" for="ch" forName="parTx7" refType="w" fact="0.2101"/>
                  <dgm:constr type="h" for="ch" forName="parTx7" refType="h" fact="0.0704"/>
                  <dgm:constr type="ctrX" for="ch" forName="picture7" refType="w" fact="0.3129"/>
                  <dgm:constr type="ctrY" for="ch" forName="picture7" refType="h" fact="0.1075"/>
                  <dgm:constr type="w" for="ch" forName="picture7" refType="w" fact="0.0974"/>
                  <dgm:constr type="h" for="ch" forName="picture7" refType="h" fact="0.1218"/>
                  <dgm:constr type="r" for="ch" forName="desTx7" refType="l" refFor="ch" refForName="parTx7"/>
                  <dgm:constr type="l" for="ch" forName="desTx7"/>
                  <dgm:constr type="t" for="ch" forName="desTx7" refType="t" refFor="ch" refForName="parTx7"/>
                  <dgm:constr type="h" for="ch" forName="desTx7" refType="h" refFor="ch" refForName="parTx7"/>
                </dgm:constrLst>
              </dgm:if>
              <dgm:else name="Name71">
                <dgm:alg type="composite">
                  <dgm:param type="ar" val="1.096"/>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userD" refType="w" fact="0.0111"/>
                  <dgm:constr type="ctrX" for="ch" forName="dot1" refType="w" fact="0.5541"/>
                  <dgm:constr type="ctrY" for="ch" forName="dot1" refType="h" fact="0.8342"/>
                  <dgm:constr type="w" for="ch" forName="dot1" refType="userD"/>
                  <dgm:constr type="h" for="ch" forName="dot1" refType="userD"/>
                  <dgm:constr type="ctrX" for="ch" forName="dot2" refType="w" fact="0.5756"/>
                  <dgm:constr type="ctrY" for="ch" forName="dot2" refType="h" fact="0.8448"/>
                  <dgm:constr type="w" for="ch" forName="dot2" refType="userD"/>
                  <dgm:constr type="h" for="ch" forName="dot2" refType="userD"/>
                  <dgm:constr type="ctrX" for="ch" forName="dot3" refType="w" fact="0.5974"/>
                  <dgm:constr type="ctrY" for="ch" forName="dot3" refType="h" fact="0.8539"/>
                  <dgm:constr type="w" for="ch" forName="dot3" refType="userD"/>
                  <dgm:constr type="h" for="ch" forName="dot3" refType="userD"/>
                  <dgm:constr type="ctrX" for="ch" forName="dot4" refType="w" fact="0.6194"/>
                  <dgm:constr type="ctrY" for="ch" forName="dot4" refType="h" fact="0.8615"/>
                  <dgm:constr type="w" for="ch" forName="dot4" refType="userD"/>
                  <dgm:constr type="h" for="ch" forName="dot4" refType="userD"/>
                  <dgm:constr type="ctrX" for="ch" forName="dot5" refType="w" fact="0.6416"/>
                  <dgm:constr type="ctrY" for="ch" forName="dot5" refType="h" fact="0.8676"/>
                  <dgm:constr type="w" for="ch" forName="dot5" refType="userD"/>
                  <dgm:constr type="h" for="ch" forName="dot5" refType="userD"/>
                  <dgm:constr type="ctrX" for="ch" forName="dot6" refType="w" fact="0.4197"/>
                  <dgm:constr type="ctrY" for="ch" forName="dot6" refType="h" fact="0.7255"/>
                  <dgm:constr type="w" for="ch" forName="dot6" refType="userD"/>
                  <dgm:constr type="h" for="ch" forName="dot6" refType="userD"/>
                  <dgm:constr type="ctrX" for="ch" forName="dot7" refType="w" fact="0.4382"/>
                  <dgm:constr type="ctrY" for="ch" forName="dot7" refType="h" fact="0.7454"/>
                  <dgm:constr type="w" for="ch" forName="dot7" refType="userD"/>
                  <dgm:constr type="h" for="ch" forName="dot7" refType="userD"/>
                  <dgm:constr type="ctrX" for="ch" forName="dot8" refType="w" fact="0.3344"/>
                  <dgm:constr type="ctrY" for="ch" forName="dot8" refType="h" fact="0.6026"/>
                  <dgm:constr type="w" for="ch" forName="dot8" refType="userD"/>
                  <dgm:constr type="h" for="ch" forName="dot8" refType="userD"/>
                  <dgm:constr type="ctrX" for="ch" forName="dot9" refType="w" fact="0.2734"/>
                  <dgm:constr type="ctrY" for="ch" forName="dot9" refType="h" fact="0.4632"/>
                  <dgm:constr type="w" for="ch" forName="dot9" refType="userD"/>
                  <dgm:constr type="h" for="ch" forName="dot9" refType="userD"/>
                  <dgm:constr type="ctrX" for="ch" forName="dot10" refType="w" fact="0.2357"/>
                  <dgm:constr type="ctrY" for="ch" forName="dot10" refType="h" fact="0.3187"/>
                  <dgm:constr type="w" for="ch" forName="dot10" refType="userD"/>
                  <dgm:constr type="h" for="ch" forName="dot10" refType="userD"/>
                  <dgm:constr type="ctrX" for="ch" forName="dot11" refType="w" fact="0.2184"/>
                  <dgm:constr type="ctrY" for="ch" forName="dot11" refType="h" fact="0.1763"/>
                  <dgm:constr type="w" for="ch" forName="dot11" refType="userD"/>
                  <dgm:constr type="h" for="ch" forName="dot11" refType="userD"/>
                  <dgm:constr type="ctrX" for="ch" forName="dotArrow1" refType="w" fact="0.2442"/>
                  <dgm:constr type="ctrY" for="ch" forName="dotArrow1" refType="h" fact="-0.0099"/>
                  <dgm:constr type="w" for="ch" forName="dotArrow1" refType="userD"/>
                  <dgm:constr type="h" for="ch" forName="dotArrow1" refType="userD"/>
                  <dgm:constr type="ctrX" for="ch" forName="dotArrow2" refType="w" fact="0.2275"/>
                  <dgm:constr type="ctrY" for="ch" forName="dotArrow2" refType="h" fact="-0.0239"/>
                  <dgm:constr type="w" for="ch" forName="dotArrow2" refType="userD"/>
                  <dgm:constr type="h" for="ch" forName="dotArrow2" refType="userD"/>
                  <dgm:constr type="ctrX" for="ch" forName="dotArrow3" refType="w" fact="0.2108"/>
                  <dgm:constr type="ctrY" for="ch" forName="dotArrow3" refType="h" fact="-0.0378"/>
                  <dgm:constr type="w" for="ch" forName="dotArrow3" refType="userD"/>
                  <dgm:constr type="h" for="ch" forName="dotArrow3" refType="userD"/>
                  <dgm:constr type="ctrX" for="ch" forName="dotArrow4" refType="w" fact="0.1942"/>
                  <dgm:constr type="ctrY" for="ch" forName="dotArrow4" refType="h" fact="-0.0239"/>
                  <dgm:constr type="w" for="ch" forName="dotArrow4" refType="userD"/>
                  <dgm:constr type="h" for="ch" forName="dotArrow4" refType="userD"/>
                  <dgm:constr type="ctrX" for="ch" forName="dotArrow5" refType="w" fact="0.1775"/>
                  <dgm:constr type="ctrY" for="ch" forName="dotArrow5" refType="h" fact="-0.0099"/>
                  <dgm:constr type="w" for="ch" forName="dotArrow5" refType="userD"/>
                  <dgm:constr type="h" for="ch" forName="dotArrow5" refType="userD"/>
                  <dgm:constr type="ctrX" for="ch" forName="dotArrow6" refType="w" fact="0.2108"/>
                  <dgm:constr type="ctrY" for="ch" forName="dotArrow6" refType="h" fact="-0.0084"/>
                  <dgm:constr type="w" for="ch" forName="dotArrow6" refType="userD"/>
                  <dgm:constr type="h" for="ch" forName="dotArrow6" refType="userD"/>
                  <dgm:constr type="ctrX" for="ch" forName="dotArrow7" refType="w" fact="0.2108"/>
                  <dgm:constr type="ctrY" for="ch" forName="dotArrow7" refType="h" fact="0.0211"/>
                  <dgm:constr type="w" for="ch" forName="dotArrow7" refType="userD"/>
                  <dgm:constr type="h" for="ch" forName="dotArrow7" refType="userD"/>
                  <dgm:constr type="r" for="ch" forName="parTx1" refType="w" fact="0.7085"/>
                  <dgm:constr type="t" for="ch" forName="parTx1" refType="h" fact="0.8845"/>
                  <dgm:constr type="w" for="ch" forName="parTx1" refType="w" fact="0.2396"/>
                  <dgm:constr type="h" for="ch" forName="parTx1" refType="h" fact="0.0704"/>
                  <dgm:constr type="ctrX" for="ch" forName="picture1" refType="w" fact="0.7194"/>
                  <dgm:constr type="ctrY" for="ch" forName="picture1" refType="h" fact="0.8769"/>
                  <dgm:constr type="w" for="ch" forName="picture1" refType="w" fact="0.1111"/>
                  <dgm:constr type="h" for="ch" forName="picture1" refType="h" fact="0.1218"/>
                  <dgm:constr type="r" for="ch" forName="parTx2" refType="w" fact="0.4828"/>
                  <dgm:constr type="t" for="ch" forName="parTx2" refType="h" fact="0.7946"/>
                  <dgm:constr type="w" for="ch" forName="parTx2" refType="w" fact="0.2396"/>
                  <dgm:constr type="h" for="ch" forName="parTx2" refType="h" fact="0.0704"/>
                  <dgm:constr type="ctrX" for="ch" forName="picture2" refType="w" fact="0.4937"/>
                  <dgm:constr type="ctrY" for="ch" forName="picture2" refType="h" fact="0.787"/>
                  <dgm:constr type="w" for="ch" forName="picture2" refType="w" fact="0.1111"/>
                  <dgm:constr type="h" for="ch" forName="picture2" refType="h" fact="0.1218"/>
                  <dgm:constr type="r" for="ch" forName="parTx3" refType="w" fact="0.3715"/>
                  <dgm:constr type="t" for="ch" forName="parTx3" refType="h" fact="0.672"/>
                  <dgm:constr type="w" for="ch" forName="parTx3" refType="w" fact="0.2396"/>
                  <dgm:constr type="h" for="ch" forName="parTx3" refType="h" fact="0.0704"/>
                  <dgm:constr type="ctrX" for="ch" forName="picture3" refType="w" fact="0.3824"/>
                  <dgm:constr type="ctrY" for="ch" forName="picture3" refType="h" fact="0.6644"/>
                  <dgm:constr type="w" for="ch" forName="picture3" refType="w" fact="0.1111"/>
                  <dgm:constr type="h" for="ch" forName="picture3" refType="h" fact="0.1218"/>
                  <dgm:constr type="r" for="ch" forName="parTx4" refType="w" fact="0.3006"/>
                  <dgm:constr type="t" for="ch" forName="parTx4" refType="h" fact="0.5369"/>
                  <dgm:constr type="w" for="ch" forName="parTx4" refType="w" fact="0.2396"/>
                  <dgm:constr type="h" for="ch" forName="parTx4" refType="h" fact="0.0704"/>
                  <dgm:constr type="ctrX" for="ch" forName="picture4" refType="w" fact="0.3115"/>
                  <dgm:constr type="ctrY" for="ch" forName="picture4" refType="h" fact="0.5294"/>
                  <dgm:constr type="w" for="ch" forName="picture4" refType="w" fact="0.1111"/>
                  <dgm:constr type="h" for="ch" forName="picture4" refType="h" fact="0.1218"/>
                  <dgm:constr type="r" for="ch" forName="parTx5" refType="w" fact="0.25"/>
                  <dgm:constr type="t" for="ch" forName="parTx5" refType="h" fact="0.394"/>
                  <dgm:constr type="w" for="ch" forName="parTx5" refType="w" fact="0.2396"/>
                  <dgm:constr type="h" for="ch" forName="parTx5" refType="h" fact="0.0704"/>
                  <dgm:constr type="ctrX" for="ch" forName="picture5" refType="w" fact="0.2609"/>
                  <dgm:constr type="ctrY" for="ch" forName="picture5" refType="h" fact="0.3864"/>
                  <dgm:constr type="w" for="ch" forName="picture5" refType="w" fact="0.1111"/>
                  <dgm:constr type="h" for="ch" forName="picture5" refType="h" fact="0.1218"/>
                  <dgm:constr type="r" for="ch" forName="parTx6" refType="w" fact="0.2212"/>
                  <dgm:constr type="t" for="ch" forName="parTx6" refType="h" fact="0.252"/>
                  <dgm:constr type="w" for="ch" forName="parTx6" refType="w" fact="0.2396"/>
                  <dgm:constr type="h" for="ch" forName="parTx6" refType="h" fact="0.0704"/>
                  <dgm:constr type="ctrX" for="ch" forName="picture6" refType="w" fact="0.2321"/>
                  <dgm:constr type="ctrY" for="ch" forName="picture6" refType="h" fact="0.2444"/>
                  <dgm:constr type="w" for="ch" forName="picture6" refType="w" fact="0.1111"/>
                  <dgm:constr type="h" for="ch" forName="picture6" refType="h" fact="0.1218"/>
                  <dgm:constr type="r" for="ch" forName="parTx7" refType="w" fact="0.2055"/>
                  <dgm:constr type="t" for="ch" forName="parTx7" refType="h" fact="0.1151"/>
                  <dgm:constr type="w" for="ch" forName="parTx7" refType="w" fact="0.2396"/>
                  <dgm:constr type="h" for="ch" forName="parTx7" refType="h" fact="0.0704"/>
                  <dgm:constr type="ctrX" for="ch" forName="picture7" refType="w" fact="0.2164"/>
                  <dgm:constr type="ctrY" for="ch" forName="picture7" refType="h" fact="0.1075"/>
                  <dgm:constr type="w" for="ch" forName="picture7" refType="w" fact="0.1111"/>
                  <dgm:constr type="h" for="ch" forName="picture7" refType="h" fact="0.1218"/>
                </dgm:constrLst>
              </dgm:else>
            </dgm:choose>
          </dgm:else>
        </dgm:choose>
      </dgm:else>
    </dgm:choose>
    <dgm:forEach name="wrapper" axis="self" ptType="parTrans">
      <dgm:forEach name="wrapper2" axis="self" ptType="sibTrans" st="2">
        <dgm:forEach name="imageRepeat" axis="self">
          <dgm:layoutNode name="imageRepeatNode" styleLbl="fgImgPlace1">
            <dgm:alg type="sp"/>
            <dgm:shape xmlns:r="http://schemas.openxmlformats.org/officeDocument/2006/relationships" type="ellipse" r:blip="" blipPhldr="1">
              <dgm:adjLst/>
            </dgm:shape>
            <dgm:presOf axis="self"/>
          </dgm:layoutNode>
        </dgm:forEach>
      </dgm:forEach>
    </dgm:forEach>
    <dgm:choose name="Name72">
      <dgm:if name="Name73" axis="ch" ptType="node" func="cnt" op="gte" val="2">
        <dgm:layoutNode name="dot1" styleLbl="alignNode1">
          <dgm:alg type="sp"/>
          <dgm:shape xmlns:r="http://schemas.openxmlformats.org/officeDocument/2006/relationships" type="ellipse" r:blip="">
            <dgm:adjLst/>
          </dgm:shape>
          <dgm:presOf/>
        </dgm:layoutNode>
        <dgm:layoutNode name="dot2" styleLbl="alignNode1">
          <dgm:alg type="sp"/>
          <dgm:shape xmlns:r="http://schemas.openxmlformats.org/officeDocument/2006/relationships" type="ellipse" r:blip="">
            <dgm:adjLst/>
          </dgm:shape>
          <dgm:presOf/>
        </dgm:layoutNode>
        <dgm:layoutNode name="dot3" styleLbl="alignNode1">
          <dgm:alg type="sp"/>
          <dgm:shape xmlns:r="http://schemas.openxmlformats.org/officeDocument/2006/relationships" type="ellipse" r:blip="">
            <dgm:adjLst/>
          </dgm:shape>
          <dgm:presOf/>
        </dgm:layoutNode>
      </dgm:if>
      <dgm:else name="Name74"/>
    </dgm:choose>
    <dgm:choose name="Name75">
      <dgm:if name="Name76" axis="ch" ptType="node" func="cnt" op="gte" val="3">
        <dgm:layoutNode name="dot4" styleLbl="alignNode1">
          <dgm:alg type="sp"/>
          <dgm:shape xmlns:r="http://schemas.openxmlformats.org/officeDocument/2006/relationships" type="ellipse" r:blip="">
            <dgm:adjLst/>
          </dgm:shape>
          <dgm:presOf/>
        </dgm:layoutNode>
        <dgm:layoutNode name="dot5" styleLbl="alignNode1">
          <dgm:alg type="sp"/>
          <dgm:shape xmlns:r="http://schemas.openxmlformats.org/officeDocument/2006/relationships" type="ellipse" r:blip="">
            <dgm:adjLst/>
          </dgm:shape>
          <dgm:presOf/>
        </dgm:layoutNode>
      </dgm:if>
      <dgm:else name="Name77"/>
    </dgm:choose>
    <dgm:choose name="Name78">
      <dgm:if name="Name79" axis="ch" ptType="node" func="cnt" op="gte" val="4">
        <dgm:layoutNode name="dot6" styleLbl="alignNode1">
          <dgm:alg type="sp"/>
          <dgm:shape xmlns:r="http://schemas.openxmlformats.org/officeDocument/2006/relationships" type="ellipse" r:blip="">
            <dgm:adjLst/>
          </dgm:shape>
          <dgm:presOf/>
        </dgm:layoutNode>
      </dgm:if>
      <dgm:else name="Name80"/>
    </dgm:choose>
    <dgm:choose name="Name81">
      <dgm:if name="Name82" axis="ch" ptType="node" func="cnt" op="gte" val="5">
        <dgm:layoutNode name="dot7" styleLbl="alignNode1">
          <dgm:alg type="sp"/>
          <dgm:shape xmlns:r="http://schemas.openxmlformats.org/officeDocument/2006/relationships" type="ellipse" r:blip="">
            <dgm:adjLst/>
          </dgm:shape>
          <dgm:presOf/>
        </dgm:layoutNode>
        <dgm:layoutNode name="dot8" styleLbl="alignNode1">
          <dgm:alg type="sp"/>
          <dgm:shape xmlns:r="http://schemas.openxmlformats.org/officeDocument/2006/relationships" type="ellipse" r:blip="">
            <dgm:adjLst/>
          </dgm:shape>
          <dgm:presOf/>
        </dgm:layoutNode>
      </dgm:if>
      <dgm:else name="Name83"/>
    </dgm:choose>
    <dgm:choose name="Name84">
      <dgm:if name="Name85" axis="ch" ptType="node" func="cnt" op="gte" val="6">
        <dgm:layoutNode name="dot9" styleLbl="alignNode1">
          <dgm:alg type="sp"/>
          <dgm:shape xmlns:r="http://schemas.openxmlformats.org/officeDocument/2006/relationships" type="ellipse" r:blip="">
            <dgm:adjLst/>
          </dgm:shape>
          <dgm:presOf/>
        </dgm:layoutNode>
        <dgm:layoutNode name="dot10" styleLbl="alignNode1">
          <dgm:alg type="sp"/>
          <dgm:shape xmlns:r="http://schemas.openxmlformats.org/officeDocument/2006/relationships" type="ellipse" r:blip="">
            <dgm:adjLst/>
          </dgm:shape>
          <dgm:presOf/>
        </dgm:layoutNode>
      </dgm:if>
      <dgm:else name="Name86"/>
    </dgm:choose>
    <dgm:choose name="Name87">
      <dgm:if name="Name88" axis="ch" ptType="node" func="cnt" op="gte" val="7">
        <dgm:layoutNode name="dot11" styleLbl="alignNode1">
          <dgm:alg type="sp"/>
          <dgm:shape xmlns:r="http://schemas.openxmlformats.org/officeDocument/2006/relationships" type="ellipse" r:blip="">
            <dgm:adjLst/>
          </dgm:shape>
          <dgm:presOf/>
        </dgm:layoutNode>
      </dgm:if>
      <dgm:else name="Name89"/>
    </dgm:choose>
    <dgm:choose name="Name90">
      <dgm:if name="Name91" axis="ch" ptType="node" func="cnt" op="gte" val="2">
        <dgm:layoutNode name="dotArrow1" styleLbl="alignNode1">
          <dgm:alg type="sp"/>
          <dgm:shape xmlns:r="http://schemas.openxmlformats.org/officeDocument/2006/relationships" type="ellipse" r:blip="">
            <dgm:adjLst/>
          </dgm:shape>
          <dgm:presOf/>
        </dgm:layoutNode>
        <dgm:layoutNode name="dotArrow2" styleLbl="alignNode1">
          <dgm:alg type="sp"/>
          <dgm:shape xmlns:r="http://schemas.openxmlformats.org/officeDocument/2006/relationships" type="ellipse" r:blip="">
            <dgm:adjLst/>
          </dgm:shape>
          <dgm:presOf/>
        </dgm:layoutNode>
        <dgm:layoutNode name="dotArrow3" styleLbl="alignNode1">
          <dgm:alg type="sp"/>
          <dgm:shape xmlns:r="http://schemas.openxmlformats.org/officeDocument/2006/relationships" type="ellipse" r:blip="">
            <dgm:adjLst/>
          </dgm:shape>
          <dgm:presOf/>
        </dgm:layoutNode>
        <dgm:layoutNode name="dotArrow4" styleLbl="alignNode1">
          <dgm:alg type="sp"/>
          <dgm:shape xmlns:r="http://schemas.openxmlformats.org/officeDocument/2006/relationships" type="ellipse" r:blip="">
            <dgm:adjLst/>
          </dgm:shape>
          <dgm:presOf/>
        </dgm:layoutNode>
        <dgm:layoutNode name="dotArrow5" styleLbl="alignNode1">
          <dgm:alg type="sp"/>
          <dgm:shape xmlns:r="http://schemas.openxmlformats.org/officeDocument/2006/relationships" type="ellipse" r:blip="">
            <dgm:adjLst/>
          </dgm:shape>
          <dgm:presOf/>
        </dgm:layoutNode>
        <dgm:layoutNode name="dotArrow6" styleLbl="alignNode1">
          <dgm:alg type="sp"/>
          <dgm:shape xmlns:r="http://schemas.openxmlformats.org/officeDocument/2006/relationships" type="ellipse" r:blip="">
            <dgm:adjLst/>
          </dgm:shape>
          <dgm:presOf/>
        </dgm:layoutNode>
        <dgm:layoutNode name="dotArrow7" styleLbl="alignNode1">
          <dgm:alg type="sp"/>
          <dgm:shape xmlns:r="http://schemas.openxmlformats.org/officeDocument/2006/relationships" type="ellipse" r:blip="">
            <dgm:adjLst/>
          </dgm:shape>
          <dgm:presOf/>
        </dgm:layoutNode>
      </dgm:if>
      <dgm:else name="Name92"/>
    </dgm:choose>
    <dgm:forEach name="Name93" axis="ch" ptType="node" cnt="1">
      <dgm:layoutNode name="parTx1">
        <dgm:choose name="Name94">
          <dgm:if name="Name95" func="var" arg="dir" op="equ" val="norm">
            <dgm:alg type="tx">
              <dgm:param type="parTxLTRAlign" val="l"/>
              <dgm:param type="parTxRTLAlign" val="r"/>
            </dgm:alg>
          </dgm:if>
          <dgm:else name="Name96">
            <dgm:alg type="tx">
              <dgm:param type="parTxLTRAlign" val="r"/>
              <dgm:param type="parTxRTLAlign" val="l"/>
            </dgm:alg>
          </dgm:else>
        </dgm:choose>
        <dgm:shape xmlns:r="http://schemas.openxmlformats.org/officeDocument/2006/relationships" type="roundRect" r:blip="">
          <dgm:adjLst/>
        </dgm:shape>
        <dgm:presOf axis="self" ptType="node"/>
        <dgm:choose name="Name97">
          <dgm:if name="Name98" func="var" arg="dir" op="equ" val="norm">
            <dgm:constrLst>
              <dgm:constr type="lMarg" refType="w" fact="0.6"/>
              <dgm:constr type="rMarg" refType="primFontSz" fact="0.3"/>
              <dgm:constr type="tMarg" refType="primFontSz" fact="0.3"/>
              <dgm:constr type="bMarg" refType="primFontSz" fact="0.3"/>
            </dgm:constrLst>
          </dgm:if>
          <dgm:else name="Name99">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00">
        <dgm:if name="Name101" axis="ch" ptType="node" func="cnt" op="gte" val="1">
          <dgm:layoutNode name="desTx1" styleLbl="revTx">
            <dgm:varLst>
              <dgm:bulletEnabled val="1"/>
            </dgm:varLst>
            <dgm:choose name="Name102">
              <dgm:if name="Name103" func="var" arg="dir" op="equ" val="norm">
                <dgm:choose name="Name104">
                  <dgm:if name="Name105" axis="ch" ptType="node" func="cnt" op="gte" val="2">
                    <dgm:alg type="tx">
                      <dgm:param type="parTxLTRAlign" val="l"/>
                      <dgm:param type="parTxRTLAlign" val="l"/>
                      <dgm:param type="stBulletLvl" val="1"/>
                    </dgm:alg>
                  </dgm:if>
                  <dgm:else name="Name106">
                    <dgm:alg type="tx">
                      <dgm:param type="parTxLTRAlign" val="l"/>
                      <dgm:param type="parTxRTLAlign" val="l"/>
                    </dgm:alg>
                  </dgm:else>
                </dgm:choose>
              </dgm:if>
              <dgm:else name="Name107">
                <dgm:choose name="Name108">
                  <dgm:if name="Name109" axis="ch" ptType="node" func="cnt" op="gte" val="2">
                    <dgm:alg type="tx">
                      <dgm:param type="parTxLTRAlign" val="r"/>
                      <dgm:param type="parTxRTLAlign" val="r"/>
                      <dgm:param type="shpTxLTRAlignCh" val="r"/>
                      <dgm:param type="shpTxRTLAlignCh" val="r"/>
                      <dgm:param type="stBulletLvl" val="1"/>
                    </dgm:alg>
                  </dgm:if>
                  <dgm:else name="Name110">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11"/>
      </dgm:choose>
    </dgm:forEach>
    <dgm:forEach name="Name112" axis="ch" ptType="sibTrans" hideLastTrans="0" cnt="1">
      <dgm:layoutNode name="picture1">
        <dgm:alg type="sp"/>
        <dgm:shape xmlns:r="http://schemas.openxmlformats.org/officeDocument/2006/relationships" r:blip="">
          <dgm:adjLst/>
        </dgm:shape>
        <dgm:presOf/>
        <dgm:constrLst/>
        <dgm:forEach name="Name113" ref="imageRepeat"/>
      </dgm:layoutNode>
    </dgm:forEach>
    <dgm:forEach name="Name114" axis="ch" ptType="node" st="2" cnt="1">
      <dgm:layoutNode name="parTx2">
        <dgm:choose name="Name115">
          <dgm:if name="Name116" func="var" arg="dir" op="equ" val="norm">
            <dgm:alg type="tx">
              <dgm:param type="parTxLTRAlign" val="l"/>
              <dgm:param type="parTxRTLAlign" val="r"/>
            </dgm:alg>
          </dgm:if>
          <dgm:else name="Name117">
            <dgm:alg type="tx">
              <dgm:param type="parTxLTRAlign" val="r"/>
              <dgm:param type="parTxRTLAlign" val="l"/>
            </dgm:alg>
          </dgm:else>
        </dgm:choose>
        <dgm:shape xmlns:r="http://schemas.openxmlformats.org/officeDocument/2006/relationships" type="roundRect" r:blip="">
          <dgm:adjLst/>
        </dgm:shape>
        <dgm:presOf axis="self" ptType="node"/>
        <dgm:choose name="Name118">
          <dgm:if name="Name119" func="var" arg="dir" op="equ" val="norm">
            <dgm:constrLst>
              <dgm:constr type="lMarg" refType="w" fact="0.6"/>
              <dgm:constr type="rMarg" refType="primFontSz" fact="0.3"/>
              <dgm:constr type="tMarg" refType="primFontSz" fact="0.3"/>
              <dgm:constr type="bMarg" refType="primFontSz" fact="0.3"/>
            </dgm:constrLst>
          </dgm:if>
          <dgm:else name="Name120">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21">
        <dgm:if name="Name122" axis="ch" ptType="node" func="cnt" op="gte" val="1">
          <dgm:layoutNode name="desTx2" styleLbl="revTx">
            <dgm:varLst>
              <dgm:bulletEnabled val="1"/>
            </dgm:varLst>
            <dgm:choose name="Name123">
              <dgm:if name="Name124" func="var" arg="dir" op="equ" val="norm">
                <dgm:choose name="Name125">
                  <dgm:if name="Name126" axis="ch" ptType="node" func="cnt" op="gte" val="2">
                    <dgm:alg type="tx">
                      <dgm:param type="parTxLTRAlign" val="l"/>
                      <dgm:param type="parTxRTLAlign" val="l"/>
                      <dgm:param type="stBulletLvl" val="1"/>
                    </dgm:alg>
                  </dgm:if>
                  <dgm:else name="Name127">
                    <dgm:alg type="tx">
                      <dgm:param type="parTxLTRAlign" val="l"/>
                      <dgm:param type="parTxRTLAlign" val="l"/>
                    </dgm:alg>
                  </dgm:else>
                </dgm:choose>
              </dgm:if>
              <dgm:else name="Name128">
                <dgm:choose name="Name129">
                  <dgm:if name="Name130" axis="ch" ptType="node" func="cnt" op="gte" val="2">
                    <dgm:alg type="tx">
                      <dgm:param type="parTxLTRAlign" val="r"/>
                      <dgm:param type="parTxRTLAlign" val="r"/>
                      <dgm:param type="shpTxLTRAlignCh" val="r"/>
                      <dgm:param type="shpTxRTLAlignCh" val="r"/>
                      <dgm:param type="stBulletLvl" val="1"/>
                    </dgm:alg>
                  </dgm:if>
                  <dgm:else name="Name131">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32"/>
      </dgm:choose>
    </dgm:forEach>
    <dgm:forEach name="Name133" axis="ch" ptType="sibTrans" hideLastTrans="0" st="2" cnt="1">
      <dgm:layoutNode name="picture2">
        <dgm:alg type="sp"/>
        <dgm:shape xmlns:r="http://schemas.openxmlformats.org/officeDocument/2006/relationships" r:blip="">
          <dgm:adjLst/>
        </dgm:shape>
        <dgm:presOf/>
        <dgm:constrLst/>
        <dgm:forEach name="Name134" ref="imageRepeat"/>
      </dgm:layoutNode>
    </dgm:forEach>
    <dgm:forEach name="Name135" axis="ch" ptType="node" st="3" cnt="1">
      <dgm:layoutNode name="parTx3">
        <dgm:choose name="Name136">
          <dgm:if name="Name137" func="var" arg="dir" op="equ" val="norm">
            <dgm:alg type="tx">
              <dgm:param type="parTxLTRAlign" val="l"/>
              <dgm:param type="parTxRTLAlign" val="r"/>
            </dgm:alg>
          </dgm:if>
          <dgm:else name="Name138">
            <dgm:alg type="tx">
              <dgm:param type="parTxLTRAlign" val="r"/>
              <dgm:param type="parTxRTLAlign" val="l"/>
            </dgm:alg>
          </dgm:else>
        </dgm:choose>
        <dgm:shape xmlns:r="http://schemas.openxmlformats.org/officeDocument/2006/relationships" type="roundRect" r:blip="">
          <dgm:adjLst/>
        </dgm:shape>
        <dgm:presOf axis="self" ptType="node"/>
        <dgm:choose name="Name139">
          <dgm:if name="Name140" func="var" arg="dir" op="equ" val="norm">
            <dgm:constrLst>
              <dgm:constr type="lMarg" refType="w" fact="0.6"/>
              <dgm:constr type="rMarg" refType="primFontSz" fact="0.3"/>
              <dgm:constr type="tMarg" refType="primFontSz" fact="0.3"/>
              <dgm:constr type="bMarg" refType="primFontSz" fact="0.3"/>
            </dgm:constrLst>
          </dgm:if>
          <dgm:else name="Name141">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42">
        <dgm:if name="Name143" axis="ch" ptType="node" func="cnt" op="gte" val="1">
          <dgm:layoutNode name="desTx3" styleLbl="revTx">
            <dgm:varLst>
              <dgm:bulletEnabled val="1"/>
            </dgm:varLst>
            <dgm:choose name="Name144">
              <dgm:if name="Name145" func="var" arg="dir" op="equ" val="norm">
                <dgm:choose name="Name146">
                  <dgm:if name="Name147" axis="ch" ptType="node" func="cnt" op="gte" val="2">
                    <dgm:alg type="tx">
                      <dgm:param type="parTxLTRAlign" val="l"/>
                      <dgm:param type="parTxRTLAlign" val="l"/>
                      <dgm:param type="stBulletLvl" val="1"/>
                    </dgm:alg>
                  </dgm:if>
                  <dgm:else name="Name148">
                    <dgm:alg type="tx">
                      <dgm:param type="parTxLTRAlign" val="l"/>
                      <dgm:param type="parTxRTLAlign" val="l"/>
                    </dgm:alg>
                  </dgm:else>
                </dgm:choose>
              </dgm:if>
              <dgm:else name="Name149">
                <dgm:choose name="Name150">
                  <dgm:if name="Name151" axis="ch" ptType="node" func="cnt" op="gte" val="2">
                    <dgm:alg type="tx">
                      <dgm:param type="parTxLTRAlign" val="r"/>
                      <dgm:param type="parTxRTLAlign" val="r"/>
                      <dgm:param type="shpTxLTRAlignCh" val="r"/>
                      <dgm:param type="shpTxRTLAlignCh" val="r"/>
                      <dgm:param type="stBulletLvl" val="1"/>
                    </dgm:alg>
                  </dgm:if>
                  <dgm:else name="Name152">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53"/>
      </dgm:choose>
    </dgm:forEach>
    <dgm:forEach name="Name154" axis="ch" ptType="sibTrans" hideLastTrans="0" st="3" cnt="1">
      <dgm:layoutNode name="picture3">
        <dgm:alg type="sp"/>
        <dgm:shape xmlns:r="http://schemas.openxmlformats.org/officeDocument/2006/relationships" r:blip="">
          <dgm:adjLst/>
        </dgm:shape>
        <dgm:presOf/>
        <dgm:constrLst/>
        <dgm:forEach name="Name155" ref="imageRepeat"/>
      </dgm:layoutNode>
    </dgm:forEach>
    <dgm:forEach name="Name156" axis="ch" ptType="node" st="4" cnt="1">
      <dgm:layoutNode name="parTx4">
        <dgm:choose name="Name157">
          <dgm:if name="Name158" func="var" arg="dir" op="equ" val="norm">
            <dgm:alg type="tx">
              <dgm:param type="parTxLTRAlign" val="l"/>
              <dgm:param type="parTxRTLAlign" val="r"/>
            </dgm:alg>
          </dgm:if>
          <dgm:else name="Name159">
            <dgm:alg type="tx">
              <dgm:param type="parTxLTRAlign" val="r"/>
              <dgm:param type="parTxRTLAlign" val="l"/>
            </dgm:alg>
          </dgm:else>
        </dgm:choose>
        <dgm:shape xmlns:r="http://schemas.openxmlformats.org/officeDocument/2006/relationships" type="roundRect" r:blip="">
          <dgm:adjLst/>
        </dgm:shape>
        <dgm:presOf axis="self" ptType="node"/>
        <dgm:choose name="Name160">
          <dgm:if name="Name161" func="var" arg="dir" op="equ" val="norm">
            <dgm:constrLst>
              <dgm:constr type="lMarg" refType="w" fact="0.6"/>
              <dgm:constr type="rMarg" refType="primFontSz" fact="0.3"/>
              <dgm:constr type="tMarg" refType="primFontSz" fact="0.3"/>
              <dgm:constr type="bMarg" refType="primFontSz" fact="0.3"/>
            </dgm:constrLst>
          </dgm:if>
          <dgm:else name="Name162">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63">
        <dgm:if name="Name164" axis="ch" ptType="node" func="cnt" op="gte" val="1">
          <dgm:layoutNode name="desTx4" styleLbl="revTx">
            <dgm:varLst>
              <dgm:bulletEnabled val="1"/>
            </dgm:varLst>
            <dgm:choose name="Name165">
              <dgm:if name="Name166" func="var" arg="dir" op="equ" val="norm">
                <dgm:choose name="Name167">
                  <dgm:if name="Name168" axis="ch" ptType="node" func="cnt" op="gte" val="2">
                    <dgm:alg type="tx">
                      <dgm:param type="parTxLTRAlign" val="l"/>
                      <dgm:param type="parTxRTLAlign" val="l"/>
                      <dgm:param type="stBulletLvl" val="1"/>
                    </dgm:alg>
                  </dgm:if>
                  <dgm:else name="Name169">
                    <dgm:alg type="tx">
                      <dgm:param type="parTxLTRAlign" val="l"/>
                      <dgm:param type="parTxRTLAlign" val="l"/>
                    </dgm:alg>
                  </dgm:else>
                </dgm:choose>
              </dgm:if>
              <dgm:else name="Name170">
                <dgm:choose name="Name171">
                  <dgm:if name="Name172" axis="ch" ptType="node" func="cnt" op="gte" val="2">
                    <dgm:alg type="tx">
                      <dgm:param type="parTxLTRAlign" val="r"/>
                      <dgm:param type="parTxRTLAlign" val="r"/>
                      <dgm:param type="shpTxLTRAlignCh" val="r"/>
                      <dgm:param type="shpTxRTLAlignCh" val="r"/>
                      <dgm:param type="stBulletLvl" val="1"/>
                    </dgm:alg>
                  </dgm:if>
                  <dgm:else name="Name173">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74"/>
      </dgm:choose>
    </dgm:forEach>
    <dgm:forEach name="Name175" axis="ch" ptType="sibTrans" hideLastTrans="0" st="4" cnt="1">
      <dgm:layoutNode name="picture4">
        <dgm:alg type="sp"/>
        <dgm:shape xmlns:r="http://schemas.openxmlformats.org/officeDocument/2006/relationships" r:blip="">
          <dgm:adjLst/>
        </dgm:shape>
        <dgm:presOf/>
        <dgm:constrLst/>
        <dgm:forEach name="Name176" ref="imageRepeat"/>
      </dgm:layoutNode>
    </dgm:forEach>
    <dgm:forEach name="Name177" axis="ch" ptType="node" st="5" cnt="1">
      <dgm:layoutNode name="parTx5">
        <dgm:choose name="Name178">
          <dgm:if name="Name179" func="var" arg="dir" op="equ" val="norm">
            <dgm:alg type="tx">
              <dgm:param type="parTxLTRAlign" val="l"/>
              <dgm:param type="parTxRTLAlign" val="r"/>
            </dgm:alg>
          </dgm:if>
          <dgm:else name="Name180">
            <dgm:alg type="tx">
              <dgm:param type="parTxLTRAlign" val="r"/>
              <dgm:param type="parTxRTLAlign" val="l"/>
            </dgm:alg>
          </dgm:else>
        </dgm:choose>
        <dgm:shape xmlns:r="http://schemas.openxmlformats.org/officeDocument/2006/relationships" type="roundRect" r:blip="">
          <dgm:adjLst/>
        </dgm:shape>
        <dgm:presOf axis="self" ptType="node"/>
        <dgm:choose name="Name181">
          <dgm:if name="Name182" func="var" arg="dir" op="equ" val="norm">
            <dgm:constrLst>
              <dgm:constr type="lMarg" refType="w" fact="0.6"/>
              <dgm:constr type="rMarg" refType="primFontSz" fact="0.3"/>
              <dgm:constr type="tMarg" refType="primFontSz" fact="0.3"/>
              <dgm:constr type="bMarg" refType="primFontSz" fact="0.3"/>
            </dgm:constrLst>
          </dgm:if>
          <dgm:else name="Name183">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84">
        <dgm:if name="Name185" axis="ch" ptType="node" func="cnt" op="gte" val="1">
          <dgm:layoutNode name="desTx5" styleLbl="revTx">
            <dgm:varLst>
              <dgm:bulletEnabled val="1"/>
            </dgm:varLst>
            <dgm:choose name="Name186">
              <dgm:if name="Name187" func="var" arg="dir" op="equ" val="norm">
                <dgm:choose name="Name188">
                  <dgm:if name="Name189" axis="ch" ptType="node" func="cnt" op="gte" val="2">
                    <dgm:alg type="tx">
                      <dgm:param type="parTxLTRAlign" val="l"/>
                      <dgm:param type="parTxRTLAlign" val="l"/>
                      <dgm:param type="stBulletLvl" val="1"/>
                    </dgm:alg>
                  </dgm:if>
                  <dgm:else name="Name190">
                    <dgm:alg type="tx">
                      <dgm:param type="parTxLTRAlign" val="l"/>
                      <dgm:param type="parTxRTLAlign" val="l"/>
                    </dgm:alg>
                  </dgm:else>
                </dgm:choose>
              </dgm:if>
              <dgm:else name="Name191">
                <dgm:choose name="Name192">
                  <dgm:if name="Name193" axis="ch" ptType="node" func="cnt" op="gte" val="2">
                    <dgm:alg type="tx">
                      <dgm:param type="parTxLTRAlign" val="r"/>
                      <dgm:param type="parTxRTLAlign" val="r"/>
                      <dgm:param type="shpTxLTRAlignCh" val="r"/>
                      <dgm:param type="shpTxRTLAlignCh" val="r"/>
                      <dgm:param type="stBulletLvl" val="1"/>
                    </dgm:alg>
                  </dgm:if>
                  <dgm:else name="Name194">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95"/>
      </dgm:choose>
    </dgm:forEach>
    <dgm:forEach name="Name196" axis="ch" ptType="sibTrans" hideLastTrans="0" st="5" cnt="1">
      <dgm:layoutNode name="picture5">
        <dgm:alg type="sp"/>
        <dgm:shape xmlns:r="http://schemas.openxmlformats.org/officeDocument/2006/relationships" r:blip="">
          <dgm:adjLst/>
        </dgm:shape>
        <dgm:presOf/>
        <dgm:constrLst/>
        <dgm:forEach name="Name197" ref="imageRepeat"/>
      </dgm:layoutNode>
    </dgm:forEach>
    <dgm:forEach name="Name198" axis="ch" ptType="node" st="6" cnt="1">
      <dgm:layoutNode name="parTx6">
        <dgm:choose name="Name199">
          <dgm:if name="Name200" func="var" arg="dir" op="equ" val="norm">
            <dgm:alg type="tx">
              <dgm:param type="parTxLTRAlign" val="l"/>
              <dgm:param type="parTxRTLAlign" val="r"/>
            </dgm:alg>
          </dgm:if>
          <dgm:else name="Name201">
            <dgm:alg type="tx">
              <dgm:param type="parTxLTRAlign" val="r"/>
              <dgm:param type="parTxRTLAlign" val="l"/>
            </dgm:alg>
          </dgm:else>
        </dgm:choose>
        <dgm:shape xmlns:r="http://schemas.openxmlformats.org/officeDocument/2006/relationships" type="roundRect" r:blip="">
          <dgm:adjLst/>
        </dgm:shape>
        <dgm:presOf axis="self" ptType="node"/>
        <dgm:choose name="Name202">
          <dgm:if name="Name203" func="var" arg="dir" op="equ" val="norm">
            <dgm:constrLst>
              <dgm:constr type="lMarg" refType="w" fact="0.6"/>
              <dgm:constr type="rMarg" refType="primFontSz" fact="0.3"/>
              <dgm:constr type="tMarg" refType="primFontSz" fact="0.3"/>
              <dgm:constr type="bMarg" refType="primFontSz" fact="0.3"/>
            </dgm:constrLst>
          </dgm:if>
          <dgm:else name="Name204">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205">
        <dgm:if name="Name206" axis="ch" ptType="node" func="cnt" op="gte" val="1">
          <dgm:layoutNode name="desTx6" styleLbl="revTx">
            <dgm:varLst>
              <dgm:bulletEnabled val="1"/>
            </dgm:varLst>
            <dgm:choose name="Name207">
              <dgm:if name="Name208" func="var" arg="dir" op="equ" val="norm">
                <dgm:choose name="Name209">
                  <dgm:if name="Name210" axis="ch" ptType="node" func="cnt" op="gte" val="2">
                    <dgm:alg type="tx">
                      <dgm:param type="parTxLTRAlign" val="l"/>
                      <dgm:param type="parTxRTLAlign" val="l"/>
                      <dgm:param type="stBulletLvl" val="1"/>
                    </dgm:alg>
                  </dgm:if>
                  <dgm:else name="Name211">
                    <dgm:alg type="tx">
                      <dgm:param type="parTxLTRAlign" val="l"/>
                      <dgm:param type="parTxRTLAlign" val="l"/>
                    </dgm:alg>
                  </dgm:else>
                </dgm:choose>
              </dgm:if>
              <dgm:else name="Name212">
                <dgm:choose name="Name213">
                  <dgm:if name="Name214" axis="ch" ptType="node" func="cnt" op="gte" val="2">
                    <dgm:alg type="tx">
                      <dgm:param type="parTxLTRAlign" val="r"/>
                      <dgm:param type="parTxRTLAlign" val="r"/>
                      <dgm:param type="shpTxLTRAlignCh" val="r"/>
                      <dgm:param type="shpTxRTLAlignCh" val="r"/>
                      <dgm:param type="stBulletLvl" val="1"/>
                    </dgm:alg>
                  </dgm:if>
                  <dgm:else name="Name215">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216"/>
      </dgm:choose>
    </dgm:forEach>
    <dgm:forEach name="Name217" axis="ch" ptType="sibTrans" hideLastTrans="0" st="6" cnt="1">
      <dgm:layoutNode name="picture6">
        <dgm:alg type="sp"/>
        <dgm:shape xmlns:r="http://schemas.openxmlformats.org/officeDocument/2006/relationships" r:blip="">
          <dgm:adjLst/>
        </dgm:shape>
        <dgm:presOf/>
        <dgm:constrLst/>
        <dgm:forEach name="Name218" ref="imageRepeat"/>
      </dgm:layoutNode>
    </dgm:forEach>
    <dgm:forEach name="Name219" axis="ch" ptType="node" st="7" cnt="1">
      <dgm:layoutNode name="parTx7">
        <dgm:choose name="Name220">
          <dgm:if name="Name221" func="var" arg="dir" op="equ" val="norm">
            <dgm:alg type="tx">
              <dgm:param type="parTxLTRAlign" val="l"/>
              <dgm:param type="parTxRTLAlign" val="r"/>
            </dgm:alg>
          </dgm:if>
          <dgm:else name="Name222">
            <dgm:alg type="tx">
              <dgm:param type="parTxLTRAlign" val="r"/>
              <dgm:param type="parTxRTLAlign" val="l"/>
            </dgm:alg>
          </dgm:else>
        </dgm:choose>
        <dgm:shape xmlns:r="http://schemas.openxmlformats.org/officeDocument/2006/relationships" type="roundRect" r:blip="">
          <dgm:adjLst/>
        </dgm:shape>
        <dgm:presOf axis="self" ptType="node"/>
        <dgm:choose name="Name223">
          <dgm:if name="Name224" func="var" arg="dir" op="equ" val="norm">
            <dgm:constrLst>
              <dgm:constr type="lMarg" refType="w" fact="0.6"/>
              <dgm:constr type="rMarg" refType="primFontSz" fact="0.3"/>
              <dgm:constr type="tMarg" refType="primFontSz" fact="0.3"/>
              <dgm:constr type="bMarg" refType="primFontSz" fact="0.3"/>
            </dgm:constrLst>
          </dgm:if>
          <dgm:else name="Name225">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226">
        <dgm:if name="Name227" axis="ch" ptType="node" func="cnt" op="gte" val="1">
          <dgm:layoutNode name="desTx7" styleLbl="revTx">
            <dgm:varLst>
              <dgm:bulletEnabled val="1"/>
            </dgm:varLst>
            <dgm:choose name="Name228">
              <dgm:if name="Name229" func="var" arg="dir" op="equ" val="norm">
                <dgm:choose name="Name230">
                  <dgm:if name="Name231" axis="ch" ptType="node" func="cnt" op="gte" val="2">
                    <dgm:alg type="tx">
                      <dgm:param type="parTxLTRAlign" val="l"/>
                      <dgm:param type="parTxRTLAlign" val="l"/>
                      <dgm:param type="stBulletLvl" val="1"/>
                    </dgm:alg>
                  </dgm:if>
                  <dgm:else name="Name232">
                    <dgm:alg type="tx">
                      <dgm:param type="parTxLTRAlign" val="l"/>
                      <dgm:param type="parTxRTLAlign" val="l"/>
                    </dgm:alg>
                  </dgm:else>
                </dgm:choose>
              </dgm:if>
              <dgm:else name="Name233">
                <dgm:choose name="Name234">
                  <dgm:if name="Name235" axis="ch" ptType="node" func="cnt" op="gte" val="2">
                    <dgm:alg type="tx">
                      <dgm:param type="parTxLTRAlign" val="r"/>
                      <dgm:param type="parTxRTLAlign" val="r"/>
                      <dgm:param type="shpTxLTRAlignCh" val="r"/>
                      <dgm:param type="shpTxRTLAlignCh" val="r"/>
                      <dgm:param type="stBulletLvl" val="1"/>
                    </dgm:alg>
                  </dgm:if>
                  <dgm:else name="Name236">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237"/>
      </dgm:choose>
    </dgm:forEach>
    <dgm:forEach name="Name238" axis="ch" ptType="sibTrans" hideLastTrans="0" st="7" cnt="1">
      <dgm:layoutNode name="picture7">
        <dgm:alg type="sp"/>
        <dgm:shape xmlns:r="http://schemas.openxmlformats.org/officeDocument/2006/relationships" r:blip="">
          <dgm:adjLst/>
        </dgm:shape>
        <dgm:presOf/>
        <dgm:constrLst/>
        <dgm:forEach name="Name239" ref="imageRepeat"/>
      </dgm:layoutNode>
    </dgm:forEach>
  </dgm:layoutNode>
</dgm:layoutDef>
</file>

<file path=ppt/diagrams/layout7.xml><?xml version="1.0" encoding="utf-8"?>
<dgm:layoutDef xmlns:dgm="http://schemas.openxmlformats.org/drawingml/2006/diagram" xmlns:a="http://schemas.openxmlformats.org/drawingml/2006/main" uniqueId="urn:microsoft.com/office/officeart/2008/layout/AscendingPictureAccentProcess">
  <dgm:title val=""/>
  <dgm:desc val=""/>
  <dgm:catLst>
    <dgm:cat type="process" pri="22500"/>
    <dgm:cat type="picture" pri="16000"/>
    <dgm:cat type="pictureconvert" pri="16000"/>
  </dgm:catLst>
  <dgm:samp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shape xmlns:r="http://schemas.openxmlformats.org/officeDocument/2006/relationships" r:blip="">
      <dgm:adjLst/>
    </dgm:shape>
    <dgm:choose name="Name1">
      <dgm:if name="Name2" axis="ch" ptType="node" func="cnt" op="equ" val="1">
        <dgm:choose name="Name3">
          <dgm:if name="Name4" func="var" arg="dir" op="equ" val="norm">
            <dgm:choose name="Name5">
              <dgm:if name="Name6" axis="des" func="maxDepth" op="gt" val="1">
                <dgm:alg type="composite">
                  <dgm:param type="ar" val="2.7"/>
                </dgm:alg>
                <dgm:constrLst>
                  <dgm:constr type="primFontSz" for="ch" forName="parTx1" op="equ" val="65"/>
                  <dgm:constr type="primFontSz" for="ch" forName="desTx1" op="equ" val="65"/>
                  <dgm:constr type="userD" refType="w" fact="0.0247"/>
                  <dgm:constr type="l" for="ch" forName="parTx1" refType="w" fact="0.2711"/>
                  <dgm:constr type="t" for="ch" forName="parTx1" refType="h" fact="0.9603"/>
                  <dgm:constr type="w" for="ch" forName="parTx1" refType="w" fact="0.5325"/>
                  <dgm:constr type="h" for="ch" forName="parTx1" refType="h" fact="0.3856"/>
                  <dgm:constr type="ctrX" for="ch" forName="picture1" refType="w" fact="0.2469"/>
                  <dgm:constr type="ctrY" for="ch" forName="picture1" refType="h" fact="0.9"/>
                  <dgm:constr type="w" for="ch" forName="picture1" refType="w" fact="0.2469"/>
                  <dgm:constr type="h" for="ch" forName="picture1" refType="h" fact="0.6667"/>
                  <dgm:constr type="l" for="ch" forName="desTx1" refType="r" refFor="ch" refForName="parTx1"/>
                  <dgm:constr type="r" for="ch" forName="desTx1" refType="w"/>
                  <dgm:constr type="t" for="ch" forName="desTx1" refType="t" refFor="ch" refForName="parTx1"/>
                  <dgm:constr type="h" for="ch" forName="desTx1" refType="h" refFor="ch" refForName="parTx1"/>
                </dgm:constrLst>
              </dgm:if>
              <dgm:else name="Name7">
                <dgm:alg type="composite">
                  <dgm:param type="ar" val="2"/>
                </dgm:alg>
                <dgm:constrLst>
                  <dgm:constr type="primFontSz" for="ch" forName="parTx1" op="equ" val="65"/>
                  <dgm:constr type="userD" refType="w" fact="0.0333"/>
                  <dgm:constr type="l" for="ch" forName="parTx1" refType="w" fact="0.366"/>
                  <dgm:constr type="t" for="ch" forName="parTx1" refType="h" fact="0.7113"/>
                  <dgm:constr type="w" for="ch" forName="parTx1" refType="w" fact="0.7189"/>
                  <dgm:constr type="h" for="ch" forName="parTx1" refType="h" fact="0.3856"/>
                  <dgm:constr type="ctrX" for="ch" forName="picture1" refType="w" fact="0.3333"/>
                  <dgm:constr type="ctrY" for="ch" forName="picture1" refType="h" fact="0.6667"/>
                  <dgm:constr type="w" for="ch" forName="picture1" refType="w" fact="0.3333"/>
                  <dgm:constr type="h" for="ch" forName="picture1" refType="h" fact="0.6667"/>
                </dgm:constrLst>
              </dgm:else>
            </dgm:choose>
          </dgm:if>
          <dgm:else name="Name8">
            <dgm:choose name="Name9">
              <dgm:if name="Name10" axis="des" func="maxDepth" op="gt" val="1">
                <dgm:alg type="composite">
                  <dgm:param type="ar" val="2.7"/>
                </dgm:alg>
                <dgm:constrLst>
                  <dgm:constr type="primFontSz" for="ch" forName="parTx1" op="equ" val="65"/>
                  <dgm:constr type="primFontSz" for="ch" forName="desTx1" op="equ" val="65"/>
                  <dgm:constr type="userD" refType="w" fact="0.0247"/>
                  <dgm:constr type="r" for="ch" forName="parTx1" refType="w" fact="0.7289"/>
                  <dgm:constr type="t" for="ch" forName="parTx1" refType="h" fact="0.9603"/>
                  <dgm:constr type="w" for="ch" forName="parTx1" refType="w" fact="0.5325"/>
                  <dgm:constr type="h" for="ch" forName="parTx1" refType="h" fact="0.3856"/>
                  <dgm:constr type="ctrX" for="ch" forName="picture1" refType="w" fact="0.7531"/>
                  <dgm:constr type="ctrY" for="ch" forName="picture1" refType="h" fact="0.9"/>
                  <dgm:constr type="w" for="ch" forName="picture1" refType="w" fact="0.2469"/>
                  <dgm:constr type="h" for="ch" forName="picture1" refType="h" fact="0.6667"/>
                  <dgm:constr type="r" for="ch" forName="desTx1" refType="l" refFor="ch" refForName="parTx1"/>
                  <dgm:constr type="l" for="ch" forName="desTx1"/>
                  <dgm:constr type="t" for="ch" forName="desTx1" refType="t" refFor="ch" refForName="parTx1"/>
                  <dgm:constr type="h" for="ch" forName="desTx1" refType="h" refFor="ch" refForName="parTx1"/>
                </dgm:constrLst>
              </dgm:if>
              <dgm:else name="Name11">
                <dgm:alg type="composite">
                  <dgm:param type="ar" val="2"/>
                </dgm:alg>
                <dgm:constrLst>
                  <dgm:constr type="primFontSz" for="ch" forName="parTx1" op="equ" val="65"/>
                  <dgm:constr type="userD" refType="w" fact="0.0333"/>
                  <dgm:constr type="r" for="ch" forName="parTx1" refType="w" fact="0.634"/>
                  <dgm:constr type="t" for="ch" forName="parTx1" refType="h" fact="0.7113"/>
                  <dgm:constr type="w" for="ch" forName="parTx1" refType="w" fact="0.7189"/>
                  <dgm:constr type="h" for="ch" forName="parTx1" refType="h" fact="0.3856"/>
                  <dgm:constr type="ctrX" for="ch" forName="picture1" refType="w" fact="0.6667"/>
                  <dgm:constr type="ctrY" for="ch" forName="picture1" refType="h" fact="0.6667"/>
                  <dgm:constr type="w" for="ch" forName="picture1" refType="w" fact="0.3333"/>
                  <dgm:constr type="h" for="ch" forName="picture1" refType="h" fact="0.6667"/>
                </dgm:constrLst>
              </dgm:else>
            </dgm:choose>
          </dgm:else>
        </dgm:choose>
      </dgm:if>
      <dgm:if name="Name12" axis="ch" ptType="node" func="cnt" op="equ" val="2">
        <dgm:choose name="Name13">
          <dgm:if name="Name14" func="var" arg="dir" op="equ" val="norm">
            <dgm:choose name="Name15">
              <dgm:if name="Name16" axis="des" func="maxDepth" op="gt" val="1">
                <dgm:alg type="composite">
                  <dgm:param type="ar" val="2"/>
                </dgm:alg>
                <dgm:constrLst>
                  <dgm:constr type="primFontSz" for="ch" forName="parTx1" op="equ" val="65"/>
                  <dgm:constr type="primFontSz" for="ch" forName="parTx2" refType="primFontSz" refFor="ch" refForName="parTx1" op="equ"/>
                  <dgm:constr type="primFontSz" for="ch" forName="desTx1" op="equ" val="65"/>
                  <dgm:constr type="primFontSz" for="ch" forName="desTx2" refType="primFontSz" refFor="ch" refForName="desTx1" op="equ"/>
                  <dgm:constr type="userD" refType="w" fact="0.0188"/>
                  <dgm:constr type="ctrX" for="ch" forName="dot1" refType="w" fact="0.3221"/>
                  <dgm:constr type="ctrY" for="ch" forName="dot1" refType="h" fact="0.5911"/>
                  <dgm:constr type="w" for="ch" forName="dot1" refType="userD"/>
                  <dgm:constr type="h" for="ch" forName="dot1" refType="userD"/>
                  <dgm:constr type="ctrX" for="ch" forName="dot2" refType="w" fact="0.3056"/>
                  <dgm:constr type="ctrY" for="ch" forName="dot2" refType="h" fact="0.644"/>
                  <dgm:constr type="w" for="ch" forName="dot2" refType="userD"/>
                  <dgm:constr type="h" for="ch" forName="dot2" refType="userD"/>
                  <dgm:constr type="ctrX" for="ch" forName="dot3" refType="w" fact="0.2859"/>
                  <dgm:constr type="ctrY" for="ch" forName="dot3" refType="h" fact="0.6898"/>
                  <dgm:constr type="w" for="ch" forName="dot3" refType="userD"/>
                  <dgm:constr type="h" for="ch" forName="dot3" refType="userD"/>
                  <dgm:constr type="ctrX" for="ch" forName="dotArrow1" refType="w" fact="0.3095"/>
                  <dgm:constr type="ctrY" for="ch" forName="dotArrow1" refType="h" fact="0.0587"/>
                  <dgm:constr type="w" for="ch" forName="dotArrow1" refType="userD"/>
                  <dgm:constr type="h" for="ch" forName="dotArrow1" refType="userD"/>
                  <dgm:constr type="ctrX" for="ch" forName="dotArrow2" refType="w" fact="0.3346"/>
                  <dgm:constr type="ctrY" for="ch" forName="dotArrow2" refType="h" fact="0.0287"/>
                  <dgm:constr type="w" for="ch" forName="dotArrow2" refType="userD"/>
                  <dgm:constr type="h" for="ch" forName="dotArrow2" refType="userD"/>
                  <dgm:constr type="ctrX" for="ch" forName="dotArrow3" refType="w" fact="0.3597"/>
                  <dgm:constr type="ctrY" for="ch" forName="dotArrow3" refType="h" fact="-0.0013"/>
                  <dgm:constr type="w" for="ch" forName="dotArrow3" refType="userD"/>
                  <dgm:constr type="h" for="ch" forName="dotArrow3" refType="userD"/>
                  <dgm:constr type="ctrX" for="ch" forName="dotArrow4" refType="w" fact="0.3848"/>
                  <dgm:constr type="ctrY" for="ch" forName="dotArrow4" refType="h" fact="0.0287"/>
                  <dgm:constr type="w" for="ch" forName="dotArrow4" refType="userD"/>
                  <dgm:constr type="h" for="ch" forName="dotArrow4" refType="userD"/>
                  <dgm:constr type="ctrX" for="ch" forName="dotArrow5" refType="w" fact="0.41"/>
                  <dgm:constr type="ctrY" for="ch" forName="dotArrow5" refType="h" fact="0.0587"/>
                  <dgm:constr type="w" for="ch" forName="dotArrow5" refType="userD"/>
                  <dgm:constr type="h" for="ch" forName="dotArrow5" refType="userD"/>
                  <dgm:constr type="ctrX" for="ch" forName="dotArrow6" refType="w" fact="0.3597"/>
                  <dgm:constr type="ctrY" for="ch" forName="dotArrow6" refType="h" fact="0.062"/>
                  <dgm:constr type="w" for="ch" forName="dotArrow6" refType="userD"/>
                  <dgm:constr type="h" for="ch" forName="dotArrow6" refType="userD"/>
                  <dgm:constr type="ctrX" for="ch" forName="dotArrow7" refType="w" fact="0.3597"/>
                  <dgm:constr type="ctrY" for="ch" forName="dotArrow7" refType="h" fact="0.1253"/>
                  <dgm:constr type="w" for="ch" forName="dotArrow7" refType="userD"/>
                  <dgm:constr type="h" for="ch" forName="dotArrow7" refType="userD"/>
                  <dgm:constr type="l" for="ch" forName="parTx1" refType="w" fact="0.197"/>
                  <dgm:constr type="t" for="ch" forName="parTx1" refType="h" fact="0.8169"/>
                  <dgm:constr type="w" for="ch" forName="parTx1" refType="w" fact="0.4064"/>
                  <dgm:constr type="h" for="ch" forName="parTx1" refType="h" fact="0.218"/>
                  <dgm:constr type="ctrX" for="ch" forName="picture1" refType="w" fact="0.1785"/>
                  <dgm:constr type="ctrY" for="ch" forName="picture1" refType="h" fact="0.7834"/>
                  <dgm:constr type="w" for="ch" forName="picture1" refType="w" fact="0.1884"/>
                  <dgm:constr type="h" for="ch" forName="picture1" refType="h" fact="0.3768"/>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3688"/>
                  <dgm:constr type="t" for="ch" forName="parTx2" refType="h" fact="0.3905"/>
                  <dgm:constr type="w" for="ch" forName="parTx2" refType="w" fact="0.4064"/>
                  <dgm:constr type="h" for="ch" forName="parTx2" refType="h" fact="0.218"/>
                  <dgm:constr type="ctrX" for="ch" forName="picture2" refType="w" fact="0.3503"/>
                  <dgm:constr type="ctrY" for="ch" forName="picture2" refType="h" fact="0.357"/>
                  <dgm:constr type="w" for="ch" forName="picture2" refType="w" fact="0.1884"/>
                  <dgm:constr type="h" for="ch" forName="picture2" refType="h" fact="0.3768"/>
                  <dgm:constr type="l" for="ch" forName="desTx2" refType="r" refFor="ch" refForName="parTx2"/>
                  <dgm:constr type="r" for="ch" forName="desTx2" refType="w"/>
                  <dgm:constr type="t" for="ch" forName="desTx2" refType="t" refFor="ch" refForName="parTx2"/>
                  <dgm:constr type="h" for="ch" forName="desTx2" refType="h" refFor="ch" refForName="parTx2"/>
                </dgm:constrLst>
              </dgm:if>
              <dgm:else name="Name17">
                <dgm:alg type="composite">
                  <dgm:param type="ar" val="1.5073"/>
                </dgm:alg>
                <dgm:constrLst>
                  <dgm:constr type="primFontSz" for="ch" forName="parTx1" op="equ" val="65"/>
                  <dgm:constr type="primFontSz" for="ch" forName="parTx2" refType="primFontSz" refFor="ch" refForName="parTx1" op="equ"/>
                  <dgm:constr type="userD" refType="w" fact="0.025"/>
                  <dgm:constr type="ctrX" for="ch" forName="dot1" refType="w" fact="0.4274"/>
                  <dgm:constr type="ctrY" for="ch" forName="dot1" refType="h" fact="0.5911"/>
                  <dgm:constr type="w" for="ch" forName="dot1" refType="userD"/>
                  <dgm:constr type="h" for="ch" forName="dot1" refType="userD"/>
                  <dgm:constr type="ctrX" for="ch" forName="dot2" refType="w" fact="0.4055"/>
                  <dgm:constr type="ctrY" for="ch" forName="dot2" refType="h" fact="0.644"/>
                  <dgm:constr type="w" for="ch" forName="dot2" refType="userD"/>
                  <dgm:constr type="h" for="ch" forName="dot2" refType="userD"/>
                  <dgm:constr type="ctrX" for="ch" forName="dot3" refType="w" fact="0.3794"/>
                  <dgm:constr type="ctrY" for="ch" forName="dot3" refType="h" fact="0.6898"/>
                  <dgm:constr type="w" for="ch" forName="dot3" refType="userD"/>
                  <dgm:constr type="h" for="ch" forName="dot3" refType="userD"/>
                  <dgm:constr type="ctrX" for="ch" forName="dotArrow1" refType="w" fact="0.4106"/>
                  <dgm:constr type="ctrY" for="ch" forName="dotArrow1" refType="h" fact="0.0587"/>
                  <dgm:constr type="w" for="ch" forName="dotArrow1" refType="userD"/>
                  <dgm:constr type="h" for="ch" forName="dotArrow1" refType="userD"/>
                  <dgm:constr type="ctrX" for="ch" forName="dotArrow2" refType="w" fact="0.444"/>
                  <dgm:constr type="ctrY" for="ch" forName="dotArrow2" refType="h" fact="0.0287"/>
                  <dgm:constr type="w" for="ch" forName="dotArrow2" refType="userD"/>
                  <dgm:constr type="h" for="ch" forName="dotArrow2" refType="userD"/>
                  <dgm:constr type="ctrX" for="ch" forName="dotArrow3" refType="w" fact="0.4773"/>
                  <dgm:constr type="ctrY" for="ch" forName="dotArrow3" refType="h" fact="-0.0013"/>
                  <dgm:constr type="w" for="ch" forName="dotArrow3" refType="userD"/>
                  <dgm:constr type="h" for="ch" forName="dotArrow3" refType="userD"/>
                  <dgm:constr type="ctrX" for="ch" forName="dotArrow4" refType="w" fact="0.5106"/>
                  <dgm:constr type="ctrY" for="ch" forName="dotArrow4" refType="h" fact="0.0287"/>
                  <dgm:constr type="w" for="ch" forName="dotArrow4" refType="userD"/>
                  <dgm:constr type="h" for="ch" forName="dotArrow4" refType="userD"/>
                  <dgm:constr type="ctrX" for="ch" forName="dotArrow5" refType="w" fact="0.544"/>
                  <dgm:constr type="ctrY" for="ch" forName="dotArrow5" refType="h" fact="0.0587"/>
                  <dgm:constr type="w" for="ch" forName="dotArrow5" refType="userD"/>
                  <dgm:constr type="h" for="ch" forName="dotArrow5" refType="userD"/>
                  <dgm:constr type="ctrX" for="ch" forName="dotArrow6" refType="w" fact="0.4773"/>
                  <dgm:constr type="ctrY" for="ch" forName="dotArrow6" refType="h" fact="0.062"/>
                  <dgm:constr type="w" for="ch" forName="dotArrow6" refType="userD"/>
                  <dgm:constr type="h" for="ch" forName="dotArrow6" refType="userD"/>
                  <dgm:constr type="ctrX" for="ch" forName="dotArrow7" refType="w" fact="0.4773"/>
                  <dgm:constr type="ctrY" for="ch" forName="dotArrow7" refType="h" fact="0.1253"/>
                  <dgm:constr type="w" for="ch" forName="dotArrow7" refType="userD"/>
                  <dgm:constr type="h" for="ch" forName="dotArrow7" refType="userD"/>
                  <dgm:constr type="l" for="ch" forName="parTx1" refType="w" fact="0.2614"/>
                  <dgm:constr type="t" for="ch" forName="parTx1" refType="h" fact="0.8086"/>
                  <dgm:constr type="w" for="ch" forName="parTx1" refType="w" fact="0.5392"/>
                  <dgm:constr type="h" for="ch" forName="parTx1" refType="h" fact="0.218"/>
                  <dgm:constr type="ctrX" for="ch" forName="picture1" refType="w" fact="0.2369"/>
                  <dgm:constr type="ctrY" for="ch" forName="picture1" refType="h" fact="0.7834"/>
                  <dgm:constr type="w" for="ch" forName="picture1" refType="w" fact="0.25"/>
                  <dgm:constr type="h" for="ch" forName="picture1" refType="h" fact="0.3768"/>
                  <dgm:constr type="l" for="ch" forName="parTx2" refType="w" fact="0.4893"/>
                  <dgm:constr type="t" for="ch" forName="parTx2" refType="h" fact="0.3822"/>
                  <dgm:constr type="w" for="ch" forName="parTx2" refType="w" fact="0.5392"/>
                  <dgm:constr type="h" for="ch" forName="parTx2" refType="h" fact="0.218"/>
                  <dgm:constr type="ctrX" for="ch" forName="picture2" refType="w" fact="0.4648"/>
                  <dgm:constr type="ctrY" for="ch" forName="picture2" refType="h" fact="0.357"/>
                  <dgm:constr type="w" for="ch" forName="picture2" refType="w" fact="0.25"/>
                  <dgm:constr type="h" for="ch" forName="picture2" refType="h" fact="0.3768"/>
                </dgm:constrLst>
              </dgm:else>
            </dgm:choose>
          </dgm:if>
          <dgm:else name="Name18">
            <dgm:choose name="Name19">
              <dgm:if name="Name20" axis="des" func="maxDepth" op="gt" val="1">
                <dgm:alg type="composite">
                  <dgm:param type="ar" val="2"/>
                </dgm:alg>
                <dgm:constrLst>
                  <dgm:constr type="primFontSz" for="ch" forName="parTx1" op="equ" val="65"/>
                  <dgm:constr type="primFontSz" for="ch" forName="parTx2" refType="primFontSz" refFor="ch" refForName="parTx1" op="equ"/>
                  <dgm:constr type="primFontSz" for="ch" forName="desTx1" op="equ" val="65"/>
                  <dgm:constr type="primFontSz" for="ch" forName="desTx2" refType="primFontSz" refFor="ch" refForName="desTx1" op="equ"/>
                  <dgm:constr type="userD" refType="w" fact="0.0188"/>
                  <dgm:constr type="ctrX" for="ch" forName="dot1" refType="w" fact="0.6779"/>
                  <dgm:constr type="ctrY" for="ch" forName="dot1" refType="h" fact="0.5911"/>
                  <dgm:constr type="w" for="ch" forName="dot1" refType="userD"/>
                  <dgm:constr type="h" for="ch" forName="dot1" refType="userD"/>
                  <dgm:constr type="ctrX" for="ch" forName="dot2" refType="w" fact="0.6944"/>
                  <dgm:constr type="ctrY" for="ch" forName="dot2" refType="h" fact="0.644"/>
                  <dgm:constr type="w" for="ch" forName="dot2" refType="userD"/>
                  <dgm:constr type="h" for="ch" forName="dot2" refType="userD"/>
                  <dgm:constr type="ctrX" for="ch" forName="dot3" refType="w" fact="0.7141"/>
                  <dgm:constr type="ctrY" for="ch" forName="dot3" refType="h" fact="0.6898"/>
                  <dgm:constr type="w" for="ch" forName="dot3" refType="userD"/>
                  <dgm:constr type="h" for="ch" forName="dot3" refType="userD"/>
                  <dgm:constr type="ctrX" for="ch" forName="dotArrow1" refType="w" fact="0.6905"/>
                  <dgm:constr type="ctrY" for="ch" forName="dotArrow1" refType="h" fact="0.0587"/>
                  <dgm:constr type="w" for="ch" forName="dotArrow1" refType="userD"/>
                  <dgm:constr type="h" for="ch" forName="dotArrow1" refType="userD"/>
                  <dgm:constr type="ctrX" for="ch" forName="dotArrow2" refType="w" fact="0.6654"/>
                  <dgm:constr type="ctrY" for="ch" forName="dotArrow2" refType="h" fact="0.0287"/>
                  <dgm:constr type="w" for="ch" forName="dotArrow2" refType="userD"/>
                  <dgm:constr type="h" for="ch" forName="dotArrow2" refType="userD"/>
                  <dgm:constr type="ctrX" for="ch" forName="dotArrow3" refType="w" fact="0.6403"/>
                  <dgm:constr type="ctrY" for="ch" forName="dotArrow3" refType="h" fact="-0.0013"/>
                  <dgm:constr type="w" for="ch" forName="dotArrow3" refType="userD"/>
                  <dgm:constr type="h" for="ch" forName="dotArrow3" refType="userD"/>
                  <dgm:constr type="ctrX" for="ch" forName="dotArrow4" refType="w" fact="0.6152"/>
                  <dgm:constr type="ctrY" for="ch" forName="dotArrow4" refType="h" fact="0.0287"/>
                  <dgm:constr type="w" for="ch" forName="dotArrow4" refType="userD"/>
                  <dgm:constr type="h" for="ch" forName="dotArrow4" refType="userD"/>
                  <dgm:constr type="ctrX" for="ch" forName="dotArrow5" refType="w" fact="0.59"/>
                  <dgm:constr type="ctrY" for="ch" forName="dotArrow5" refType="h" fact="0.0587"/>
                  <dgm:constr type="w" for="ch" forName="dotArrow5" refType="userD"/>
                  <dgm:constr type="h" for="ch" forName="dotArrow5" refType="userD"/>
                  <dgm:constr type="ctrX" for="ch" forName="dotArrow6" refType="w" fact="0.6403"/>
                  <dgm:constr type="ctrY" for="ch" forName="dotArrow6" refType="h" fact="0.062"/>
                  <dgm:constr type="w" for="ch" forName="dotArrow6" refType="userD"/>
                  <dgm:constr type="h" for="ch" forName="dotArrow6" refType="userD"/>
                  <dgm:constr type="ctrX" for="ch" forName="dotArrow7" refType="w" fact="0.6403"/>
                  <dgm:constr type="ctrY" for="ch" forName="dotArrow7" refType="h" fact="0.1253"/>
                  <dgm:constr type="w" for="ch" forName="dotArrow7" refType="userD"/>
                  <dgm:constr type="h" for="ch" forName="dotArrow7" refType="userD"/>
                  <dgm:constr type="r" for="ch" forName="parTx1" refType="w" fact="0.803"/>
                  <dgm:constr type="t" for="ch" forName="parTx1" refType="h" fact="0.8169"/>
                  <dgm:constr type="w" for="ch" forName="parTx1" refType="w" fact="0.4064"/>
                  <dgm:constr type="h" for="ch" forName="parTx1" refType="h" fact="0.218"/>
                  <dgm:constr type="ctrX" for="ch" forName="picture1" refType="w" fact="0.8215"/>
                  <dgm:constr type="ctrY" for="ch" forName="picture1" refType="h" fact="0.7834"/>
                  <dgm:constr type="w" for="ch" forName="picture1" refType="w" fact="0.1884"/>
                  <dgm:constr type="h" for="ch" forName="picture1" refType="h" fact="0.3768"/>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6312"/>
                  <dgm:constr type="t" for="ch" forName="parTx2" refType="h" fact="0.3905"/>
                  <dgm:constr type="w" for="ch" forName="parTx2" refType="w" fact="0.4064"/>
                  <dgm:constr type="h" for="ch" forName="parTx2" refType="h" fact="0.218"/>
                  <dgm:constr type="ctrX" for="ch" forName="picture2" refType="w" fact="0.6497"/>
                  <dgm:constr type="ctrY" for="ch" forName="picture2" refType="h" fact="0.357"/>
                  <dgm:constr type="w" for="ch" forName="picture2" refType="w" fact="0.1884"/>
                  <dgm:constr type="h" for="ch" forName="picture2" refType="h" fact="0.3768"/>
                  <dgm:constr type="r" for="ch" forName="desTx2" refType="l" refFor="ch" refForName="parTx2"/>
                  <dgm:constr type="l" for="ch" forName="desTx2"/>
                  <dgm:constr type="t" for="ch" forName="desTx2" refType="t" refFor="ch" refForName="parTx2"/>
                  <dgm:constr type="h" for="ch" forName="desTx2" refType="h" refFor="ch" refForName="parTx2"/>
                </dgm:constrLst>
              </dgm:if>
              <dgm:else name="Name21">
                <dgm:alg type="composite">
                  <dgm:param type="ar" val="1.5073"/>
                </dgm:alg>
                <dgm:constrLst>
                  <dgm:constr type="primFontSz" for="ch" forName="parTx1" op="equ" val="65"/>
                  <dgm:constr type="primFontSz" for="ch" forName="parTx2" refType="primFontSz" refFor="ch" refForName="parTx1" op="equ"/>
                  <dgm:constr type="userD" refType="w" fact="0.025"/>
                  <dgm:constr type="ctrX" for="ch" forName="dot1" refType="w" fact="0.5726"/>
                  <dgm:constr type="ctrY" for="ch" forName="dot1" refType="h" fact="0.5911"/>
                  <dgm:constr type="w" for="ch" forName="dot1" refType="userD"/>
                  <dgm:constr type="h" for="ch" forName="dot1" refType="userD"/>
                  <dgm:constr type="ctrX" for="ch" forName="dot2" refType="w" fact="0.5945"/>
                  <dgm:constr type="ctrY" for="ch" forName="dot2" refType="h" fact="0.644"/>
                  <dgm:constr type="w" for="ch" forName="dot2" refType="userD"/>
                  <dgm:constr type="h" for="ch" forName="dot2" refType="userD"/>
                  <dgm:constr type="ctrX" for="ch" forName="dot3" refType="w" fact="0.6206"/>
                  <dgm:constr type="ctrY" for="ch" forName="dot3" refType="h" fact="0.6898"/>
                  <dgm:constr type="w" for="ch" forName="dot3" refType="userD"/>
                  <dgm:constr type="h" for="ch" forName="dot3" refType="userD"/>
                  <dgm:constr type="ctrX" for="ch" forName="dotArrow1" refType="w" fact="0.5894"/>
                  <dgm:constr type="ctrY" for="ch" forName="dotArrow1" refType="h" fact="0.0587"/>
                  <dgm:constr type="w" for="ch" forName="dotArrow1" refType="userD"/>
                  <dgm:constr type="h" for="ch" forName="dotArrow1" refType="userD"/>
                  <dgm:constr type="ctrX" for="ch" forName="dotArrow2" refType="w" fact="0.556"/>
                  <dgm:constr type="ctrY" for="ch" forName="dotArrow2" refType="h" fact="0.0287"/>
                  <dgm:constr type="w" for="ch" forName="dotArrow2" refType="userD"/>
                  <dgm:constr type="h" for="ch" forName="dotArrow2" refType="userD"/>
                  <dgm:constr type="ctrX" for="ch" forName="dotArrow3" refType="w" fact="0.5227"/>
                  <dgm:constr type="ctrY" for="ch" forName="dotArrow3" refType="h" fact="-0.0013"/>
                  <dgm:constr type="w" for="ch" forName="dotArrow3" refType="userD"/>
                  <dgm:constr type="h" for="ch" forName="dotArrow3" refType="userD"/>
                  <dgm:constr type="ctrX" for="ch" forName="dotArrow4" refType="w" fact="0.4894"/>
                  <dgm:constr type="ctrY" for="ch" forName="dotArrow4" refType="h" fact="0.0287"/>
                  <dgm:constr type="w" for="ch" forName="dotArrow4" refType="userD"/>
                  <dgm:constr type="h" for="ch" forName="dotArrow4" refType="userD"/>
                  <dgm:constr type="ctrX" for="ch" forName="dotArrow5" refType="w" fact="0.456"/>
                  <dgm:constr type="ctrY" for="ch" forName="dotArrow5" refType="h" fact="0.0587"/>
                  <dgm:constr type="w" for="ch" forName="dotArrow5" refType="userD"/>
                  <dgm:constr type="h" for="ch" forName="dotArrow5" refType="userD"/>
                  <dgm:constr type="ctrX" for="ch" forName="dotArrow6" refType="w" fact="0.5227"/>
                  <dgm:constr type="ctrY" for="ch" forName="dotArrow6" refType="h" fact="0.062"/>
                  <dgm:constr type="w" for="ch" forName="dotArrow6" refType="userD"/>
                  <dgm:constr type="h" for="ch" forName="dotArrow6" refType="userD"/>
                  <dgm:constr type="ctrX" for="ch" forName="dotArrow7" refType="w" fact="0.5227"/>
                  <dgm:constr type="ctrY" for="ch" forName="dotArrow7" refType="h" fact="0.1253"/>
                  <dgm:constr type="w" for="ch" forName="dotArrow7" refType="userD"/>
                  <dgm:constr type="h" for="ch" forName="dotArrow7" refType="userD"/>
                  <dgm:constr type="r" for="ch" forName="parTx1" refType="w" fact="0.7386"/>
                  <dgm:constr type="t" for="ch" forName="parTx1" refType="h" fact="0.8086"/>
                  <dgm:constr type="w" for="ch" forName="parTx1" refType="w" fact="0.5392"/>
                  <dgm:constr type="h" for="ch" forName="parTx1" refType="h" fact="0.218"/>
                  <dgm:constr type="ctrX" for="ch" forName="picture1" refType="w" fact="0.7631"/>
                  <dgm:constr type="ctrY" for="ch" forName="picture1" refType="h" fact="0.7834"/>
                  <dgm:constr type="w" for="ch" forName="picture1" refType="w" fact="0.25"/>
                  <dgm:constr type="h" for="ch" forName="picture1" refType="h" fact="0.3768"/>
                  <dgm:constr type="r" for="ch" forName="parTx2" refType="w" fact="0.5107"/>
                  <dgm:constr type="t" for="ch" forName="parTx2" refType="h" fact="0.3822"/>
                  <dgm:constr type="w" for="ch" forName="parTx2" refType="w" fact="0.5392"/>
                  <dgm:constr type="h" for="ch" forName="parTx2" refType="h" fact="0.218"/>
                  <dgm:constr type="ctrX" for="ch" forName="picture2" refType="w" fact="0.5352"/>
                  <dgm:constr type="ctrY" for="ch" forName="picture2" refType="h" fact="0.357"/>
                  <dgm:constr type="w" for="ch" forName="picture2" refType="w" fact="0.25"/>
                  <dgm:constr type="h" for="ch" forName="picture2" refType="h" fact="0.3768"/>
                </dgm:constrLst>
              </dgm:else>
            </dgm:choose>
          </dgm:else>
        </dgm:choose>
      </dgm:if>
      <dgm:if name="Name22" axis="ch" ptType="node" func="cnt" op="equ" val="3">
        <dgm:choose name="Name23">
          <dgm:if name="Name24" func="var" arg="dir" op="equ" val="norm">
            <dgm:choose name="Name25">
              <dgm:if name="Name26" axis="des" func="maxDepth" op="gt" val="1">
                <dgm:alg type="composite">
                  <dgm:param type="ar" val="1.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userD" refType="w" fact="0.0162"/>
                  <dgm:constr type="ctrX" for="ch" forName="dot1" refType="w" fact="0.2981"/>
                  <dgm:constr type="ctrY" for="ch" forName="dot1" refType="h" fact="0.763"/>
                  <dgm:constr type="w" for="ch" forName="dot1" refType="userD"/>
                  <dgm:constr type="h" for="ch" forName="dot1" refType="userD"/>
                  <dgm:constr type="ctrX" for="ch" forName="dot2" refType="w" fact="0.2676"/>
                  <dgm:constr type="ctrY" for="ch" forName="dot2" refType="h" fact="0.7887"/>
                  <dgm:constr type="w" for="ch" forName="dot2" refType="userD"/>
                  <dgm:constr type="h" for="ch" forName="dot2" refType="userD"/>
                  <dgm:constr type="ctrX" for="ch" forName="dot3" refType="w" fact="0.2357"/>
                  <dgm:constr type="ctrY" for="ch" forName="dot3" refType="h" fact="0.809"/>
                  <dgm:constr type="w" for="ch" forName="dot3" refType="userD"/>
                  <dgm:constr type="h" for="ch" forName="dot3" refType="userD"/>
                  <dgm:constr type="ctrX" for="ch" forName="dot4" refType="w" fact="0.4445"/>
                  <dgm:constr type="ctrY" for="ch" forName="dot4" refType="h" fact="0.4655"/>
                  <dgm:constr type="w" for="ch" forName="dot4" refType="userD"/>
                  <dgm:constr type="h" for="ch" forName="dot4" refType="userD"/>
                  <dgm:constr type="ctrX" for="ch" forName="dot5" refType="w" fact="0.4323"/>
                  <dgm:constr type="ctrY" for="ch" forName="dot5" refType="h" fact="0.5178"/>
                  <dgm:constr type="w" for="ch" forName="dot5" refType="userD"/>
                  <dgm:constr type="h" for="ch" forName="dot5" refType="userD"/>
                  <dgm:constr type="ctrX" for="ch" forName="dotArrow1" refType="w" fact="0.4236"/>
                  <dgm:constr type="ctrY" for="ch" forName="dotArrow1" refType="h" fact="0.0718"/>
                  <dgm:constr type="w" for="ch" forName="dotArrow1" refType="userD"/>
                  <dgm:constr type="h" for="ch" forName="dotArrow1" refType="userD"/>
                  <dgm:constr type="ctrX" for="ch" forName="dotArrow2" refType="w" fact="0.446"/>
                  <dgm:constr type="ctrY" for="ch" forName="dotArrow2" refType="h" fact="0.0468"/>
                  <dgm:constr type="w" for="ch" forName="dotArrow2" refType="userD"/>
                  <dgm:constr type="h" for="ch" forName="dotArrow2" refType="userD"/>
                  <dgm:constr type="ctrX" for="ch" forName="dotArrow3" refType="w" fact="0.4685"/>
                  <dgm:constr type="ctrY" for="ch" forName="dotArrow3" refType="h" fact="0.0218"/>
                  <dgm:constr type="w" for="ch" forName="dotArrow3" refType="userD"/>
                  <dgm:constr type="h" for="ch" forName="dotArrow3" refType="userD"/>
                  <dgm:constr type="ctrX" for="ch" forName="dotArrow4" refType="w" fact="0.491"/>
                  <dgm:constr type="ctrY" for="ch" forName="dotArrow4" refType="h" fact="0.0468"/>
                  <dgm:constr type="w" for="ch" forName="dotArrow4" refType="userD"/>
                  <dgm:constr type="h" for="ch" forName="dotArrow4" refType="userD"/>
                  <dgm:constr type="ctrX" for="ch" forName="dotArrow5" refType="w" fact="0.5135"/>
                  <dgm:constr type="ctrY" for="ch" forName="dotArrow5" refType="h" fact="0.0718"/>
                  <dgm:constr type="w" for="ch" forName="dotArrow5" refType="userD"/>
                  <dgm:constr type="h" for="ch" forName="dotArrow5" refType="userD"/>
                  <dgm:constr type="ctrX" for="ch" forName="dotArrow6" refType="w" fact="0.4685"/>
                  <dgm:constr type="ctrY" for="ch" forName="dotArrow6" refType="h" fact="0.0745"/>
                  <dgm:constr type="w" for="ch" forName="dotArrow6" refType="userD"/>
                  <dgm:constr type="h" for="ch" forName="dotArrow6" refType="userD"/>
                  <dgm:constr type="ctrX" for="ch" forName="dotArrow7" refType="w" fact="0.4685"/>
                  <dgm:constr type="ctrY" for="ch" forName="dotArrow7" refType="h" fact="0.1273"/>
                  <dgm:constr type="w" for="ch" forName="dotArrow7" refType="userD"/>
                  <dgm:constr type="h" for="ch" forName="dotArrow7" refType="userD"/>
                  <dgm:constr type="l" for="ch" forName="parTx1" refType="w" fact="0.1487"/>
                  <dgm:constr type="t" for="ch" forName="parTx1" refType="h" fact="0.8596"/>
                  <dgm:constr type="w" for="ch" forName="parTx1" refType="w" fact="0.3491"/>
                  <dgm:constr type="h" for="ch" forName="parTx1" refType="h" fact="0.1638"/>
                  <dgm:constr type="ctrX" for="ch" forName="picture1" refType="w" fact="0.1328"/>
                  <dgm:constr type="ctrY" for="ch" forName="picture1" refType="h" fact="0.8361"/>
                  <dgm:constr type="w" for="ch" forName="picture1" refType="w" fact="0.1618"/>
                  <dgm:constr type="h" for="ch" forName="picture1" refType="h" fact="0.2832"/>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3732"/>
                  <dgm:constr type="t" for="ch" forName="parTx2" refType="h" fact="0.6469"/>
                  <dgm:constr type="w" for="ch" forName="parTx2" refType="w" fact="0.3491"/>
                  <dgm:constr type="h" for="ch" forName="parTx2" refType="h" fact="0.1638"/>
                  <dgm:constr type="ctrX" for="ch" forName="picture2" refType="w" fact="0.3573"/>
                  <dgm:constr type="ctrY" for="ch" forName="picture2" refType="h" fact="0.6234"/>
                  <dgm:constr type="w" for="ch" forName="picture2" refType="w" fact="0.1618"/>
                  <dgm:constr type="h" for="ch" forName="picture2" refType="h" fact="0.2832"/>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4763"/>
                  <dgm:constr type="t" for="ch" forName="parTx3" refType="h" fact="0.3243"/>
                  <dgm:constr type="w" for="ch" forName="parTx3" refType="w" fact="0.3491"/>
                  <dgm:constr type="h" for="ch" forName="parTx3" refType="h" fact="0.1638"/>
                  <dgm:constr type="ctrX" for="ch" forName="picture3" refType="w" fact="0.4604"/>
                  <dgm:constr type="ctrY" for="ch" forName="picture3" refType="h" fact="0.3008"/>
                  <dgm:constr type="w" for="ch" forName="picture3" refType="w" fact="0.1618"/>
                  <dgm:constr type="h" for="ch" forName="picture3" refType="h" fact="0.2832"/>
                  <dgm:constr type="l" for="ch" forName="desTx3" refType="r" refFor="ch" refForName="parTx3"/>
                  <dgm:constr type="r" for="ch" forName="desTx3" refType="w"/>
                  <dgm:constr type="t" for="ch" forName="desTx3" refType="t" refFor="ch" refForName="parTx3"/>
                  <dgm:constr type="h" for="ch" forName="desTx3" refType="h" refFor="ch" refForName="parTx3"/>
                </dgm:constrLst>
              </dgm:if>
              <dgm:else name="Name27">
                <dgm:alg type="composite">
                  <dgm:param type="ar" val="1.416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userD" refType="w" fact="0.02"/>
                  <dgm:constr type="ctrX" for="ch" forName="dot1" refType="w" fact="0.3684"/>
                  <dgm:constr type="ctrY" for="ch" forName="dot1" refType="h" fact="0.763"/>
                  <dgm:constr type="w" for="ch" forName="dot1" refType="userD"/>
                  <dgm:constr type="h" for="ch" forName="dot1" refType="userD"/>
                  <dgm:constr type="ctrX" for="ch" forName="dot2" refType="w" fact="0.3307"/>
                  <dgm:constr type="ctrY" for="ch" forName="dot2" refType="h" fact="0.7887"/>
                  <dgm:constr type="w" for="ch" forName="dot2" refType="userD"/>
                  <dgm:constr type="h" for="ch" forName="dot2" refType="userD"/>
                  <dgm:constr type="ctrX" for="ch" forName="dot3" refType="w" fact="0.2912"/>
                  <dgm:constr type="ctrY" for="ch" forName="dot3" refType="h" fact="0.809"/>
                  <dgm:constr type="w" for="ch" forName="dot3" refType="userD"/>
                  <dgm:constr type="h" for="ch" forName="dot3" refType="userD"/>
                  <dgm:constr type="ctrX" for="ch" forName="dot4" refType="w" fact="0.5494"/>
                  <dgm:constr type="ctrY" for="ch" forName="dot4" refType="h" fact="0.4655"/>
                  <dgm:constr type="w" for="ch" forName="dot4" refType="userD"/>
                  <dgm:constr type="h" for="ch" forName="dot4" refType="userD"/>
                  <dgm:constr type="ctrX" for="ch" forName="dot5" refType="w" fact="0.5342"/>
                  <dgm:constr type="ctrY" for="ch" forName="dot5" refType="h" fact="0.5178"/>
                  <dgm:constr type="w" for="ch" forName="dot5" refType="userD"/>
                  <dgm:constr type="h" for="ch" forName="dot5" refType="userD"/>
                  <dgm:constr type="ctrX" for="ch" forName="dotArrow1" refType="w" fact="0.5234"/>
                  <dgm:constr type="ctrY" for="ch" forName="dotArrow1" refType="h" fact="0.0718"/>
                  <dgm:constr type="w" for="ch" forName="dotArrow1" refType="userD"/>
                  <dgm:constr type="h" for="ch" forName="dotArrow1" refType="userD"/>
                  <dgm:constr type="ctrX" for="ch" forName="dotArrow2" refType="w" fact="0.5512"/>
                  <dgm:constr type="ctrY" for="ch" forName="dotArrow2" refType="h" fact="0.0468"/>
                  <dgm:constr type="w" for="ch" forName="dotArrow2" refType="userD"/>
                  <dgm:constr type="h" for="ch" forName="dotArrow2" refType="userD"/>
                  <dgm:constr type="ctrX" for="ch" forName="dotArrow3" refType="w" fact="0.579"/>
                  <dgm:constr type="ctrY" for="ch" forName="dotArrow3" refType="h" fact="0.0218"/>
                  <dgm:constr type="w" for="ch" forName="dotArrow3" refType="userD"/>
                  <dgm:constr type="h" for="ch" forName="dotArrow3" refType="userD"/>
                  <dgm:constr type="ctrX" for="ch" forName="dotArrow4" refType="w" fact="0.6068"/>
                  <dgm:constr type="ctrY" for="ch" forName="dotArrow4" refType="h" fact="0.0468"/>
                  <dgm:constr type="w" for="ch" forName="dotArrow4" refType="userD"/>
                  <dgm:constr type="h" for="ch" forName="dotArrow4" refType="userD"/>
                  <dgm:constr type="ctrX" for="ch" forName="dotArrow5" refType="w" fact="0.6346"/>
                  <dgm:constr type="ctrY" for="ch" forName="dotArrow5" refType="h" fact="0.0718"/>
                  <dgm:constr type="w" for="ch" forName="dotArrow5" refType="userD"/>
                  <dgm:constr type="h" for="ch" forName="dotArrow5" refType="userD"/>
                  <dgm:constr type="ctrX" for="ch" forName="dotArrow6" refType="w" fact="0.579"/>
                  <dgm:constr type="ctrY" for="ch" forName="dotArrow6" refType="h" fact="0.0745"/>
                  <dgm:constr type="w" for="ch" forName="dotArrow6" refType="userD"/>
                  <dgm:constr type="h" for="ch" forName="dotArrow6" refType="userD"/>
                  <dgm:constr type="ctrX" for="ch" forName="dotArrow7" refType="w" fact="0.579"/>
                  <dgm:constr type="ctrY" for="ch" forName="dotArrow7" refType="h" fact="0.1273"/>
                  <dgm:constr type="w" for="ch" forName="dotArrow7" refType="userD"/>
                  <dgm:constr type="h" for="ch" forName="dotArrow7" refType="userD"/>
                  <dgm:constr type="l" for="ch" forName="parTx1" refType="w" fact="0.1837"/>
                  <dgm:constr type="t" for="ch" forName="parTx1" refType="h" fact="0.8551"/>
                  <dgm:constr type="w" for="ch" forName="parTx1" refType="w" fact="0.4314"/>
                  <dgm:constr type="h" for="ch" forName="parTx1" refType="h" fact="0.1638"/>
                  <dgm:constr type="ctrX" for="ch" forName="picture1" refType="w" fact="0.1641"/>
                  <dgm:constr type="ctrY" for="ch" forName="picture1" refType="h" fact="0.8361"/>
                  <dgm:constr type="w" for="ch" forName="picture1" refType="w" fact="0.2"/>
                  <dgm:constr type="h" for="ch" forName="picture1" refType="h" fact="0.2832"/>
                  <dgm:constr type="l" for="ch" forName="parTx2" refType="w" fact="0.4612"/>
                  <dgm:constr type="t" for="ch" forName="parTx2" refType="h" fact="0.6424"/>
                  <dgm:constr type="w" for="ch" forName="parTx2" refType="w" fact="0.4314"/>
                  <dgm:constr type="h" for="ch" forName="parTx2" refType="h" fact="0.1638"/>
                  <dgm:constr type="ctrX" for="ch" forName="picture2" refType="w" fact="0.4416"/>
                  <dgm:constr type="ctrY" for="ch" forName="picture2" refType="h" fact="0.6234"/>
                  <dgm:constr type="w" for="ch" forName="picture2" refType="w" fact="0.2"/>
                  <dgm:constr type="h" for="ch" forName="picture2" refType="h" fact="0.2832"/>
                  <dgm:constr type="l" for="ch" forName="parTx3" refType="w" fact="0.5886"/>
                  <dgm:constr type="t" for="ch" forName="parTx3" refType="h" fact="0.3198"/>
                  <dgm:constr type="w" for="ch" forName="parTx3" refType="w" fact="0.4314"/>
                  <dgm:constr type="h" for="ch" forName="parTx3" refType="h" fact="0.1638"/>
                  <dgm:constr type="ctrX" for="ch" forName="picture3" refType="w" fact="0.569"/>
                  <dgm:constr type="ctrY" for="ch" forName="picture3" refType="h" fact="0.3008"/>
                  <dgm:constr type="w" for="ch" forName="picture3" refType="w" fact="0.2"/>
                  <dgm:constr type="h" for="ch" forName="picture3" refType="h" fact="0.2832"/>
                </dgm:constrLst>
              </dgm:else>
            </dgm:choose>
          </dgm:if>
          <dgm:else name="Name28">
            <dgm:choose name="Name29">
              <dgm:if name="Name30" axis="des" func="maxDepth" op="gt" val="1">
                <dgm:alg type="composite">
                  <dgm:param type="ar" val="1.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userD" refType="w" fact="0.0162"/>
                  <dgm:constr type="ctrX" for="ch" forName="dot1" refType="w" fact="0.7019"/>
                  <dgm:constr type="ctrY" for="ch" forName="dot1" refType="h" fact="0.763"/>
                  <dgm:constr type="w" for="ch" forName="dot1" refType="userD"/>
                  <dgm:constr type="h" for="ch" forName="dot1" refType="userD"/>
                  <dgm:constr type="ctrX" for="ch" forName="dot2" refType="w" fact="0.7324"/>
                  <dgm:constr type="ctrY" for="ch" forName="dot2" refType="h" fact="0.7887"/>
                  <dgm:constr type="w" for="ch" forName="dot2" refType="userD"/>
                  <dgm:constr type="h" for="ch" forName="dot2" refType="userD"/>
                  <dgm:constr type="ctrX" for="ch" forName="dot3" refType="w" fact="0.7643"/>
                  <dgm:constr type="ctrY" for="ch" forName="dot3" refType="h" fact="0.809"/>
                  <dgm:constr type="w" for="ch" forName="dot3" refType="userD"/>
                  <dgm:constr type="h" for="ch" forName="dot3" refType="userD"/>
                  <dgm:constr type="ctrX" for="ch" forName="dot4" refType="w" fact="0.5555"/>
                  <dgm:constr type="ctrY" for="ch" forName="dot4" refType="h" fact="0.4655"/>
                  <dgm:constr type="w" for="ch" forName="dot4" refType="userD"/>
                  <dgm:constr type="h" for="ch" forName="dot4" refType="userD"/>
                  <dgm:constr type="ctrX" for="ch" forName="dot5" refType="w" fact="0.5677"/>
                  <dgm:constr type="ctrY" for="ch" forName="dot5" refType="h" fact="0.5178"/>
                  <dgm:constr type="w" for="ch" forName="dot5" refType="userD"/>
                  <dgm:constr type="h" for="ch" forName="dot5" refType="userD"/>
                  <dgm:constr type="ctrX" for="ch" forName="dotArrow1" refType="w" fact="0.5764"/>
                  <dgm:constr type="ctrY" for="ch" forName="dotArrow1" refType="h" fact="0.0718"/>
                  <dgm:constr type="w" for="ch" forName="dotArrow1" refType="userD"/>
                  <dgm:constr type="h" for="ch" forName="dotArrow1" refType="userD"/>
                  <dgm:constr type="ctrX" for="ch" forName="dotArrow2" refType="w" fact="0.554"/>
                  <dgm:constr type="ctrY" for="ch" forName="dotArrow2" refType="h" fact="0.0468"/>
                  <dgm:constr type="w" for="ch" forName="dotArrow2" refType="userD"/>
                  <dgm:constr type="h" for="ch" forName="dotArrow2" refType="userD"/>
                  <dgm:constr type="ctrX" for="ch" forName="dotArrow3" refType="w" fact="0.5315"/>
                  <dgm:constr type="ctrY" for="ch" forName="dotArrow3" refType="h" fact="0.0218"/>
                  <dgm:constr type="w" for="ch" forName="dotArrow3" refType="userD"/>
                  <dgm:constr type="h" for="ch" forName="dotArrow3" refType="userD"/>
                  <dgm:constr type="ctrX" for="ch" forName="dotArrow4" refType="w" fact="0.509"/>
                  <dgm:constr type="ctrY" for="ch" forName="dotArrow4" refType="h" fact="0.0468"/>
                  <dgm:constr type="w" for="ch" forName="dotArrow4" refType="userD"/>
                  <dgm:constr type="h" for="ch" forName="dotArrow4" refType="userD"/>
                  <dgm:constr type="ctrX" for="ch" forName="dotArrow5" refType="w" fact="0.4865"/>
                  <dgm:constr type="ctrY" for="ch" forName="dotArrow5" refType="h" fact="0.0718"/>
                  <dgm:constr type="w" for="ch" forName="dotArrow5" refType="userD"/>
                  <dgm:constr type="h" for="ch" forName="dotArrow5" refType="userD"/>
                  <dgm:constr type="ctrX" for="ch" forName="dotArrow6" refType="w" fact="0.5315"/>
                  <dgm:constr type="ctrY" for="ch" forName="dotArrow6" refType="h" fact="0.0745"/>
                  <dgm:constr type="w" for="ch" forName="dotArrow6" refType="userD"/>
                  <dgm:constr type="h" for="ch" forName="dotArrow6" refType="userD"/>
                  <dgm:constr type="ctrX" for="ch" forName="dotArrow7" refType="w" fact="0.5315"/>
                  <dgm:constr type="ctrY" for="ch" forName="dotArrow7" refType="h" fact="0.1273"/>
                  <dgm:constr type="w" for="ch" forName="dotArrow7" refType="userD"/>
                  <dgm:constr type="h" for="ch" forName="dotArrow7" refType="userD"/>
                  <dgm:constr type="r" for="ch" forName="parTx1" refType="w" fact="0.8513"/>
                  <dgm:constr type="t" for="ch" forName="parTx1" refType="h" fact="0.8596"/>
                  <dgm:constr type="w" for="ch" forName="parTx1" refType="w" fact="0.3491"/>
                  <dgm:constr type="h" for="ch" forName="parTx1" refType="h" fact="0.1638"/>
                  <dgm:constr type="ctrX" for="ch" forName="picture1" refType="w" fact="0.8672"/>
                  <dgm:constr type="ctrY" for="ch" forName="picture1" refType="h" fact="0.8361"/>
                  <dgm:constr type="w" for="ch" forName="picture1" refType="w" fact="0.1618"/>
                  <dgm:constr type="h" for="ch" forName="picture1" refType="h" fact="0.2832"/>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6268"/>
                  <dgm:constr type="t" for="ch" forName="parTx2" refType="h" fact="0.6469"/>
                  <dgm:constr type="w" for="ch" forName="parTx2" refType="w" fact="0.3491"/>
                  <dgm:constr type="h" for="ch" forName="parTx2" refType="h" fact="0.1638"/>
                  <dgm:constr type="ctrX" for="ch" forName="picture2" refType="w" fact="0.6427"/>
                  <dgm:constr type="ctrY" for="ch" forName="picture2" refType="h" fact="0.6234"/>
                  <dgm:constr type="w" for="ch" forName="picture2" refType="w" fact="0.1618"/>
                  <dgm:constr type="h" for="ch" forName="picture2" refType="h" fact="0.2832"/>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5237"/>
                  <dgm:constr type="t" for="ch" forName="parTx3" refType="h" fact="0.3243"/>
                  <dgm:constr type="w" for="ch" forName="parTx3" refType="w" fact="0.3491"/>
                  <dgm:constr type="h" for="ch" forName="parTx3" refType="h" fact="0.1638"/>
                  <dgm:constr type="ctrX" for="ch" forName="picture3" refType="w" fact="0.5396"/>
                  <dgm:constr type="ctrY" for="ch" forName="picture3" refType="h" fact="0.3008"/>
                  <dgm:constr type="w" for="ch" forName="picture3" refType="w" fact="0.1618"/>
                  <dgm:constr type="h" for="ch" forName="picture3" refType="h" fact="0.2832"/>
                  <dgm:constr type="r" for="ch" forName="desTx3" refType="l" refFor="ch" refForName="parTx3"/>
                  <dgm:constr type="l" for="ch" forName="desTx3"/>
                  <dgm:constr type="t" for="ch" forName="desTx3" refType="t" refFor="ch" refForName="parTx3"/>
                  <dgm:constr type="h" for="ch" forName="desTx3" refType="h" refFor="ch" refForName="parTx3"/>
                </dgm:constrLst>
              </dgm:if>
              <dgm:else name="Name31">
                <dgm:alg type="composite">
                  <dgm:param type="ar" val="1.416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userD" refType="w" fact="0.02"/>
                  <dgm:constr type="ctrX" for="ch" forName="dot1" refType="w" fact="0.6316"/>
                  <dgm:constr type="ctrY" for="ch" forName="dot1" refType="h" fact="0.763"/>
                  <dgm:constr type="w" for="ch" forName="dot1" refType="userD"/>
                  <dgm:constr type="h" for="ch" forName="dot1" refType="userD"/>
                  <dgm:constr type="ctrX" for="ch" forName="dot2" refType="w" fact="0.6693"/>
                  <dgm:constr type="ctrY" for="ch" forName="dot2" refType="h" fact="0.7887"/>
                  <dgm:constr type="w" for="ch" forName="dot2" refType="userD"/>
                  <dgm:constr type="h" for="ch" forName="dot2" refType="userD"/>
                  <dgm:constr type="ctrX" for="ch" forName="dot3" refType="w" fact="0.7088"/>
                  <dgm:constr type="ctrY" for="ch" forName="dot3" refType="h" fact="0.809"/>
                  <dgm:constr type="w" for="ch" forName="dot3" refType="userD"/>
                  <dgm:constr type="h" for="ch" forName="dot3" refType="userD"/>
                  <dgm:constr type="ctrX" for="ch" forName="dot4" refType="w" fact="0.4506"/>
                  <dgm:constr type="ctrY" for="ch" forName="dot4" refType="h" fact="0.4655"/>
                  <dgm:constr type="w" for="ch" forName="dot4" refType="userD"/>
                  <dgm:constr type="h" for="ch" forName="dot4" refType="userD"/>
                  <dgm:constr type="ctrX" for="ch" forName="dot5" refType="w" fact="0.4658"/>
                  <dgm:constr type="ctrY" for="ch" forName="dot5" refType="h" fact="0.5178"/>
                  <dgm:constr type="w" for="ch" forName="dot5" refType="userD"/>
                  <dgm:constr type="h" for="ch" forName="dot5" refType="userD"/>
                  <dgm:constr type="ctrX" for="ch" forName="dotArrow1" refType="w" fact="0.4766"/>
                  <dgm:constr type="ctrY" for="ch" forName="dotArrow1" refType="h" fact="0.0718"/>
                  <dgm:constr type="w" for="ch" forName="dotArrow1" refType="userD"/>
                  <dgm:constr type="h" for="ch" forName="dotArrow1" refType="userD"/>
                  <dgm:constr type="ctrX" for="ch" forName="dotArrow2" refType="w" fact="0.4488"/>
                  <dgm:constr type="ctrY" for="ch" forName="dotArrow2" refType="h" fact="0.0468"/>
                  <dgm:constr type="w" for="ch" forName="dotArrow2" refType="userD"/>
                  <dgm:constr type="h" for="ch" forName="dotArrow2" refType="userD"/>
                  <dgm:constr type="ctrX" for="ch" forName="dotArrow3" refType="w" fact="0.421"/>
                  <dgm:constr type="ctrY" for="ch" forName="dotArrow3" refType="h" fact="0.0218"/>
                  <dgm:constr type="w" for="ch" forName="dotArrow3" refType="userD"/>
                  <dgm:constr type="h" for="ch" forName="dotArrow3" refType="userD"/>
                  <dgm:constr type="ctrX" for="ch" forName="dotArrow4" refType="w" fact="0.3932"/>
                  <dgm:constr type="ctrY" for="ch" forName="dotArrow4" refType="h" fact="0.0468"/>
                  <dgm:constr type="w" for="ch" forName="dotArrow4" refType="userD"/>
                  <dgm:constr type="h" for="ch" forName="dotArrow4" refType="userD"/>
                  <dgm:constr type="ctrX" for="ch" forName="dotArrow5" refType="w" fact="0.3654"/>
                  <dgm:constr type="ctrY" for="ch" forName="dotArrow5" refType="h" fact="0.0718"/>
                  <dgm:constr type="w" for="ch" forName="dotArrow5" refType="userD"/>
                  <dgm:constr type="h" for="ch" forName="dotArrow5" refType="userD"/>
                  <dgm:constr type="ctrX" for="ch" forName="dotArrow6" refType="w" fact="0.421"/>
                  <dgm:constr type="ctrY" for="ch" forName="dotArrow6" refType="h" fact="0.0745"/>
                  <dgm:constr type="w" for="ch" forName="dotArrow6" refType="userD"/>
                  <dgm:constr type="h" for="ch" forName="dotArrow6" refType="userD"/>
                  <dgm:constr type="ctrX" for="ch" forName="dotArrow7" refType="w" fact="0.421"/>
                  <dgm:constr type="ctrY" for="ch" forName="dotArrow7" refType="h" fact="0.1273"/>
                  <dgm:constr type="w" for="ch" forName="dotArrow7" refType="userD"/>
                  <dgm:constr type="h" for="ch" forName="dotArrow7" refType="userD"/>
                  <dgm:constr type="r" for="ch" forName="parTx1" refType="w" fact="0.8163"/>
                  <dgm:constr type="t" for="ch" forName="parTx1" refType="h" fact="0.8551"/>
                  <dgm:constr type="w" for="ch" forName="parTx1" refType="w" fact="0.4314"/>
                  <dgm:constr type="h" for="ch" forName="parTx1" refType="h" fact="0.1638"/>
                  <dgm:constr type="ctrX" for="ch" forName="picture1" refType="w" fact="0.8359"/>
                  <dgm:constr type="ctrY" for="ch" forName="picture1" refType="h" fact="0.8361"/>
                  <dgm:constr type="w" for="ch" forName="picture1" refType="w" fact="0.2"/>
                  <dgm:constr type="h" for="ch" forName="picture1" refType="h" fact="0.2832"/>
                  <dgm:constr type="r" for="ch" forName="parTx2" refType="w" fact="0.5388"/>
                  <dgm:constr type="t" for="ch" forName="parTx2" refType="h" fact="0.6424"/>
                  <dgm:constr type="w" for="ch" forName="parTx2" refType="w" fact="0.4314"/>
                  <dgm:constr type="h" for="ch" forName="parTx2" refType="h" fact="0.1638"/>
                  <dgm:constr type="ctrX" for="ch" forName="picture2" refType="w" fact="0.5584"/>
                  <dgm:constr type="ctrY" for="ch" forName="picture2" refType="h" fact="0.6234"/>
                  <dgm:constr type="w" for="ch" forName="picture2" refType="w" fact="0.2"/>
                  <dgm:constr type="h" for="ch" forName="picture2" refType="h" fact="0.2832"/>
                  <dgm:constr type="r" for="ch" forName="parTx3" refType="w" fact="0.4114"/>
                  <dgm:constr type="t" for="ch" forName="parTx3" refType="h" fact="0.3198"/>
                  <dgm:constr type="w" for="ch" forName="parTx3" refType="w" fact="0.4314"/>
                  <dgm:constr type="h" for="ch" forName="parTx3" refType="h" fact="0.1638"/>
                  <dgm:constr type="ctrX" for="ch" forName="picture3" refType="w" fact="0.431"/>
                  <dgm:constr type="ctrY" for="ch" forName="picture3" refType="h" fact="0.3008"/>
                  <dgm:constr type="w" for="ch" forName="picture3" refType="w" fact="0.2"/>
                  <dgm:constr type="h" for="ch" forName="picture3" refType="h" fact="0.2832"/>
                </dgm:constrLst>
              </dgm:else>
            </dgm:choose>
          </dgm:else>
        </dgm:choose>
      </dgm:if>
      <dgm:if name="Name32" axis="ch" ptType="node" func="cnt" op="equ" val="4">
        <dgm:choose name="Name33">
          <dgm:if name="Name34" func="var" arg="dir" op="equ" val="norm">
            <dgm:choose name="Name35">
              <dgm:if name="Name36" axis="des" func="maxDepth" op="gt" val="1">
                <dgm:alg type="composite">
                  <dgm:param type="ar" val="1.5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userD" refType="w" fact="0.0136"/>
                  <dgm:constr type="ctrX" for="ch" forName="dot1" refType="w" fact="0.3253"/>
                  <dgm:constr type="ctrY" for="ch" forName="dot1" refType="h" fact="0.8215"/>
                  <dgm:constr type="w" for="ch" forName="dot1" refType="userD"/>
                  <dgm:constr type="h" for="ch" forName="dot1" refType="userD"/>
                  <dgm:constr type="ctrX" for="ch" forName="dot2" refType="w" fact="0.2949"/>
                  <dgm:constr type="ctrY" for="ch" forName="dot2" refType="h" fact="0.843"/>
                  <dgm:constr type="w" for="ch" forName="dot2" refType="userD"/>
                  <dgm:constr type="h" for="ch" forName="dot2" refType="userD"/>
                  <dgm:constr type="ctrX" for="ch" forName="dot3" refType="w" fact="0.2635"/>
                  <dgm:constr type="ctrY" for="ch" forName="dot3" refType="h" fact="0.8607"/>
                  <dgm:constr type="w" for="ch" forName="dot3" refType="userD"/>
                  <dgm:constr type="h" for="ch" forName="dot3" refType="userD"/>
                  <dgm:constr type="ctrX" for="ch" forName="dot4" refType="w" fact="0.2313"/>
                  <dgm:constr type="ctrY" for="ch" forName="dot4" refType="h" fact="0.8745"/>
                  <dgm:constr type="w" for="ch" forName="dot4" refType="userD"/>
                  <dgm:constr type="h" for="ch" forName="dot4" refType="userD"/>
                  <dgm:constr type="ctrX" for="ch" forName="dot5" refType="w" fact="0.4675"/>
                  <dgm:constr type="ctrY" for="ch" forName="dot5" refType="h" fact="0.6419"/>
                  <dgm:constr type="w" for="ch" forName="dot5" refType="userD"/>
                  <dgm:constr type="h" for="ch" forName="dot5" refType="userD"/>
                  <dgm:constr type="ctrX" for="ch" forName="dot6" refType="w" fact="0.5486"/>
                  <dgm:constr type="ctrY" for="ch" forName="dot6" refType="h" fact="0.3784"/>
                  <dgm:constr type="w" for="ch" forName="dot6" refType="userD"/>
                  <dgm:constr type="h" for="ch" forName="dot6" refType="userD"/>
                  <dgm:constr type="ctrX" for="ch" forName="dotArrow1" refType="w" fact="0.5267"/>
                  <dgm:constr type="ctrY" for="ch" forName="dotArrow1" refType="h" fact="0.0496"/>
                  <dgm:constr type="w" for="ch" forName="dotArrow1" refType="userD"/>
                  <dgm:constr type="h" for="ch" forName="dotArrow1" refType="userD"/>
                  <dgm:constr type="ctrX" for="ch" forName="dotArrow2" refType="w" fact="0.5462"/>
                  <dgm:constr type="ctrY" for="ch" forName="dotArrow2" refType="h" fact="0.0282"/>
                  <dgm:constr type="w" for="ch" forName="dotArrow2" refType="userD"/>
                  <dgm:constr type="h" for="ch" forName="dotArrow2" refType="userD"/>
                  <dgm:constr type="ctrX" for="ch" forName="dotArrow3" refType="w" fact="0.5657"/>
                  <dgm:constr type="ctrY" for="ch" forName="dotArrow3" refType="h" fact="0.0068"/>
                  <dgm:constr type="w" for="ch" forName="dotArrow3" refType="userD"/>
                  <dgm:constr type="h" for="ch" forName="dotArrow3" refType="userD"/>
                  <dgm:constr type="ctrX" for="ch" forName="dotArrow4" refType="w" fact="0.5851"/>
                  <dgm:constr type="ctrY" for="ch" forName="dotArrow4" refType="h" fact="0.0282"/>
                  <dgm:constr type="w" for="ch" forName="dotArrow4" refType="userD"/>
                  <dgm:constr type="h" for="ch" forName="dotArrow4" refType="userD"/>
                  <dgm:constr type="ctrX" for="ch" forName="dotArrow5" refType="w" fact="0.6046"/>
                  <dgm:constr type="ctrY" for="ch" forName="dotArrow5" refType="h" fact="0.0496"/>
                  <dgm:constr type="w" for="ch" forName="dotArrow5" refType="userD"/>
                  <dgm:constr type="h" for="ch" forName="dotArrow5" refType="userD"/>
                  <dgm:constr type="ctrX" for="ch" forName="dotArrow6" refType="w" fact="0.5657"/>
                  <dgm:constr type="ctrY" for="ch" forName="dotArrow6" refType="h" fact="0.052"/>
                  <dgm:constr type="w" for="ch" forName="dotArrow6" refType="userD"/>
                  <dgm:constr type="h" for="ch" forName="dotArrow6" refType="userD"/>
                  <dgm:constr type="ctrX" for="ch" forName="dotArrow7" refType="w" fact="0.5657"/>
                  <dgm:constr type="ctrY" for="ch" forName="dotArrow7" refType="h" fact="0.0972"/>
                  <dgm:constr type="w" for="ch" forName="dotArrow7" refType="userD"/>
                  <dgm:constr type="h" for="ch" forName="dotArrow7" refType="userD"/>
                  <dgm:constr type="l" for="ch" forName="parTx1" refType="w" fact="0.1466"/>
                  <dgm:constr type="t" for="ch" forName="parTx1" refType="h" fact="0.9095"/>
                  <dgm:constr type="w" for="ch" forName="parTx1" refType="w" fact="0.294"/>
                  <dgm:constr type="h" for="ch" forName="parTx1" refType="h" fact="0.1222"/>
                  <dgm:constr type="ctrX" for="ch" forName="picture1" refType="w" fact="0.1333"/>
                  <dgm:constr type="ctrY" for="ch" forName="picture1" refType="h" fact="0.8922"/>
                  <dgm:constr type="w" for="ch" forName="picture1" refType="w" fact="0.1363"/>
                  <dgm:constr type="h" for="ch" forName="picture1" refType="h" fact="0.2113"/>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4105"/>
                  <dgm:constr type="t" for="ch" forName="parTx2" refType="h" fact="0.762"/>
                  <dgm:constr type="w" for="ch" forName="parTx2" refType="w" fact="0.294"/>
                  <dgm:constr type="h" for="ch" forName="parTx2" refType="h" fact="0.1222"/>
                  <dgm:constr type="ctrX" for="ch" forName="picture2" refType="w" fact="0.3972"/>
                  <dgm:constr type="ctrY" for="ch" forName="picture2" refType="h" fact="0.7447"/>
                  <dgm:constr type="w" for="ch" forName="picture2" refType="w" fact="0.1363"/>
                  <dgm:constr type="h" for="ch" forName="picture2" refType="h" fact="0.2113"/>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229"/>
                  <dgm:constr type="t" for="ch" forName="parTx3" refType="h" fact="0.5294"/>
                  <dgm:constr type="w" for="ch" forName="parTx3" refType="w" fact="0.294"/>
                  <dgm:constr type="h" for="ch" forName="parTx3" refType="h" fact="0.1222"/>
                  <dgm:constr type="ctrX" for="ch" forName="picture3" refType="w" fact="0.5095"/>
                  <dgm:constr type="ctrY" for="ch" forName="picture3" refType="h" fact="0.5121"/>
                  <dgm:constr type="w" for="ch" forName="picture3" refType="w" fact="0.1363"/>
                  <dgm:constr type="h" for="ch" forName="picture3" refType="h" fact="0.2113"/>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5722"/>
                  <dgm:constr type="t" for="ch" forName="parTx4" refType="h" fact="0.2523"/>
                  <dgm:constr type="w" for="ch" forName="parTx4" refType="w" fact="0.294"/>
                  <dgm:constr type="h" for="ch" forName="parTx4" refType="h" fact="0.1222"/>
                  <dgm:constr type="ctrX" for="ch" forName="picture4" refType="w" fact="0.5588"/>
                  <dgm:constr type="ctrY" for="ch" forName="picture4" refType="h" fact="0.235"/>
                  <dgm:constr type="w" for="ch" forName="picture4" refType="w" fact="0.1363"/>
                  <dgm:constr type="h" for="ch" forName="picture4" refType="h" fact="0.2113"/>
                  <dgm:constr type="l" for="ch" forName="desTx4" refType="r" refFor="ch" refForName="parTx4"/>
                  <dgm:constr type="r" for="ch" forName="desTx4" refType="w"/>
                  <dgm:constr type="t" for="ch" forName="desTx4" refType="t" refFor="ch" refForName="parTx4"/>
                  <dgm:constr type="h" for="ch" forName="desTx4" refType="h" refFor="ch" refForName="parTx4"/>
                </dgm:constrLst>
              </dgm:if>
              <dgm:else name="Name37">
                <dgm:alg type="composite">
                  <dgm:param type="ar" val="1.26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userD" refType="w" fact="0.0167"/>
                  <dgm:constr type="ctrX" for="ch" forName="dot1" refType="w" fact="0.3978"/>
                  <dgm:constr type="ctrY" for="ch" forName="dot1" refType="h" fact="0.8215"/>
                  <dgm:constr type="w" for="ch" forName="dot1" refType="userD"/>
                  <dgm:constr type="h" for="ch" forName="dot1" refType="userD"/>
                  <dgm:constr type="ctrX" for="ch" forName="dot2" refType="w" fact="0.3606"/>
                  <dgm:constr type="ctrY" for="ch" forName="dot2" refType="h" fact="0.843"/>
                  <dgm:constr type="w" for="ch" forName="dot2" refType="userD"/>
                  <dgm:constr type="h" for="ch" forName="dot2" refType="userD"/>
                  <dgm:constr type="ctrX" for="ch" forName="dot3" refType="w" fact="0.3223"/>
                  <dgm:constr type="ctrY" for="ch" forName="dot3" refType="h" fact="0.8607"/>
                  <dgm:constr type="w" for="ch" forName="dot3" refType="userD"/>
                  <dgm:constr type="h" for="ch" forName="dot3" refType="userD"/>
                  <dgm:constr type="ctrX" for="ch" forName="dot4" refType="w" fact="0.2829"/>
                  <dgm:constr type="ctrY" for="ch" forName="dot4" refType="h" fact="0.8745"/>
                  <dgm:constr type="w" for="ch" forName="dot4" refType="userD"/>
                  <dgm:constr type="h" for="ch" forName="dot4" refType="userD"/>
                  <dgm:constr type="ctrX" for="ch" forName="dot5" refType="w" fact="0.5717"/>
                  <dgm:constr type="ctrY" for="ch" forName="dot5" refType="h" fact="0.6419"/>
                  <dgm:constr type="w" for="ch" forName="dot5" refType="userD"/>
                  <dgm:constr type="h" for="ch" forName="dot5" refType="userD"/>
                  <dgm:constr type="ctrX" for="ch" forName="dot6" refType="w" fact="0.6709"/>
                  <dgm:constr type="ctrY" for="ch" forName="dot6" refType="h" fact="0.3784"/>
                  <dgm:constr type="w" for="ch" forName="dot6" refType="userD"/>
                  <dgm:constr type="h" for="ch" forName="dot6" refType="userD"/>
                  <dgm:constr type="ctrX" for="ch" forName="dotArrow1" refType="w" fact="0.6441"/>
                  <dgm:constr type="ctrY" for="ch" forName="dotArrow1" refType="h" fact="0.0496"/>
                  <dgm:constr type="w" for="ch" forName="dotArrow1" refType="userD"/>
                  <dgm:constr type="h" for="ch" forName="dotArrow1" refType="userD"/>
                  <dgm:constr type="ctrX" for="ch" forName="dotArrow2" refType="w" fact="0.6679"/>
                  <dgm:constr type="ctrY" for="ch" forName="dotArrow2" refType="h" fact="0.0282"/>
                  <dgm:constr type="w" for="ch" forName="dotArrow2" refType="userD"/>
                  <dgm:constr type="h" for="ch" forName="dotArrow2" refType="userD"/>
                  <dgm:constr type="ctrX" for="ch" forName="dotArrow3" refType="w" fact="0.6917"/>
                  <dgm:constr type="ctrY" for="ch" forName="dotArrow3" refType="h" fact="0.0068"/>
                  <dgm:constr type="w" for="ch" forName="dotArrow3" refType="userD"/>
                  <dgm:constr type="h" for="ch" forName="dotArrow3" refType="userD"/>
                  <dgm:constr type="ctrX" for="ch" forName="dotArrow4" refType="w" fact="0.7155"/>
                  <dgm:constr type="ctrY" for="ch" forName="dotArrow4" refType="h" fact="0.0282"/>
                  <dgm:constr type="w" for="ch" forName="dotArrow4" refType="userD"/>
                  <dgm:constr type="h" for="ch" forName="dotArrow4" refType="userD"/>
                  <dgm:constr type="ctrX" for="ch" forName="dotArrow5" refType="w" fact="0.7394"/>
                  <dgm:constr type="ctrY" for="ch" forName="dotArrow5" refType="h" fact="0.0496"/>
                  <dgm:constr type="w" for="ch" forName="dotArrow5" refType="userD"/>
                  <dgm:constr type="h" for="ch" forName="dotArrow5" refType="userD"/>
                  <dgm:constr type="ctrX" for="ch" forName="dotArrow6" refType="w" fact="0.6917"/>
                  <dgm:constr type="ctrY" for="ch" forName="dotArrow6" refType="h" fact="0.052"/>
                  <dgm:constr type="w" for="ch" forName="dotArrow6" refType="userD"/>
                  <dgm:constr type="h" for="ch" forName="dotArrow6" refType="userD"/>
                  <dgm:constr type="ctrX" for="ch" forName="dotArrow7" refType="w" fact="0.6917"/>
                  <dgm:constr type="ctrY" for="ch" forName="dotArrow7" refType="h" fact="0.0972"/>
                  <dgm:constr type="w" for="ch" forName="dotArrow7" refType="userD"/>
                  <dgm:constr type="h" for="ch" forName="dotArrow7" refType="userD"/>
                  <dgm:constr type="l" for="ch" forName="parTx1" refType="w" fact="0.1793"/>
                  <dgm:constr type="t" for="ch" forName="parTx1" refType="h" fact="0.9064"/>
                  <dgm:constr type="w" for="ch" forName="parTx1" refType="w" fact="0.3595"/>
                  <dgm:constr type="h" for="ch" forName="parTx1" refType="h" fact="0.1222"/>
                  <dgm:constr type="ctrX" for="ch" forName="picture1" refType="w" fact="0.163"/>
                  <dgm:constr type="ctrY" for="ch" forName="picture1" refType="h" fact="0.8922"/>
                  <dgm:constr type="w" for="ch" forName="picture1" refType="w" fact="0.1667"/>
                  <dgm:constr type="h" for="ch" forName="picture1" refType="h" fact="0.2113"/>
                  <dgm:constr type="l" for="ch" forName="parTx2" refType="w" fact="0.502"/>
                  <dgm:constr type="t" for="ch" forName="parTx2" refType="h" fact="0.7589"/>
                  <dgm:constr type="w" for="ch" forName="parTx2" refType="w" fact="0.3595"/>
                  <dgm:constr type="h" for="ch" forName="parTx2" refType="h" fact="0.1222"/>
                  <dgm:constr type="ctrX" for="ch" forName="picture2" refType="w" fact="0.4857"/>
                  <dgm:constr type="ctrY" for="ch" forName="picture2" refType="h" fact="0.7447"/>
                  <dgm:constr type="w" for="ch" forName="picture2" refType="w" fact="0.1667"/>
                  <dgm:constr type="h" for="ch" forName="picture2" refType="h" fact="0.2113"/>
                  <dgm:constr type="l" for="ch" forName="parTx3" refType="w" fact="0.6394"/>
                  <dgm:constr type="t" for="ch" forName="parTx3" refType="h" fact="0.5263"/>
                  <dgm:constr type="w" for="ch" forName="parTx3" refType="w" fact="0.3595"/>
                  <dgm:constr type="h" for="ch" forName="parTx3" refType="h" fact="0.1222"/>
                  <dgm:constr type="ctrX" for="ch" forName="picture3" refType="w" fact="0.6231"/>
                  <dgm:constr type="ctrY" for="ch" forName="picture3" refType="h" fact="0.5121"/>
                  <dgm:constr type="w" for="ch" forName="picture3" refType="w" fact="0.1667"/>
                  <dgm:constr type="h" for="ch" forName="picture3" refType="h" fact="0.2113"/>
                  <dgm:constr type="l" for="ch" forName="parTx4" refType="w" fact="0.6997"/>
                  <dgm:constr type="t" for="ch" forName="parTx4" refType="h" fact="0.2492"/>
                  <dgm:constr type="w" for="ch" forName="parTx4" refType="w" fact="0.3595"/>
                  <dgm:constr type="h" for="ch" forName="parTx4" refType="h" fact="0.1222"/>
                  <dgm:constr type="ctrX" for="ch" forName="picture4" refType="w" fact="0.6834"/>
                  <dgm:constr type="ctrY" for="ch" forName="picture4" refType="h" fact="0.235"/>
                  <dgm:constr type="w" for="ch" forName="picture4" refType="w" fact="0.1667"/>
                  <dgm:constr type="h" for="ch" forName="picture4" refType="h" fact="0.2113"/>
                </dgm:constrLst>
              </dgm:else>
            </dgm:choose>
          </dgm:if>
          <dgm:else name="Name38">
            <dgm:choose name="Name39">
              <dgm:if name="Name40" axis="des" func="maxDepth" op="gt" val="1">
                <dgm:alg type="composite">
                  <dgm:param type="ar" val="1.5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userD" refType="w" fact="0.0136"/>
                  <dgm:constr type="ctrX" for="ch" forName="dot1" refType="w" fact="0.6747"/>
                  <dgm:constr type="ctrY" for="ch" forName="dot1" refType="h" fact="0.8215"/>
                  <dgm:constr type="w" for="ch" forName="dot1" refType="userD"/>
                  <dgm:constr type="h" for="ch" forName="dot1" refType="userD"/>
                  <dgm:constr type="ctrX" for="ch" forName="dot2" refType="w" fact="0.7051"/>
                  <dgm:constr type="ctrY" for="ch" forName="dot2" refType="h" fact="0.843"/>
                  <dgm:constr type="w" for="ch" forName="dot2" refType="userD"/>
                  <dgm:constr type="h" for="ch" forName="dot2" refType="userD"/>
                  <dgm:constr type="ctrX" for="ch" forName="dot3" refType="w" fact="0.7365"/>
                  <dgm:constr type="ctrY" for="ch" forName="dot3" refType="h" fact="0.8607"/>
                  <dgm:constr type="w" for="ch" forName="dot3" refType="userD"/>
                  <dgm:constr type="h" for="ch" forName="dot3" refType="userD"/>
                  <dgm:constr type="ctrX" for="ch" forName="dot4" refType="w" fact="0.7687"/>
                  <dgm:constr type="ctrY" for="ch" forName="dot4" refType="h" fact="0.8745"/>
                  <dgm:constr type="w" for="ch" forName="dot4" refType="userD"/>
                  <dgm:constr type="h" for="ch" forName="dot4" refType="userD"/>
                  <dgm:constr type="ctrX" for="ch" forName="dot5" refType="w" fact="0.5325"/>
                  <dgm:constr type="ctrY" for="ch" forName="dot5" refType="h" fact="0.6419"/>
                  <dgm:constr type="w" for="ch" forName="dot5" refType="userD"/>
                  <dgm:constr type="h" for="ch" forName="dot5" refType="userD"/>
                  <dgm:constr type="ctrX" for="ch" forName="dot6" refType="w" fact="0.4514"/>
                  <dgm:constr type="ctrY" for="ch" forName="dot6" refType="h" fact="0.3784"/>
                  <dgm:constr type="w" for="ch" forName="dot6" refType="userD"/>
                  <dgm:constr type="h" for="ch" forName="dot6" refType="userD"/>
                  <dgm:constr type="ctrX" for="ch" forName="dotArrow1" refType="w" fact="0.4733"/>
                  <dgm:constr type="ctrY" for="ch" forName="dotArrow1" refType="h" fact="0.0496"/>
                  <dgm:constr type="w" for="ch" forName="dotArrow1" refType="userD"/>
                  <dgm:constr type="h" for="ch" forName="dotArrow1" refType="userD"/>
                  <dgm:constr type="ctrX" for="ch" forName="dotArrow2" refType="w" fact="0.4538"/>
                  <dgm:constr type="ctrY" for="ch" forName="dotArrow2" refType="h" fact="0.0282"/>
                  <dgm:constr type="w" for="ch" forName="dotArrow2" refType="userD"/>
                  <dgm:constr type="h" for="ch" forName="dotArrow2" refType="userD"/>
                  <dgm:constr type="ctrX" for="ch" forName="dotArrow3" refType="w" fact="0.4343"/>
                  <dgm:constr type="ctrY" for="ch" forName="dotArrow3" refType="h" fact="0.0068"/>
                  <dgm:constr type="w" for="ch" forName="dotArrow3" refType="userD"/>
                  <dgm:constr type="h" for="ch" forName="dotArrow3" refType="userD"/>
                  <dgm:constr type="ctrX" for="ch" forName="dotArrow4" refType="w" fact="0.4149"/>
                  <dgm:constr type="ctrY" for="ch" forName="dotArrow4" refType="h" fact="0.0282"/>
                  <dgm:constr type="w" for="ch" forName="dotArrow4" refType="userD"/>
                  <dgm:constr type="h" for="ch" forName="dotArrow4" refType="userD"/>
                  <dgm:constr type="ctrX" for="ch" forName="dotArrow5" refType="w" fact="0.3954"/>
                  <dgm:constr type="ctrY" for="ch" forName="dotArrow5" refType="h" fact="0.0496"/>
                  <dgm:constr type="w" for="ch" forName="dotArrow5" refType="userD"/>
                  <dgm:constr type="h" for="ch" forName="dotArrow5" refType="userD"/>
                  <dgm:constr type="ctrX" for="ch" forName="dotArrow6" refType="w" fact="0.4343"/>
                  <dgm:constr type="ctrY" for="ch" forName="dotArrow6" refType="h" fact="0.052"/>
                  <dgm:constr type="w" for="ch" forName="dotArrow6" refType="userD"/>
                  <dgm:constr type="h" for="ch" forName="dotArrow6" refType="userD"/>
                  <dgm:constr type="ctrX" for="ch" forName="dotArrow7" refType="w" fact="0.4343"/>
                  <dgm:constr type="ctrY" for="ch" forName="dotArrow7" refType="h" fact="0.0972"/>
                  <dgm:constr type="w" for="ch" forName="dotArrow7" refType="userD"/>
                  <dgm:constr type="h" for="ch" forName="dotArrow7" refType="userD"/>
                  <dgm:constr type="r" for="ch" forName="parTx1" refType="w" fact="0.8534"/>
                  <dgm:constr type="t" for="ch" forName="parTx1" refType="h" fact="0.9095"/>
                  <dgm:constr type="w" for="ch" forName="parTx1" refType="w" fact="0.294"/>
                  <dgm:constr type="h" for="ch" forName="parTx1" refType="h" fact="0.1222"/>
                  <dgm:constr type="ctrX" for="ch" forName="picture1" refType="w" fact="0.8667"/>
                  <dgm:constr type="ctrY" for="ch" forName="picture1" refType="h" fact="0.8922"/>
                  <dgm:constr type="w" for="ch" forName="picture1" refType="w" fact="0.1363"/>
                  <dgm:constr type="h" for="ch" forName="picture1" refType="h" fact="0.2113"/>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5895"/>
                  <dgm:constr type="t" for="ch" forName="parTx2" refType="h" fact="0.762"/>
                  <dgm:constr type="w" for="ch" forName="parTx2" refType="w" fact="0.294"/>
                  <dgm:constr type="h" for="ch" forName="parTx2" refType="h" fact="0.1222"/>
                  <dgm:constr type="ctrX" for="ch" forName="picture2" refType="w" fact="0.6028"/>
                  <dgm:constr type="ctrY" for="ch" forName="picture2" refType="h" fact="0.7447"/>
                  <dgm:constr type="w" for="ch" forName="picture2" refType="w" fact="0.1363"/>
                  <dgm:constr type="h" for="ch" forName="picture2" refType="h" fact="0.2113"/>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771"/>
                  <dgm:constr type="t" for="ch" forName="parTx3" refType="h" fact="0.5294"/>
                  <dgm:constr type="w" for="ch" forName="parTx3" refType="w" fact="0.294"/>
                  <dgm:constr type="h" for="ch" forName="parTx3" refType="h" fact="0.1222"/>
                  <dgm:constr type="ctrX" for="ch" forName="picture3" refType="w" fact="0.4905"/>
                  <dgm:constr type="ctrY" for="ch" forName="picture3" refType="h" fact="0.5121"/>
                  <dgm:constr type="w" for="ch" forName="picture3" refType="w" fact="0.1363"/>
                  <dgm:constr type="h" for="ch" forName="picture3" refType="h" fact="0.2113"/>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4278"/>
                  <dgm:constr type="t" for="ch" forName="parTx4" refType="h" fact="0.2523"/>
                  <dgm:constr type="w" for="ch" forName="parTx4" refType="w" fact="0.294"/>
                  <dgm:constr type="h" for="ch" forName="parTx4" refType="h" fact="0.1222"/>
                  <dgm:constr type="ctrX" for="ch" forName="picture4" refType="w" fact="0.4412"/>
                  <dgm:constr type="ctrY" for="ch" forName="picture4" refType="h" fact="0.235"/>
                  <dgm:constr type="w" for="ch" forName="picture4" refType="w" fact="0.1363"/>
                  <dgm:constr type="h" for="ch" forName="picture4" refType="h" fact="0.2113"/>
                  <dgm:constr type="r" for="ch" forName="desTx4" refType="l" refFor="ch" refForName="parTx4"/>
                  <dgm:constr type="l" for="ch" forName="desTx4"/>
                  <dgm:constr type="t" for="ch" forName="desTx4" refType="t" refFor="ch" refForName="parTx4"/>
                  <dgm:constr type="h" for="ch" forName="desTx4" refType="h" refFor="ch" refForName="parTx4"/>
                </dgm:constrLst>
              </dgm:if>
              <dgm:else name="Name41">
                <dgm:alg type="composite">
                  <dgm:param type="ar" val="1.26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userD" refType="w" fact="0.0167"/>
                  <dgm:constr type="ctrX" for="ch" forName="dot1" refType="w" fact="0.6022"/>
                  <dgm:constr type="ctrY" for="ch" forName="dot1" refType="h" fact="0.8215"/>
                  <dgm:constr type="w" for="ch" forName="dot1" refType="userD"/>
                  <dgm:constr type="h" for="ch" forName="dot1" refType="userD"/>
                  <dgm:constr type="ctrX" for="ch" forName="dot2" refType="w" fact="0.6394"/>
                  <dgm:constr type="ctrY" for="ch" forName="dot2" refType="h" fact="0.843"/>
                  <dgm:constr type="w" for="ch" forName="dot2" refType="userD"/>
                  <dgm:constr type="h" for="ch" forName="dot2" refType="userD"/>
                  <dgm:constr type="ctrX" for="ch" forName="dot3" refType="w" fact="0.6777"/>
                  <dgm:constr type="ctrY" for="ch" forName="dot3" refType="h" fact="0.8607"/>
                  <dgm:constr type="w" for="ch" forName="dot3" refType="userD"/>
                  <dgm:constr type="h" for="ch" forName="dot3" refType="userD"/>
                  <dgm:constr type="ctrX" for="ch" forName="dot4" refType="w" fact="0.7171"/>
                  <dgm:constr type="ctrY" for="ch" forName="dot4" refType="h" fact="0.8745"/>
                  <dgm:constr type="w" for="ch" forName="dot4" refType="userD"/>
                  <dgm:constr type="h" for="ch" forName="dot4" refType="userD"/>
                  <dgm:constr type="ctrX" for="ch" forName="dot5" refType="w" fact="0.4283"/>
                  <dgm:constr type="ctrY" for="ch" forName="dot5" refType="h" fact="0.6419"/>
                  <dgm:constr type="w" for="ch" forName="dot5" refType="userD"/>
                  <dgm:constr type="h" for="ch" forName="dot5" refType="userD"/>
                  <dgm:constr type="ctrX" for="ch" forName="dot6" refType="w" fact="0.3291"/>
                  <dgm:constr type="ctrY" for="ch" forName="dot6" refType="h" fact="0.3784"/>
                  <dgm:constr type="w" for="ch" forName="dot6" refType="userD"/>
                  <dgm:constr type="h" for="ch" forName="dot6" refType="userD"/>
                  <dgm:constr type="ctrX" for="ch" forName="dotArrow1" refType="w" fact="0.3559"/>
                  <dgm:constr type="ctrY" for="ch" forName="dotArrow1" refType="h" fact="0.0496"/>
                  <dgm:constr type="w" for="ch" forName="dotArrow1" refType="userD"/>
                  <dgm:constr type="h" for="ch" forName="dotArrow1" refType="userD"/>
                  <dgm:constr type="ctrX" for="ch" forName="dotArrow2" refType="w" fact="0.3321"/>
                  <dgm:constr type="ctrY" for="ch" forName="dotArrow2" refType="h" fact="0.0282"/>
                  <dgm:constr type="w" for="ch" forName="dotArrow2" refType="userD"/>
                  <dgm:constr type="h" for="ch" forName="dotArrow2" refType="userD"/>
                  <dgm:constr type="ctrX" for="ch" forName="dotArrow3" refType="w" fact="0.3083"/>
                  <dgm:constr type="ctrY" for="ch" forName="dotArrow3" refType="h" fact="0.0068"/>
                  <dgm:constr type="w" for="ch" forName="dotArrow3" refType="userD"/>
                  <dgm:constr type="h" for="ch" forName="dotArrow3" refType="userD"/>
                  <dgm:constr type="ctrX" for="ch" forName="dotArrow4" refType="w" fact="0.2845"/>
                  <dgm:constr type="ctrY" for="ch" forName="dotArrow4" refType="h" fact="0.0282"/>
                  <dgm:constr type="w" for="ch" forName="dotArrow4" refType="userD"/>
                  <dgm:constr type="h" for="ch" forName="dotArrow4" refType="userD"/>
                  <dgm:constr type="ctrX" for="ch" forName="dotArrow5" refType="w" fact="0.2606"/>
                  <dgm:constr type="ctrY" for="ch" forName="dotArrow5" refType="h" fact="0.0496"/>
                  <dgm:constr type="w" for="ch" forName="dotArrow5" refType="userD"/>
                  <dgm:constr type="h" for="ch" forName="dotArrow5" refType="userD"/>
                  <dgm:constr type="ctrX" for="ch" forName="dotArrow6" refType="w" fact="0.3083"/>
                  <dgm:constr type="ctrY" for="ch" forName="dotArrow6" refType="h" fact="0.052"/>
                  <dgm:constr type="w" for="ch" forName="dotArrow6" refType="userD"/>
                  <dgm:constr type="h" for="ch" forName="dotArrow6" refType="userD"/>
                  <dgm:constr type="ctrX" for="ch" forName="dotArrow7" refType="w" fact="0.3083"/>
                  <dgm:constr type="ctrY" for="ch" forName="dotArrow7" refType="h" fact="0.0972"/>
                  <dgm:constr type="w" for="ch" forName="dotArrow7" refType="userD"/>
                  <dgm:constr type="h" for="ch" forName="dotArrow7" refType="userD"/>
                  <dgm:constr type="r" for="ch" forName="parTx1" refType="w" fact="0.8207"/>
                  <dgm:constr type="t" for="ch" forName="parTx1" refType="h" fact="0.9064"/>
                  <dgm:constr type="w" for="ch" forName="parTx1" refType="w" fact="0.3595"/>
                  <dgm:constr type="h" for="ch" forName="parTx1" refType="h" fact="0.1222"/>
                  <dgm:constr type="ctrX" for="ch" forName="picture1" refType="w" fact="0.837"/>
                  <dgm:constr type="ctrY" for="ch" forName="picture1" refType="h" fact="0.8922"/>
                  <dgm:constr type="w" for="ch" forName="picture1" refType="w" fact="0.1667"/>
                  <dgm:constr type="h" for="ch" forName="picture1" refType="h" fact="0.2113"/>
                  <dgm:constr type="r" for="ch" forName="parTx2" refType="w" fact="0.498"/>
                  <dgm:constr type="t" for="ch" forName="parTx2" refType="h" fact="0.7589"/>
                  <dgm:constr type="w" for="ch" forName="parTx2" refType="w" fact="0.3595"/>
                  <dgm:constr type="h" for="ch" forName="parTx2" refType="h" fact="0.1222"/>
                  <dgm:constr type="ctrX" for="ch" forName="picture2" refType="w" fact="0.5143"/>
                  <dgm:constr type="ctrY" for="ch" forName="picture2" refType="h" fact="0.7447"/>
                  <dgm:constr type="w" for="ch" forName="picture2" refType="w" fact="0.1667"/>
                  <dgm:constr type="h" for="ch" forName="picture2" refType="h" fact="0.2113"/>
                  <dgm:constr type="r" for="ch" forName="parTx3" refType="w" fact="0.3606"/>
                  <dgm:constr type="t" for="ch" forName="parTx3" refType="h" fact="0.5263"/>
                  <dgm:constr type="w" for="ch" forName="parTx3" refType="w" fact="0.3595"/>
                  <dgm:constr type="h" for="ch" forName="parTx3" refType="h" fact="0.1222"/>
                  <dgm:constr type="ctrX" for="ch" forName="picture3" refType="w" fact="0.3769"/>
                  <dgm:constr type="ctrY" for="ch" forName="picture3" refType="h" fact="0.5121"/>
                  <dgm:constr type="w" for="ch" forName="picture3" refType="w" fact="0.1667"/>
                  <dgm:constr type="h" for="ch" forName="picture3" refType="h" fact="0.2113"/>
                  <dgm:constr type="r" for="ch" forName="parTx4" refType="w" fact="0.3003"/>
                  <dgm:constr type="t" for="ch" forName="parTx4" refType="h" fact="0.2492"/>
                  <dgm:constr type="w" for="ch" forName="parTx4" refType="w" fact="0.3595"/>
                  <dgm:constr type="h" for="ch" forName="parTx4" refType="h" fact="0.1222"/>
                  <dgm:constr type="ctrX" for="ch" forName="picture4" refType="w" fact="0.3166"/>
                  <dgm:constr type="ctrY" for="ch" forName="picture4" refType="h" fact="0.235"/>
                  <dgm:constr type="w" for="ch" forName="picture4" refType="w" fact="0.1667"/>
                  <dgm:constr type="h" for="ch" forName="picture4" refType="h" fact="0.2113"/>
                </dgm:constrLst>
              </dgm:else>
            </dgm:choose>
          </dgm:else>
        </dgm:choose>
      </dgm:if>
      <dgm:if name="Name42" axis="ch" ptType="node" func="cnt" op="equ" val="5">
        <dgm:choose name="Name43">
          <dgm:if name="Name44" func="var" arg="dir" op="equ" val="norm">
            <dgm:choose name="Name45">
              <dgm:if name="Name46" axis="des" func="maxDepth" op="gt" val="1">
                <dgm:alg type="composite">
                  <dgm:param type="ar" val="1.4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userD" refType="w" fact="0.0118"/>
                  <dgm:constr type="ctrX" for="ch" forName="dot1" refType="w" fact="0.3263"/>
                  <dgm:constr type="ctrY" for="ch" forName="dot1" refType="h" fact="0.8674"/>
                  <dgm:constr type="w" for="ch" forName="dot1" refType="userD"/>
                  <dgm:constr type="h" for="ch" forName="dot1" refType="userD"/>
                  <dgm:constr type="ctrX" for="ch" forName="dot2" refType="w" fact="0.3001"/>
                  <dgm:constr type="ctrY" for="ch" forName="dot2" refType="h" fact="0.8824"/>
                  <dgm:constr type="w" for="ch" forName="dot2" refType="userD"/>
                  <dgm:constr type="h" for="ch" forName="dot2" refType="userD"/>
                  <dgm:constr type="ctrX" for="ch" forName="dot3" refType="w" fact="0.2733"/>
                  <dgm:constr type="ctrY" for="ch" forName="dot3" refType="h" fact="0.8948"/>
                  <dgm:constr type="w" for="ch" forName="dot3" refType="userD"/>
                  <dgm:constr type="h" for="ch" forName="dot3" refType="userD"/>
                  <dgm:constr type="ctrX" for="ch" forName="dot4" refType="w" fact="0.2462"/>
                  <dgm:constr type="ctrY" for="ch" forName="dot4" refType="h" fact="0.9044"/>
                  <dgm:constr type="w" for="ch" forName="dot4" refType="userD"/>
                  <dgm:constr type="h" for="ch" forName="dot4" refType="userD"/>
                  <dgm:constr type="ctrX" for="ch" forName="dot5" refType="w" fact="0.4691"/>
                  <dgm:constr type="ctrY" for="ch" forName="dot5" refType="h" fact="0.7222"/>
                  <dgm:constr type="w" for="ch" forName="dot5" refType="userD"/>
                  <dgm:constr type="h" for="ch" forName="dot5" refType="userD"/>
                  <dgm:constr type="ctrX" for="ch" forName="dot6" refType="w" fact="0.4484"/>
                  <dgm:constr type="ctrY" for="ch" forName="dot6" refType="h" fact="0.7518"/>
                  <dgm:constr type="w" for="ch" forName="dot6" refType="userD"/>
                  <dgm:constr type="h" for="ch" forName="dot6" refType="userD"/>
                  <dgm:constr type="ctrX" for="ch" forName="dot7" refType="w" fact="0.5549"/>
                  <dgm:constr type="ctrY" for="ch" forName="dot7" refType="h" fact="0.5422"/>
                  <dgm:constr type="w" for="ch" forName="dot7" refType="userD"/>
                  <dgm:constr type="h" for="ch" forName="dot7" refType="userD"/>
                  <dgm:constr type="ctrX" for="ch" forName="dot8" refType="w" fact="0.601"/>
                  <dgm:constr type="ctrY" for="ch" forName="dot8" refType="h" fact="0.3229"/>
                  <dgm:constr type="w" for="ch" forName="dot8" refType="userD"/>
                  <dgm:constr type="h" for="ch" forName="dot8" refType="userD"/>
                  <dgm:constr type="ctrX" for="ch" forName="dotArrow1" refType="w" fact="0.5779"/>
                  <dgm:constr type="ctrY" for="ch" forName="dotArrow1" refType="h" fact="0.0635"/>
                  <dgm:constr type="w" for="ch" forName="dotArrow1" refType="userD"/>
                  <dgm:constr type="h" for="ch" forName="dotArrow1" refType="userD"/>
                  <dgm:constr type="ctrX" for="ch" forName="dotArrow2" refType="w" fact="0.5951"/>
                  <dgm:constr type="ctrY" for="ch" forName="dotArrow2" refType="h" fact="0.0448"/>
                  <dgm:constr type="w" for="ch" forName="dotArrow2" refType="userD"/>
                  <dgm:constr type="h" for="ch" forName="dotArrow2" refType="userD"/>
                  <dgm:constr type="ctrX" for="ch" forName="dotArrow3" refType="w" fact="0.6123"/>
                  <dgm:constr type="ctrY" for="ch" forName="dotArrow3" refType="h" fact="0.026"/>
                  <dgm:constr type="w" for="ch" forName="dotArrow3" refType="userD"/>
                  <dgm:constr type="h" for="ch" forName="dotArrow3" refType="userD"/>
                  <dgm:constr type="ctrX" for="ch" forName="dotArrow4" refType="w" fact="0.6295"/>
                  <dgm:constr type="ctrY" for="ch" forName="dotArrow4" refType="h" fact="0.0448"/>
                  <dgm:constr type="w" for="ch" forName="dotArrow4" refType="userD"/>
                  <dgm:constr type="h" for="ch" forName="dotArrow4" refType="userD"/>
                  <dgm:constr type="ctrX" for="ch" forName="dotArrow5" refType="w" fact="0.6467"/>
                  <dgm:constr type="ctrY" for="ch" forName="dotArrow5" refType="h" fact="0.0635"/>
                  <dgm:constr type="w" for="ch" forName="dotArrow5" refType="userD"/>
                  <dgm:constr type="h" for="ch" forName="dotArrow5" refType="userD"/>
                  <dgm:constr type="ctrX" for="ch" forName="dotArrow6" refType="w" fact="0.6123"/>
                  <dgm:constr type="ctrY" for="ch" forName="dotArrow6" refType="h" fact="0.0656"/>
                  <dgm:constr type="w" for="ch" forName="dotArrow6" refType="userD"/>
                  <dgm:constr type="h" for="ch" forName="dotArrow6" refType="userD"/>
                  <dgm:constr type="ctrX" for="ch" forName="dotArrow7" refType="w" fact="0.6123"/>
                  <dgm:constr type="ctrY" for="ch" forName="dotArrow7" refType="h" fact="0.1052"/>
                  <dgm:constr type="w" for="ch" forName="dotArrow7" refType="userD"/>
                  <dgm:constr type="h" for="ch" forName="dotArrow7" refType="userD"/>
                  <dgm:constr type="l" for="ch" forName="parTx1" refType="w" fact="0.1746"/>
                  <dgm:constr type="t" for="ch" forName="parTx1" refType="h" fact="0.9304"/>
                  <dgm:constr type="w" for="ch" forName="parTx1" refType="w" fact="0.2544"/>
                  <dgm:constr type="h" for="ch" forName="parTx1" refType="h" fact="0.0962"/>
                  <dgm:constr type="ctrX" for="ch" forName="picture1" refType="w" fact="0.1631"/>
                  <dgm:constr type="ctrY" for="ch" forName="picture1" refType="h" fact="0.9169"/>
                  <dgm:constr type="w" for="ch" forName="picture1" refType="w" fact="0.118"/>
                  <dgm:constr type="h" for="ch" forName="picture1" refType="h" fact="0.1663"/>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3982"/>
                  <dgm:constr type="t" for="ch" forName="parTx2" refType="h" fact="0.8167"/>
                  <dgm:constr type="w" for="ch" forName="parTx2" refType="w" fact="0.2544"/>
                  <dgm:constr type="h" for="ch" forName="parTx2" refType="h" fact="0.0962"/>
                  <dgm:constr type="ctrX" for="ch" forName="picture2" refType="w" fact="0.3866"/>
                  <dgm:constr type="ctrY" for="ch" forName="picture2" refType="h" fact="0.8032"/>
                  <dgm:constr type="w" for="ch" forName="picture2" refType="w" fact="0.118"/>
                  <dgm:constr type="h" for="ch" forName="picture2" refType="h" fact="0.1663"/>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194"/>
                  <dgm:constr type="t" for="ch" forName="parTx3" refType="h" fact="0.6524"/>
                  <dgm:constr type="w" for="ch" forName="parTx3" refType="w" fact="0.2544"/>
                  <dgm:constr type="h" for="ch" forName="parTx3" refType="h" fact="0.0962"/>
                  <dgm:constr type="ctrX" for="ch" forName="picture3" refType="w" fact="0.5078"/>
                  <dgm:constr type="ctrY" for="ch" forName="picture3" refType="h" fact="0.6389"/>
                  <dgm:constr type="w" for="ch" forName="picture3" refType="w" fact="0.118"/>
                  <dgm:constr type="h" for="ch" forName="picture3" refType="h" fact="0.1663"/>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5827"/>
                  <dgm:constr type="t" for="ch" forName="parTx4" refType="h" fact="0.4412"/>
                  <dgm:constr type="w" for="ch" forName="parTx4" refType="w" fact="0.2544"/>
                  <dgm:constr type="h" for="ch" forName="parTx4" refType="h" fact="0.0962"/>
                  <dgm:constr type="ctrX" for="ch" forName="picture4" refType="w" fact="0.5712"/>
                  <dgm:constr type="ctrY" for="ch" forName="picture4" refType="h" fact="0.4277"/>
                  <dgm:constr type="w" for="ch" forName="picture4" refType="w" fact="0.118"/>
                  <dgm:constr type="h" for="ch" forName="picture4" refType="h" fact="0.1663"/>
                  <dgm:constr type="l" for="ch" forName="desTx4" refType="r" refFor="ch" refForName="parTx4"/>
                  <dgm:constr type="r" for="ch" forName="desTx4" refType="w"/>
                  <dgm:constr type="t" for="ch" forName="desTx4" refType="t" refFor="ch" refForName="parTx4"/>
                  <dgm:constr type="h" for="ch" forName="desTx4" refType="h" refFor="ch" refForName="parTx4"/>
                  <dgm:constr type="l" for="ch" forName="parTx5" refType="w" fact="0.618"/>
                  <dgm:constr type="t" for="ch" forName="parTx5" refType="h" fact="0.2262"/>
                  <dgm:constr type="w" for="ch" forName="parTx5" refType="w" fact="0.2544"/>
                  <dgm:constr type="h" for="ch" forName="parTx5" refType="h" fact="0.0962"/>
                  <dgm:constr type="ctrX" for="ch" forName="picture5" refType="w" fact="0.6064"/>
                  <dgm:constr type="ctrY" for="ch" forName="picture5" refType="h" fact="0.2127"/>
                  <dgm:constr type="w" for="ch" forName="picture5" refType="w" fact="0.118"/>
                  <dgm:constr type="h" for="ch" forName="picture5" refType="h" fact="0.1663"/>
                  <dgm:constr type="l" for="ch" forName="desTx5" refType="r" refFor="ch" refForName="parTx5"/>
                  <dgm:constr type="r" for="ch" forName="desTx5" refType="w"/>
                  <dgm:constr type="t" for="ch" forName="desTx5" refType="t" refFor="ch" refForName="parTx5"/>
                  <dgm:constr type="h" for="ch" forName="desTx5" refType="h" refFor="ch" refForName="parTx5"/>
                </dgm:constrLst>
              </dgm:if>
              <dgm:else name="Name47">
                <dgm:alg type="composite">
                  <dgm:param type="ar" val="1.164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userD" refType="w" fact="0.0143"/>
                  <dgm:constr type="ctrX" for="ch" forName="dot1" refType="w" fact="0.3951"/>
                  <dgm:constr type="ctrY" for="ch" forName="dot1" refType="h" fact="0.8674"/>
                  <dgm:constr type="w" for="ch" forName="dot1" refType="userD"/>
                  <dgm:constr type="h" for="ch" forName="dot1" refType="userD"/>
                  <dgm:constr type="ctrX" for="ch" forName="dot2" refType="w" fact="0.3634"/>
                  <dgm:constr type="ctrY" for="ch" forName="dot2" refType="h" fact="0.8824"/>
                  <dgm:constr type="w" for="ch" forName="dot2" refType="userD"/>
                  <dgm:constr type="h" for="ch" forName="dot2" refType="userD"/>
                  <dgm:constr type="ctrX" for="ch" forName="dot3" refType="w" fact="0.331"/>
                  <dgm:constr type="ctrY" for="ch" forName="dot3" refType="h" fact="0.8948"/>
                  <dgm:constr type="w" for="ch" forName="dot3" refType="userD"/>
                  <dgm:constr type="h" for="ch" forName="dot3" refType="userD"/>
                  <dgm:constr type="ctrX" for="ch" forName="dot4" refType="w" fact="0.2981"/>
                  <dgm:constr type="ctrY" for="ch" forName="dot4" refType="h" fact="0.9044"/>
                  <dgm:constr type="w" for="ch" forName="dot4" refType="userD"/>
                  <dgm:constr type="h" for="ch" forName="dot4" refType="userD"/>
                  <dgm:constr type="ctrX" for="ch" forName="dot5" refType="w" fact="0.5681"/>
                  <dgm:constr type="ctrY" for="ch" forName="dot5" refType="h" fact="0.7222"/>
                  <dgm:constr type="w" for="ch" forName="dot5" refType="userD"/>
                  <dgm:constr type="h" for="ch" forName="dot5" refType="userD"/>
                  <dgm:constr type="ctrX" for="ch" forName="dot6" refType="w" fact="0.543"/>
                  <dgm:constr type="ctrY" for="ch" forName="dot6" refType="h" fact="0.7518"/>
                  <dgm:constr type="w" for="ch" forName="dot6" refType="userD"/>
                  <dgm:constr type="h" for="ch" forName="dot6" refType="userD"/>
                  <dgm:constr type="ctrX" for="ch" forName="dot7" refType="w" fact="0.672"/>
                  <dgm:constr type="ctrY" for="ch" forName="dot7" refType="h" fact="0.5422"/>
                  <dgm:constr type="w" for="ch" forName="dot7" refType="userD"/>
                  <dgm:constr type="h" for="ch" forName="dot7" refType="userD"/>
                  <dgm:constr type="ctrX" for="ch" forName="dot8" refType="w" fact="0.7278"/>
                  <dgm:constr type="ctrY" for="ch" forName="dot8" refType="h" fact="0.3229"/>
                  <dgm:constr type="w" for="ch" forName="dot8" refType="userD"/>
                  <dgm:constr type="h" for="ch" forName="dot8" refType="userD"/>
                  <dgm:constr type="ctrX" for="ch" forName="dotArrow1" refType="w" fact="0.6999"/>
                  <dgm:constr type="ctrY" for="ch" forName="dotArrow1" refType="h" fact="0.0635"/>
                  <dgm:constr type="w" for="ch" forName="dotArrow1" refType="userD"/>
                  <dgm:constr type="h" for="ch" forName="dotArrow1" refType="userD"/>
                  <dgm:constr type="ctrX" for="ch" forName="dotArrow2" refType="w" fact="0.7207"/>
                  <dgm:constr type="ctrY" for="ch" forName="dotArrow2" refType="h" fact="0.0448"/>
                  <dgm:constr type="w" for="ch" forName="dotArrow2" refType="userD"/>
                  <dgm:constr type="h" for="ch" forName="dotArrow2" refType="userD"/>
                  <dgm:constr type="ctrX" for="ch" forName="dotArrow3" refType="w" fact="0.7415"/>
                  <dgm:constr type="ctrY" for="ch" forName="dotArrow3" refType="h" fact="0.026"/>
                  <dgm:constr type="w" for="ch" forName="dotArrow3" refType="userD"/>
                  <dgm:constr type="h" for="ch" forName="dotArrow3" refType="userD"/>
                  <dgm:constr type="ctrX" for="ch" forName="dotArrow4" refType="w" fact="0.7624"/>
                  <dgm:constr type="ctrY" for="ch" forName="dotArrow4" refType="h" fact="0.0448"/>
                  <dgm:constr type="w" for="ch" forName="dotArrow4" refType="userD"/>
                  <dgm:constr type="h" for="ch" forName="dotArrow4" refType="userD"/>
                  <dgm:constr type="ctrX" for="ch" forName="dotArrow5" refType="w" fact="0.7832"/>
                  <dgm:constr type="ctrY" for="ch" forName="dotArrow5" refType="h" fact="0.0635"/>
                  <dgm:constr type="w" for="ch" forName="dotArrow5" refType="userD"/>
                  <dgm:constr type="h" for="ch" forName="dotArrow5" refType="userD"/>
                  <dgm:constr type="ctrX" for="ch" forName="dotArrow6" refType="w" fact="0.7415"/>
                  <dgm:constr type="ctrY" for="ch" forName="dotArrow6" refType="h" fact="0.0656"/>
                  <dgm:constr type="w" for="ch" forName="dotArrow6" refType="userD"/>
                  <dgm:constr type="h" for="ch" forName="dotArrow6" refType="userD"/>
                  <dgm:constr type="ctrX" for="ch" forName="dotArrow7" refType="w" fact="0.7415"/>
                  <dgm:constr type="ctrY" for="ch" forName="dotArrow7" refType="h" fact="0.1052"/>
                  <dgm:constr type="w" for="ch" forName="dotArrow7" refType="userD"/>
                  <dgm:constr type="h" for="ch" forName="dotArrow7" refType="userD"/>
                  <dgm:constr type="l" for="ch" forName="parTx1" refType="w" fact="0.2115"/>
                  <dgm:constr type="t" for="ch" forName="parTx1" refType="h" fact="0.928"/>
                  <dgm:constr type="w" for="ch" forName="parTx1" refType="w" fact="0.3081"/>
                  <dgm:constr type="h" for="ch" forName="parTx1" refType="h" fact="0.0962"/>
                  <dgm:constr type="ctrX" for="ch" forName="picture1" refType="w" fact="0.1975"/>
                  <dgm:constr type="ctrY" for="ch" forName="picture1" refType="h" fact="0.9169"/>
                  <dgm:constr type="w" for="ch" forName="picture1" refType="w" fact="0.1429"/>
                  <dgm:constr type="h" for="ch" forName="picture1" refType="h" fact="0.1663"/>
                  <dgm:constr type="l" for="ch" forName="parTx2" refType="w" fact="0.4822"/>
                  <dgm:constr type="t" for="ch" forName="parTx2" refType="h" fact="0.8143"/>
                  <dgm:constr type="w" for="ch" forName="parTx2" refType="w" fact="0.3081"/>
                  <dgm:constr type="h" for="ch" forName="parTx2" refType="h" fact="0.0962"/>
                  <dgm:constr type="ctrX" for="ch" forName="picture2" refType="w" fact="0.4682"/>
                  <dgm:constr type="ctrY" for="ch" forName="picture2" refType="h" fact="0.8032"/>
                  <dgm:constr type="w" for="ch" forName="picture2" refType="w" fact="0.1429"/>
                  <dgm:constr type="h" for="ch" forName="picture2" refType="h" fact="0.1663"/>
                  <dgm:constr type="l" for="ch" forName="parTx3" refType="w" fact="0.629"/>
                  <dgm:constr type="t" for="ch" forName="parTx3" refType="h" fact="0.65"/>
                  <dgm:constr type="w" for="ch" forName="parTx3" refType="w" fact="0.3081"/>
                  <dgm:constr type="h" for="ch" forName="parTx3" refType="h" fact="0.0962"/>
                  <dgm:constr type="ctrX" for="ch" forName="picture3" refType="w" fact="0.615"/>
                  <dgm:constr type="ctrY" for="ch" forName="picture3" refType="h" fact="0.6389"/>
                  <dgm:constr type="w" for="ch" forName="picture3" refType="w" fact="0.1429"/>
                  <dgm:constr type="h" for="ch" forName="picture3" refType="h" fact="0.1663"/>
                  <dgm:constr type="l" for="ch" forName="parTx4" refType="w" fact="0.7057"/>
                  <dgm:constr type="t" for="ch" forName="parTx4" refType="h" fact="0.4388"/>
                  <dgm:constr type="w" for="ch" forName="parTx4" refType="w" fact="0.3081"/>
                  <dgm:constr type="h" for="ch" forName="parTx4" refType="h" fact="0.0962"/>
                  <dgm:constr type="ctrX" for="ch" forName="picture4" refType="w" fact="0.6917"/>
                  <dgm:constr type="ctrY" for="ch" forName="picture4" refType="h" fact="0.4277"/>
                  <dgm:constr type="w" for="ch" forName="picture4" refType="w" fact="0.1429"/>
                  <dgm:constr type="h" for="ch" forName="picture4" refType="h" fact="0.1663"/>
                  <dgm:constr type="l" for="ch" forName="parTx5" refType="w" fact="0.7484"/>
                  <dgm:constr type="t" for="ch" forName="parTx5" refType="h" fact="0.2238"/>
                  <dgm:constr type="w" for="ch" forName="parTx5" refType="w" fact="0.3081"/>
                  <dgm:constr type="h" for="ch" forName="parTx5" refType="h" fact="0.0962"/>
                  <dgm:constr type="ctrX" for="ch" forName="picture5" refType="w" fact="0.7344"/>
                  <dgm:constr type="ctrY" for="ch" forName="picture5" refType="h" fact="0.2127"/>
                  <dgm:constr type="w" for="ch" forName="picture5" refType="w" fact="0.1429"/>
                  <dgm:constr type="h" for="ch" forName="picture5" refType="h" fact="0.1663"/>
                </dgm:constrLst>
              </dgm:else>
            </dgm:choose>
          </dgm:if>
          <dgm:else name="Name48">
            <dgm:choose name="Name49">
              <dgm:if name="Name50" axis="des" func="maxDepth" op="gt" val="1">
                <dgm:alg type="composite">
                  <dgm:param type="ar" val="1.4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userD" refType="w" fact="0.0118"/>
                  <dgm:constr type="ctrX" for="ch" forName="dot1" refType="w" fact="0.6737"/>
                  <dgm:constr type="ctrY" for="ch" forName="dot1" refType="h" fact="0.8674"/>
                  <dgm:constr type="w" for="ch" forName="dot1" refType="userD"/>
                  <dgm:constr type="h" for="ch" forName="dot1" refType="userD"/>
                  <dgm:constr type="ctrX" for="ch" forName="dot2" refType="w" fact="0.6999"/>
                  <dgm:constr type="ctrY" for="ch" forName="dot2" refType="h" fact="0.8824"/>
                  <dgm:constr type="w" for="ch" forName="dot2" refType="userD"/>
                  <dgm:constr type="h" for="ch" forName="dot2" refType="userD"/>
                  <dgm:constr type="ctrX" for="ch" forName="dot3" refType="w" fact="0.7267"/>
                  <dgm:constr type="ctrY" for="ch" forName="dot3" refType="h" fact="0.8948"/>
                  <dgm:constr type="w" for="ch" forName="dot3" refType="userD"/>
                  <dgm:constr type="h" for="ch" forName="dot3" refType="userD"/>
                  <dgm:constr type="ctrX" for="ch" forName="dot4" refType="w" fact="0.7538"/>
                  <dgm:constr type="ctrY" for="ch" forName="dot4" refType="h" fact="0.9044"/>
                  <dgm:constr type="w" for="ch" forName="dot4" refType="userD"/>
                  <dgm:constr type="h" for="ch" forName="dot4" refType="userD"/>
                  <dgm:constr type="ctrX" for="ch" forName="dot5" refType="w" fact="0.5309"/>
                  <dgm:constr type="ctrY" for="ch" forName="dot5" refType="h" fact="0.7222"/>
                  <dgm:constr type="w" for="ch" forName="dot5" refType="userD"/>
                  <dgm:constr type="h" for="ch" forName="dot5" refType="userD"/>
                  <dgm:constr type="ctrX" for="ch" forName="dot6" refType="w" fact="0.5516"/>
                  <dgm:constr type="ctrY" for="ch" forName="dot6" refType="h" fact="0.7518"/>
                  <dgm:constr type="w" for="ch" forName="dot6" refType="userD"/>
                  <dgm:constr type="h" for="ch" forName="dot6" refType="userD"/>
                  <dgm:constr type="ctrX" for="ch" forName="dot7" refType="w" fact="0.4451"/>
                  <dgm:constr type="ctrY" for="ch" forName="dot7" refType="h" fact="0.5422"/>
                  <dgm:constr type="w" for="ch" forName="dot7" refType="userD"/>
                  <dgm:constr type="h" for="ch" forName="dot7" refType="userD"/>
                  <dgm:constr type="ctrX" for="ch" forName="dot8" refType="w" fact="0.399"/>
                  <dgm:constr type="ctrY" for="ch" forName="dot8" refType="h" fact="0.3229"/>
                  <dgm:constr type="w" for="ch" forName="dot8" refType="userD"/>
                  <dgm:constr type="h" for="ch" forName="dot8" refType="userD"/>
                  <dgm:constr type="ctrX" for="ch" forName="dotArrow1" refType="w" fact="0.4221"/>
                  <dgm:constr type="ctrY" for="ch" forName="dotArrow1" refType="h" fact="0.0635"/>
                  <dgm:constr type="w" for="ch" forName="dotArrow1" refType="userD"/>
                  <dgm:constr type="h" for="ch" forName="dotArrow1" refType="userD"/>
                  <dgm:constr type="ctrX" for="ch" forName="dotArrow2" refType="w" fact="0.4049"/>
                  <dgm:constr type="ctrY" for="ch" forName="dotArrow2" refType="h" fact="0.0448"/>
                  <dgm:constr type="w" for="ch" forName="dotArrow2" refType="userD"/>
                  <dgm:constr type="h" for="ch" forName="dotArrow2" refType="userD"/>
                  <dgm:constr type="ctrX" for="ch" forName="dotArrow3" refType="w" fact="0.3877"/>
                  <dgm:constr type="ctrY" for="ch" forName="dotArrow3" refType="h" fact="0.026"/>
                  <dgm:constr type="w" for="ch" forName="dotArrow3" refType="userD"/>
                  <dgm:constr type="h" for="ch" forName="dotArrow3" refType="userD"/>
                  <dgm:constr type="ctrX" for="ch" forName="dotArrow4" refType="w" fact="0.3705"/>
                  <dgm:constr type="ctrY" for="ch" forName="dotArrow4" refType="h" fact="0.0448"/>
                  <dgm:constr type="w" for="ch" forName="dotArrow4" refType="userD"/>
                  <dgm:constr type="h" for="ch" forName="dotArrow4" refType="userD"/>
                  <dgm:constr type="ctrX" for="ch" forName="dotArrow5" refType="w" fact="0.3533"/>
                  <dgm:constr type="ctrY" for="ch" forName="dotArrow5" refType="h" fact="0.0635"/>
                  <dgm:constr type="w" for="ch" forName="dotArrow5" refType="userD"/>
                  <dgm:constr type="h" for="ch" forName="dotArrow5" refType="userD"/>
                  <dgm:constr type="ctrX" for="ch" forName="dotArrow6" refType="w" fact="0.3877"/>
                  <dgm:constr type="ctrY" for="ch" forName="dotArrow6" refType="h" fact="0.0656"/>
                  <dgm:constr type="w" for="ch" forName="dotArrow6" refType="userD"/>
                  <dgm:constr type="h" for="ch" forName="dotArrow6" refType="userD"/>
                  <dgm:constr type="ctrX" for="ch" forName="dotArrow7" refType="w" fact="0.3877"/>
                  <dgm:constr type="ctrY" for="ch" forName="dotArrow7" refType="h" fact="0.1052"/>
                  <dgm:constr type="w" for="ch" forName="dotArrow7" refType="userD"/>
                  <dgm:constr type="h" for="ch" forName="dotArrow7" refType="userD"/>
                  <dgm:constr type="r" for="ch" forName="parTx1" refType="w" fact="0.8254"/>
                  <dgm:constr type="t" for="ch" forName="parTx1" refType="h" fact="0.9304"/>
                  <dgm:constr type="w" for="ch" forName="parTx1" refType="w" fact="0.2544"/>
                  <dgm:constr type="h" for="ch" forName="parTx1" refType="h" fact="0.0962"/>
                  <dgm:constr type="ctrX" for="ch" forName="picture1" refType="w" fact="0.8369"/>
                  <dgm:constr type="ctrY" for="ch" forName="picture1" refType="h" fact="0.9169"/>
                  <dgm:constr type="w" for="ch" forName="picture1" refType="w" fact="0.118"/>
                  <dgm:constr type="h" for="ch" forName="picture1" refType="h" fact="0.1663"/>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6018"/>
                  <dgm:constr type="t" for="ch" forName="parTx2" refType="h" fact="0.8167"/>
                  <dgm:constr type="w" for="ch" forName="parTx2" refType="w" fact="0.2544"/>
                  <dgm:constr type="h" for="ch" forName="parTx2" refType="h" fact="0.0962"/>
                  <dgm:constr type="ctrX" for="ch" forName="picture2" refType="w" fact="0.6134"/>
                  <dgm:constr type="ctrY" for="ch" forName="picture2" refType="h" fact="0.8032"/>
                  <dgm:constr type="w" for="ch" forName="picture2" refType="w" fact="0.118"/>
                  <dgm:constr type="h" for="ch" forName="picture2" refType="h" fact="0.1663"/>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806"/>
                  <dgm:constr type="t" for="ch" forName="parTx3" refType="h" fact="0.6524"/>
                  <dgm:constr type="w" for="ch" forName="parTx3" refType="w" fact="0.2544"/>
                  <dgm:constr type="h" for="ch" forName="parTx3" refType="h" fact="0.0962"/>
                  <dgm:constr type="ctrX" for="ch" forName="picture3" refType="w" fact="0.4922"/>
                  <dgm:constr type="ctrY" for="ch" forName="picture3" refType="h" fact="0.6389"/>
                  <dgm:constr type="w" for="ch" forName="picture3" refType="w" fact="0.118"/>
                  <dgm:constr type="h" for="ch" forName="picture3" refType="h" fact="0.1663"/>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4173"/>
                  <dgm:constr type="t" for="ch" forName="parTx4" refType="h" fact="0.4412"/>
                  <dgm:constr type="w" for="ch" forName="parTx4" refType="w" fact="0.2544"/>
                  <dgm:constr type="h" for="ch" forName="parTx4" refType="h" fact="0.0962"/>
                  <dgm:constr type="ctrX" for="ch" forName="picture4" refType="w" fact="0.4288"/>
                  <dgm:constr type="ctrY" for="ch" forName="picture4" refType="h" fact="0.4277"/>
                  <dgm:constr type="w" for="ch" forName="picture4" refType="w" fact="0.118"/>
                  <dgm:constr type="h" for="ch" forName="picture4" refType="h" fact="0.1663"/>
                  <dgm:constr type="r" for="ch" forName="desTx4" refType="l" refFor="ch" refForName="parTx4"/>
                  <dgm:constr type="l" for="ch" forName="desTx4"/>
                  <dgm:constr type="t" for="ch" forName="desTx4" refType="t" refFor="ch" refForName="parTx4"/>
                  <dgm:constr type="h" for="ch" forName="desTx4" refType="h" refFor="ch" refForName="parTx4"/>
                  <dgm:constr type="r" for="ch" forName="parTx5" refType="w" fact="0.382"/>
                  <dgm:constr type="t" for="ch" forName="parTx5" refType="h" fact="0.2262"/>
                  <dgm:constr type="w" for="ch" forName="parTx5" refType="w" fact="0.2544"/>
                  <dgm:constr type="h" for="ch" forName="parTx5" refType="h" fact="0.0962"/>
                  <dgm:constr type="ctrX" for="ch" forName="picture5" refType="w" fact="0.3936"/>
                  <dgm:constr type="ctrY" for="ch" forName="picture5" refType="h" fact="0.2127"/>
                  <dgm:constr type="w" for="ch" forName="picture5" refType="w" fact="0.118"/>
                  <dgm:constr type="h" for="ch" forName="picture5" refType="h" fact="0.1663"/>
                  <dgm:constr type="r" for="ch" forName="desTx5" refType="l" refFor="ch" refForName="parTx5"/>
                  <dgm:constr type="l" for="ch" forName="desTx5"/>
                  <dgm:constr type="t" for="ch" forName="desTx5" refType="t" refFor="ch" refForName="parTx5"/>
                  <dgm:constr type="h" for="ch" forName="desTx5" refType="h" refFor="ch" refForName="parTx5"/>
                </dgm:constrLst>
              </dgm:if>
              <dgm:else name="Name51">
                <dgm:alg type="composite">
                  <dgm:param type="ar" val="1.164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userD" refType="w" fact="0.0143"/>
                  <dgm:constr type="ctrX" for="ch" forName="dot1" refType="w" fact="0.6049"/>
                  <dgm:constr type="ctrY" for="ch" forName="dot1" refType="h" fact="0.8674"/>
                  <dgm:constr type="w" for="ch" forName="dot1" refType="userD"/>
                  <dgm:constr type="h" for="ch" forName="dot1" refType="userD"/>
                  <dgm:constr type="ctrX" for="ch" forName="dot2" refType="w" fact="0.6366"/>
                  <dgm:constr type="ctrY" for="ch" forName="dot2" refType="h" fact="0.8824"/>
                  <dgm:constr type="w" for="ch" forName="dot2" refType="userD"/>
                  <dgm:constr type="h" for="ch" forName="dot2" refType="userD"/>
                  <dgm:constr type="ctrX" for="ch" forName="dot3" refType="w" fact="0.669"/>
                  <dgm:constr type="ctrY" for="ch" forName="dot3" refType="h" fact="0.8948"/>
                  <dgm:constr type="w" for="ch" forName="dot3" refType="userD"/>
                  <dgm:constr type="h" for="ch" forName="dot3" refType="userD"/>
                  <dgm:constr type="ctrX" for="ch" forName="dot4" refType="w" fact="0.7019"/>
                  <dgm:constr type="ctrY" for="ch" forName="dot4" refType="h" fact="0.9044"/>
                  <dgm:constr type="w" for="ch" forName="dot4" refType="userD"/>
                  <dgm:constr type="h" for="ch" forName="dot4" refType="userD"/>
                  <dgm:constr type="ctrX" for="ch" forName="dot5" refType="w" fact="0.4319"/>
                  <dgm:constr type="ctrY" for="ch" forName="dot5" refType="h" fact="0.7222"/>
                  <dgm:constr type="w" for="ch" forName="dot5" refType="userD"/>
                  <dgm:constr type="h" for="ch" forName="dot5" refType="userD"/>
                  <dgm:constr type="ctrX" for="ch" forName="dot6" refType="w" fact="0.457"/>
                  <dgm:constr type="ctrY" for="ch" forName="dot6" refType="h" fact="0.7518"/>
                  <dgm:constr type="w" for="ch" forName="dot6" refType="userD"/>
                  <dgm:constr type="h" for="ch" forName="dot6" refType="userD"/>
                  <dgm:constr type="ctrX" for="ch" forName="dot7" refType="w" fact="0.328"/>
                  <dgm:constr type="ctrY" for="ch" forName="dot7" refType="h" fact="0.5422"/>
                  <dgm:constr type="w" for="ch" forName="dot7" refType="userD"/>
                  <dgm:constr type="h" for="ch" forName="dot7" refType="userD"/>
                  <dgm:constr type="ctrX" for="ch" forName="dot8" refType="w" fact="0.2722"/>
                  <dgm:constr type="ctrY" for="ch" forName="dot8" refType="h" fact="0.3229"/>
                  <dgm:constr type="w" for="ch" forName="dot8" refType="userD"/>
                  <dgm:constr type="h" for="ch" forName="dot8" refType="userD"/>
                  <dgm:constr type="ctrX" for="ch" forName="dotArrow1" refType="w" fact="0.3001"/>
                  <dgm:constr type="ctrY" for="ch" forName="dotArrow1" refType="h" fact="0.0635"/>
                  <dgm:constr type="w" for="ch" forName="dotArrow1" refType="userD"/>
                  <dgm:constr type="h" for="ch" forName="dotArrow1" refType="userD"/>
                  <dgm:constr type="ctrX" for="ch" forName="dotArrow2" refType="w" fact="0.2793"/>
                  <dgm:constr type="ctrY" for="ch" forName="dotArrow2" refType="h" fact="0.0448"/>
                  <dgm:constr type="w" for="ch" forName="dotArrow2" refType="userD"/>
                  <dgm:constr type="h" for="ch" forName="dotArrow2" refType="userD"/>
                  <dgm:constr type="ctrX" for="ch" forName="dotArrow3" refType="w" fact="0.2585"/>
                  <dgm:constr type="ctrY" for="ch" forName="dotArrow3" refType="h" fact="0.026"/>
                  <dgm:constr type="w" for="ch" forName="dotArrow3" refType="userD"/>
                  <dgm:constr type="h" for="ch" forName="dotArrow3" refType="userD"/>
                  <dgm:constr type="ctrX" for="ch" forName="dotArrow4" refType="w" fact="0.2376"/>
                  <dgm:constr type="ctrY" for="ch" forName="dotArrow4" refType="h" fact="0.0448"/>
                  <dgm:constr type="w" for="ch" forName="dotArrow4" refType="userD"/>
                  <dgm:constr type="h" for="ch" forName="dotArrow4" refType="userD"/>
                  <dgm:constr type="ctrX" for="ch" forName="dotArrow5" refType="w" fact="0.2168"/>
                  <dgm:constr type="ctrY" for="ch" forName="dotArrow5" refType="h" fact="0.0635"/>
                  <dgm:constr type="w" for="ch" forName="dotArrow5" refType="userD"/>
                  <dgm:constr type="h" for="ch" forName="dotArrow5" refType="userD"/>
                  <dgm:constr type="ctrX" for="ch" forName="dotArrow6" refType="w" fact="0.2585"/>
                  <dgm:constr type="ctrY" for="ch" forName="dotArrow6" refType="h" fact="0.0656"/>
                  <dgm:constr type="w" for="ch" forName="dotArrow6" refType="userD"/>
                  <dgm:constr type="h" for="ch" forName="dotArrow6" refType="userD"/>
                  <dgm:constr type="ctrX" for="ch" forName="dotArrow7" refType="w" fact="0.2585"/>
                  <dgm:constr type="ctrY" for="ch" forName="dotArrow7" refType="h" fact="0.1052"/>
                  <dgm:constr type="w" for="ch" forName="dotArrow7" refType="userD"/>
                  <dgm:constr type="h" for="ch" forName="dotArrow7" refType="userD"/>
                  <dgm:constr type="r" for="ch" forName="parTx1" refType="w" fact="0.7885"/>
                  <dgm:constr type="t" for="ch" forName="parTx1" refType="h" fact="0.928"/>
                  <dgm:constr type="w" for="ch" forName="parTx1" refType="w" fact="0.3081"/>
                  <dgm:constr type="h" for="ch" forName="parTx1" refType="h" fact="0.0962"/>
                  <dgm:constr type="ctrX" for="ch" forName="picture1" refType="w" fact="0.8025"/>
                  <dgm:constr type="ctrY" for="ch" forName="picture1" refType="h" fact="0.9169"/>
                  <dgm:constr type="w" for="ch" forName="picture1" refType="w" fact="0.1429"/>
                  <dgm:constr type="h" for="ch" forName="picture1" refType="h" fact="0.1663"/>
                  <dgm:constr type="r" for="ch" forName="parTx2" refType="w" fact="0.5178"/>
                  <dgm:constr type="t" for="ch" forName="parTx2" refType="h" fact="0.8143"/>
                  <dgm:constr type="w" for="ch" forName="parTx2" refType="w" fact="0.3081"/>
                  <dgm:constr type="h" for="ch" forName="parTx2" refType="h" fact="0.0962"/>
                  <dgm:constr type="ctrX" for="ch" forName="picture2" refType="w" fact="0.5318"/>
                  <dgm:constr type="ctrY" for="ch" forName="picture2" refType="h" fact="0.8032"/>
                  <dgm:constr type="w" for="ch" forName="picture2" refType="w" fact="0.1429"/>
                  <dgm:constr type="h" for="ch" forName="picture2" refType="h" fact="0.1663"/>
                  <dgm:constr type="r" for="ch" forName="parTx3" refType="w" fact="0.371"/>
                  <dgm:constr type="t" for="ch" forName="parTx3" refType="h" fact="0.65"/>
                  <dgm:constr type="w" for="ch" forName="parTx3" refType="w" fact="0.3081"/>
                  <dgm:constr type="h" for="ch" forName="parTx3" refType="h" fact="0.0962"/>
                  <dgm:constr type="ctrX" for="ch" forName="picture3" refType="w" fact="0.385"/>
                  <dgm:constr type="ctrY" for="ch" forName="picture3" refType="h" fact="0.6389"/>
                  <dgm:constr type="w" for="ch" forName="picture3" refType="w" fact="0.1429"/>
                  <dgm:constr type="h" for="ch" forName="picture3" refType="h" fact="0.1663"/>
                  <dgm:constr type="r" for="ch" forName="parTx4" refType="w" fact="0.2943"/>
                  <dgm:constr type="t" for="ch" forName="parTx4" refType="h" fact="0.4388"/>
                  <dgm:constr type="w" for="ch" forName="parTx4" refType="w" fact="0.3081"/>
                  <dgm:constr type="h" for="ch" forName="parTx4" refType="h" fact="0.0962"/>
                  <dgm:constr type="ctrX" for="ch" forName="picture4" refType="w" fact="0.3083"/>
                  <dgm:constr type="ctrY" for="ch" forName="picture4" refType="h" fact="0.4277"/>
                  <dgm:constr type="w" for="ch" forName="picture4" refType="w" fact="0.1429"/>
                  <dgm:constr type="h" for="ch" forName="picture4" refType="h" fact="0.1663"/>
                  <dgm:constr type="r" for="ch" forName="parTx5" refType="w" fact="0.2516"/>
                  <dgm:constr type="t" for="ch" forName="parTx5" refType="h" fact="0.2238"/>
                  <dgm:constr type="w" for="ch" forName="parTx5" refType="w" fact="0.3081"/>
                  <dgm:constr type="h" for="ch" forName="parTx5" refType="h" fact="0.0962"/>
                  <dgm:constr type="ctrX" for="ch" forName="picture5" refType="w" fact="0.2656"/>
                  <dgm:constr type="ctrY" for="ch" forName="picture5" refType="h" fact="0.2127"/>
                  <dgm:constr type="w" for="ch" forName="picture5" refType="w" fact="0.1429"/>
                  <dgm:constr type="h" for="ch" forName="picture5" refType="h" fact="0.1663"/>
                </dgm:constrLst>
              </dgm:else>
            </dgm:choose>
          </dgm:else>
        </dgm:choose>
      </dgm:if>
      <dgm:if name="Name52" axis="ch" ptType="node" func="cnt" op="equ" val="6">
        <dgm:choose name="Name53">
          <dgm:if name="Name54" func="var" arg="dir" op="equ" val="norm">
            <dgm:choose name="Name55">
              <dgm:if name="Name56" axis="des" func="maxDepth" op="gt" val="1">
                <dgm:alg type="composite">
                  <dgm:param type="ar" val="1.3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userD" refType="w" fact="0.0105"/>
                  <dgm:constr type="ctrX" for="ch" forName="dot1" refType="w" fact="0.3608"/>
                  <dgm:constr type="ctrY" for="ch" forName="dot1" refType="h" fact="0.8839"/>
                  <dgm:constr type="w" for="ch" forName="dot1" refType="userD"/>
                  <dgm:constr type="h" for="ch" forName="dot1" refType="userD"/>
                  <dgm:constr type="ctrX" for="ch" forName="dot2" refType="w" fact="0.3384"/>
                  <dgm:constr type="ctrY" for="ch" forName="dot2" refType="h" fact="0.8967"/>
                  <dgm:constr type="w" for="ch" forName="dot2" refType="userD"/>
                  <dgm:constr type="h" for="ch" forName="dot2" refType="userD"/>
                  <dgm:constr type="ctrX" for="ch" forName="dot3" refType="w" fact="0.3155"/>
                  <dgm:constr type="ctrY" for="ch" forName="dot3" refType="h" fact="0.9076"/>
                  <dgm:constr type="w" for="ch" forName="dot3" refType="userD"/>
                  <dgm:constr type="h" for="ch" forName="dot3" refType="userD"/>
                  <dgm:constr type="ctrX" for="ch" forName="dot4" refType="w" fact="0.2923"/>
                  <dgm:constr type="ctrY" for="ch" forName="dot4" refType="h" fact="0.9165"/>
                  <dgm:constr type="w" for="ch" forName="dot4" refType="userD"/>
                  <dgm:constr type="h" for="ch" forName="dot4" refType="userD"/>
                  <dgm:constr type="ctrX" for="ch" forName="dot5" refType="w" fact="0.2688"/>
                  <dgm:constr type="ctrY" for="ch" forName="dot5" refType="h" fact="0.9234"/>
                  <dgm:constr type="w" for="ch" forName="dot5" refType="userD"/>
                  <dgm:constr type="h" for="ch" forName="dot5" refType="userD"/>
                  <dgm:constr type="ctrX" for="ch" forName="dot6" refType="w" fact="0.4883"/>
                  <dgm:constr type="ctrY" for="ch" forName="dot6" refType="h" fact="0.764"/>
                  <dgm:constr type="w" for="ch" forName="dot6" refType="userD"/>
                  <dgm:constr type="h" for="ch" forName="dot6" refType="userD"/>
                  <dgm:constr type="ctrX" for="ch" forName="dot7" refType="w" fact="0.4695"/>
                  <dgm:constr type="ctrY" for="ch" forName="dot7" refType="h" fact="0.7878"/>
                  <dgm:constr type="w" for="ch" forName="dot7" refType="userD"/>
                  <dgm:constr type="h" for="ch" forName="dot7" refType="userD"/>
                  <dgm:constr type="ctrX" for="ch" forName="dot8" refType="w" fact="0.5696"/>
                  <dgm:constr type="ctrY" for="ch" forName="dot8" refType="h" fact="0.6227"/>
                  <dgm:constr type="w" for="ch" forName="dot8" refType="userD"/>
                  <dgm:constr type="h" for="ch" forName="dot8" refType="userD"/>
                  <dgm:constr type="ctrX" for="ch" forName="dot9" refType="w" fact="0.6247"/>
                  <dgm:constr type="ctrY" for="ch" forName="dot9" refType="h" fact="0.4556"/>
                  <dgm:constr type="w" for="ch" forName="dot9" refType="userD"/>
                  <dgm:constr type="h" for="ch" forName="dot9" refType="userD"/>
                  <dgm:constr type="ctrX" for="ch" forName="dot10" refType="w" fact="0.6509"/>
                  <dgm:constr type="ctrY" for="ch" forName="dot10" refType="h" fact="0.2816"/>
                  <dgm:constr type="w" for="ch" forName="dot10" refType="userD"/>
                  <dgm:constr type="h" for="ch" forName="dot10" refType="userD"/>
                  <dgm:constr type="ctrX" for="ch" forName="dotArrow1" refType="w" fact="0.6281"/>
                  <dgm:constr type="ctrY" for="ch" forName="dotArrow1" refType="h" fact="0.0748"/>
                  <dgm:constr type="w" for="ch" forName="dotArrow1" refType="userD"/>
                  <dgm:constr type="h" for="ch" forName="dotArrow1" refType="userD"/>
                  <dgm:constr type="ctrX" for="ch" forName="dotArrow2" refType="w" fact="0.6437"/>
                  <dgm:constr type="ctrY" for="ch" forName="dotArrow2" refType="h" fact="0.0581"/>
                  <dgm:constr type="w" for="ch" forName="dotArrow2" refType="userD"/>
                  <dgm:constr type="h" for="ch" forName="dotArrow2" refType="userD"/>
                  <dgm:constr type="ctrX" for="ch" forName="dotArrow3" refType="w" fact="0.6593"/>
                  <dgm:constr type="ctrY" for="ch" forName="dotArrow3" refType="h" fact="0.0414"/>
                  <dgm:constr type="w" for="ch" forName="dotArrow3" refType="userD"/>
                  <dgm:constr type="h" for="ch" forName="dotArrow3" refType="userD"/>
                  <dgm:constr type="ctrX" for="ch" forName="dotArrow4" refType="w" fact="0.675"/>
                  <dgm:constr type="ctrY" for="ch" forName="dotArrow4" refType="h" fact="0.0581"/>
                  <dgm:constr type="w" for="ch" forName="dotArrow4" refType="userD"/>
                  <dgm:constr type="h" for="ch" forName="dotArrow4" refType="userD"/>
                  <dgm:constr type="ctrX" for="ch" forName="dotArrow5" refType="w" fact="0.6906"/>
                  <dgm:constr type="ctrY" for="ch" forName="dotArrow5" refType="h" fact="0.0748"/>
                  <dgm:constr type="w" for="ch" forName="dotArrow5" refType="userD"/>
                  <dgm:constr type="h" for="ch" forName="dotArrow5" refType="userD"/>
                  <dgm:constr type="ctrX" for="ch" forName="dotArrow6" refType="w" fact="0.6593"/>
                  <dgm:constr type="ctrY" for="ch" forName="dotArrow6" refType="h" fact="0.0766"/>
                  <dgm:constr type="w" for="ch" forName="dotArrow6" refType="userD"/>
                  <dgm:constr type="h" for="ch" forName="dotArrow6" refType="userD"/>
                  <dgm:constr type="ctrX" for="ch" forName="dotArrow7" refType="w" fact="0.6593"/>
                  <dgm:constr type="ctrY" for="ch" forName="dotArrow7" refType="h" fact="0.1118"/>
                  <dgm:constr type="w" for="ch" forName="dotArrow7" refType="userD"/>
                  <dgm:constr type="h" for="ch" forName="dotArrow7" refType="userD"/>
                  <dgm:constr type="l" for="ch" forName="parTx1" refType="w" fact="0.2091"/>
                  <dgm:constr type="t" for="ch" forName="parTx1" refType="h" fact="0.9433"/>
                  <dgm:constr type="w" for="ch" forName="parTx1" refType="w" fact="0.2275"/>
                  <dgm:constr type="h" for="ch" forName="parTx1" refType="h" fact="0.0811"/>
                  <dgm:constr type="ctrX" for="ch" forName="picture1" refType="w" fact="0.1988"/>
                  <dgm:constr type="ctrY" for="ch" forName="picture1" refType="h" fact="0.9322"/>
                  <dgm:constr type="w" for="ch" forName="picture1" refType="w" fact="0.1055"/>
                  <dgm:constr type="h" for="ch" forName="picture1" refType="h" fact="0.1403"/>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4273"/>
                  <dgm:constr type="t" for="ch" forName="parTx2" refType="h" fact="0.8468"/>
                  <dgm:constr type="w" for="ch" forName="parTx2" refType="w" fact="0.2275"/>
                  <dgm:constr type="h" for="ch" forName="parTx2" refType="h" fact="0.0811"/>
                  <dgm:constr type="ctrX" for="ch" forName="picture2" refType="w" fact="0.4169"/>
                  <dgm:constr type="ctrY" for="ch" forName="picture2" refType="h" fact="0.8357"/>
                  <dgm:constr type="w" for="ch" forName="picture2" refType="w" fact="0.1055"/>
                  <dgm:constr type="h" for="ch" forName="picture2" refType="h" fact="0.1403"/>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349"/>
                  <dgm:constr type="t" for="ch" forName="parTx3" refType="h" fact="0.7023"/>
                  <dgm:constr type="w" for="ch" forName="parTx3" refType="w" fact="0.2275"/>
                  <dgm:constr type="h" for="ch" forName="parTx3" refType="h" fact="0.0811"/>
                  <dgm:constr type="ctrX" for="ch" forName="picture3" refType="w" fact="0.5245"/>
                  <dgm:constr type="ctrY" for="ch" forName="picture3" refType="h" fact="0.6912"/>
                  <dgm:constr type="w" for="ch" forName="picture3" refType="w" fact="0.1055"/>
                  <dgm:constr type="h" for="ch" forName="picture3" refType="h" fact="0.1403"/>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5998"/>
                  <dgm:constr type="t" for="ch" forName="parTx4" refType="h" fact="0.5441"/>
                  <dgm:constr type="w" for="ch" forName="parTx4" refType="w" fact="0.2275"/>
                  <dgm:constr type="h" for="ch" forName="parTx4" refType="h" fact="0.0811"/>
                  <dgm:constr type="ctrX" for="ch" forName="picture4" refType="w" fact="0.5894"/>
                  <dgm:constr type="ctrY" for="ch" forName="picture4" refType="h" fact="0.533"/>
                  <dgm:constr type="w" for="ch" forName="picture4" refType="w" fact="0.1055"/>
                  <dgm:constr type="h" for="ch" forName="picture4" refType="h" fact="0.1403"/>
                  <dgm:constr type="l" for="ch" forName="desTx4" refType="r" refFor="ch" refForName="parTx4"/>
                  <dgm:constr type="r" for="ch" forName="desTx4" refType="w"/>
                  <dgm:constr type="t" for="ch" forName="desTx4" refType="t" refFor="ch" refForName="parTx4"/>
                  <dgm:constr type="h" for="ch" forName="desTx4" refType="h" refFor="ch" refForName="parTx4"/>
                  <dgm:constr type="l" for="ch" forName="parTx5" refType="w" fact="0.6416"/>
                  <dgm:constr type="t" for="ch" forName="parTx5" refType="h" fact="0.3737"/>
                  <dgm:constr type="w" for="ch" forName="parTx5" refType="w" fact="0.2275"/>
                  <dgm:constr type="h" for="ch" forName="parTx5" refType="h" fact="0.0811"/>
                  <dgm:constr type="ctrX" for="ch" forName="picture5" refType="w" fact="0.6313"/>
                  <dgm:constr type="ctrY" for="ch" forName="picture5" refType="h" fact="0.3626"/>
                  <dgm:constr type="w" for="ch" forName="picture5" refType="w" fact="0.1055"/>
                  <dgm:constr type="h" for="ch" forName="picture5" refType="h" fact="0.1403"/>
                  <dgm:constr type="l" for="ch" forName="desTx5" refType="r" refFor="ch" refForName="parTx5"/>
                  <dgm:constr type="r" for="ch" forName="desTx5" refType="w"/>
                  <dgm:constr type="t" for="ch" forName="desTx5" refType="t" refFor="ch" refForName="parTx5"/>
                  <dgm:constr type="h" for="ch" forName="desTx5" refType="h" refFor="ch" refForName="parTx5"/>
                  <dgm:constr type="l" for="ch" forName="parTx6" refType="w" fact="0.6644"/>
                  <dgm:constr type="t" for="ch" forName="parTx6" refType="h" fact="0.2061"/>
                  <dgm:constr type="w" for="ch" forName="parTx6" refType="w" fact="0.2275"/>
                  <dgm:constr type="h" for="ch" forName="parTx6" refType="h" fact="0.0811"/>
                  <dgm:constr type="ctrX" for="ch" forName="picture6" refType="w" fact="0.6541"/>
                  <dgm:constr type="ctrY" for="ch" forName="picture6" refType="h" fact="0.195"/>
                  <dgm:constr type="w" for="ch" forName="picture6" refType="w" fact="0.1055"/>
                  <dgm:constr type="h" for="ch" forName="picture6" refType="h" fact="0.1403"/>
                  <dgm:constr type="l" for="ch" forName="desTx6" refType="r" refFor="ch" refForName="parTx6"/>
                  <dgm:constr type="r" for="ch" forName="desTx6" refType="w"/>
                  <dgm:constr type="t" for="ch" forName="desTx6" refType="t" refFor="ch" refForName="parTx6"/>
                  <dgm:constr type="h" for="ch" forName="desTx6" refType="h" refFor="ch" refForName="parTx6"/>
                </dgm:constrLst>
              </dgm:if>
              <dgm:else name="Name57">
                <dgm:alg type="composite">
                  <dgm:param type="ar" val="1.122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userD" refType="w" fact="0.0125"/>
                  <dgm:constr type="ctrX" for="ch" forName="dot1" refType="w" fact="0.4276"/>
                  <dgm:constr type="ctrY" for="ch" forName="dot1" refType="h" fact="0.8839"/>
                  <dgm:constr type="w" for="ch" forName="dot1" refType="userD"/>
                  <dgm:constr type="h" for="ch" forName="dot1" refType="userD"/>
                  <dgm:constr type="ctrX" for="ch" forName="dot2" refType="w" fact="0.401"/>
                  <dgm:constr type="ctrY" for="ch" forName="dot2" refType="h" fact="0.8967"/>
                  <dgm:constr type="w" for="ch" forName="dot2" refType="userD"/>
                  <dgm:constr type="h" for="ch" forName="dot2" refType="userD"/>
                  <dgm:constr type="ctrX" for="ch" forName="dot3" refType="w" fact="0.3739"/>
                  <dgm:constr type="ctrY" for="ch" forName="dot3" refType="h" fact="0.9076"/>
                  <dgm:constr type="w" for="ch" forName="dot3" refType="userD"/>
                  <dgm:constr type="h" for="ch" forName="dot3" refType="userD"/>
                  <dgm:constr type="ctrX" for="ch" forName="dot4" refType="w" fact="0.3464"/>
                  <dgm:constr type="ctrY" for="ch" forName="dot4" refType="h" fact="0.9165"/>
                  <dgm:constr type="w" for="ch" forName="dot4" refType="userD"/>
                  <dgm:constr type="h" for="ch" forName="dot4" refType="userD"/>
                  <dgm:constr type="ctrX" for="ch" forName="dot5" refType="w" fact="0.3186"/>
                  <dgm:constr type="ctrY" for="ch" forName="dot5" refType="h" fact="0.9234"/>
                  <dgm:constr type="w" for="ch" forName="dot5" refType="userD"/>
                  <dgm:constr type="h" for="ch" forName="dot5" refType="userD"/>
                  <dgm:constr type="ctrX" for="ch" forName="dot6" refType="w" fact="0.5786"/>
                  <dgm:constr type="ctrY" for="ch" forName="dot6" refType="h" fact="0.764"/>
                  <dgm:constr type="w" for="ch" forName="dot6" refType="userD"/>
                  <dgm:constr type="h" for="ch" forName="dot6" refType="userD"/>
                  <dgm:constr type="ctrX" for="ch" forName="dot7" refType="w" fact="0.5564"/>
                  <dgm:constr type="ctrY" for="ch" forName="dot7" refType="h" fact="0.7878"/>
                  <dgm:constr type="w" for="ch" forName="dot7" refType="userD"/>
                  <dgm:constr type="h" for="ch" forName="dot7" refType="userD"/>
                  <dgm:constr type="ctrX" for="ch" forName="dot8" refType="w" fact="0.675"/>
                  <dgm:constr type="ctrY" for="ch" forName="dot8" refType="h" fact="0.6227"/>
                  <dgm:constr type="w" for="ch" forName="dot8" refType="userD"/>
                  <dgm:constr type="h" for="ch" forName="dot8" refType="userD"/>
                  <dgm:constr type="ctrX" for="ch" forName="dot9" refType="w" fact="0.7403"/>
                  <dgm:constr type="ctrY" for="ch" forName="dot9" refType="h" fact="0.4556"/>
                  <dgm:constr type="w" for="ch" forName="dot9" refType="userD"/>
                  <dgm:constr type="h" for="ch" forName="dot9" refType="userD"/>
                  <dgm:constr type="ctrX" for="ch" forName="dot10" refType="w" fact="0.7714"/>
                  <dgm:constr type="ctrY" for="ch" forName="dot10" refType="h" fact="0.2816"/>
                  <dgm:constr type="w" for="ch" forName="dot10" refType="userD"/>
                  <dgm:constr type="h" for="ch" forName="dot10" refType="userD"/>
                  <dgm:constr type="ctrX" for="ch" forName="dotArrow1" refType="w" fact="0.7443"/>
                  <dgm:constr type="ctrY" for="ch" forName="dotArrow1" refType="h" fact="0.0748"/>
                  <dgm:constr type="w" for="ch" forName="dotArrow1" refType="userD"/>
                  <dgm:constr type="h" for="ch" forName="dotArrow1" refType="userD"/>
                  <dgm:constr type="ctrX" for="ch" forName="dotArrow2" refType="w" fact="0.7628"/>
                  <dgm:constr type="ctrY" for="ch" forName="dotArrow2" refType="h" fact="0.0581"/>
                  <dgm:constr type="w" for="ch" forName="dotArrow2" refType="userD"/>
                  <dgm:constr type="h" for="ch" forName="dotArrow2" refType="userD"/>
                  <dgm:constr type="ctrX" for="ch" forName="dotArrow3" refType="w" fact="0.7814"/>
                  <dgm:constr type="ctrY" for="ch" forName="dotArrow3" refType="h" fact="0.0414"/>
                  <dgm:constr type="w" for="ch" forName="dotArrow3" refType="userD"/>
                  <dgm:constr type="h" for="ch" forName="dotArrow3" refType="userD"/>
                  <dgm:constr type="ctrX" for="ch" forName="dotArrow4" refType="w" fact="0.7999"/>
                  <dgm:constr type="ctrY" for="ch" forName="dotArrow4" refType="h" fact="0.0581"/>
                  <dgm:constr type="w" for="ch" forName="dotArrow4" refType="userD"/>
                  <dgm:constr type="h" for="ch" forName="dotArrow4" refType="userD"/>
                  <dgm:constr type="ctrX" for="ch" forName="dotArrow5" refType="w" fact="0.8184"/>
                  <dgm:constr type="ctrY" for="ch" forName="dotArrow5" refType="h" fact="0.0748"/>
                  <dgm:constr type="w" for="ch" forName="dotArrow5" refType="userD"/>
                  <dgm:constr type="h" for="ch" forName="dotArrow5" refType="userD"/>
                  <dgm:constr type="ctrX" for="ch" forName="dotArrow6" refType="w" fact="0.7814"/>
                  <dgm:constr type="ctrY" for="ch" forName="dotArrow6" refType="h" fact="0.0766"/>
                  <dgm:constr type="w" for="ch" forName="dotArrow6" refType="userD"/>
                  <dgm:constr type="h" for="ch" forName="dotArrow6" refType="userD"/>
                  <dgm:constr type="ctrX" for="ch" forName="dotArrow7" refType="w" fact="0.7814"/>
                  <dgm:constr type="ctrY" for="ch" forName="dotArrow7" refType="h" fact="0.1118"/>
                  <dgm:constr type="w" for="ch" forName="dotArrow7" refType="userD"/>
                  <dgm:constr type="h" for="ch" forName="dotArrow7" refType="userD"/>
                  <dgm:constr type="l" for="ch" forName="parTx1" refType="w" fact="0.2479"/>
                  <dgm:constr type="t" for="ch" forName="parTx1" refType="h" fact="0.9416"/>
                  <dgm:constr type="w" for="ch" forName="parTx1" refType="w" fact="0.2696"/>
                  <dgm:constr type="h" for="ch" forName="parTx1" refType="h" fact="0.0811"/>
                  <dgm:constr type="ctrX" for="ch" forName="picture1" refType="w" fact="0.2356"/>
                  <dgm:constr type="ctrY" for="ch" forName="picture1" refType="h" fact="0.9322"/>
                  <dgm:constr type="w" for="ch" forName="picture1" refType="w" fact="0.125"/>
                  <dgm:constr type="h" for="ch" forName="picture1" refType="h" fact="0.1403"/>
                  <dgm:constr type="l" for="ch" forName="parTx2" refType="w" fact="0.5064"/>
                  <dgm:constr type="t" for="ch" forName="parTx2" refType="h" fact="0.8451"/>
                  <dgm:constr type="w" for="ch" forName="parTx2" refType="w" fact="0.2696"/>
                  <dgm:constr type="h" for="ch" forName="parTx2" refType="h" fact="0.0811"/>
                  <dgm:constr type="ctrX" for="ch" forName="picture2" refType="w" fact="0.4941"/>
                  <dgm:constr type="ctrY" for="ch" forName="picture2" refType="h" fact="0.8357"/>
                  <dgm:constr type="w" for="ch" forName="picture2" refType="w" fact="0.125"/>
                  <dgm:constr type="h" for="ch" forName="picture2" refType="h" fact="0.1403"/>
                  <dgm:constr type="l" for="ch" forName="parTx3" refType="w" fact="0.6339"/>
                  <dgm:constr type="t" for="ch" forName="parTx3" refType="h" fact="0.7006"/>
                  <dgm:constr type="w" for="ch" forName="parTx3" refType="w" fact="0.2696"/>
                  <dgm:constr type="h" for="ch" forName="parTx3" refType="h" fact="0.0811"/>
                  <dgm:constr type="ctrX" for="ch" forName="picture3" refType="w" fact="0.6216"/>
                  <dgm:constr type="ctrY" for="ch" forName="picture3" refType="h" fact="0.6912"/>
                  <dgm:constr type="w" for="ch" forName="picture3" refType="w" fact="0.125"/>
                  <dgm:constr type="h" for="ch" forName="picture3" refType="h" fact="0.1403"/>
                  <dgm:constr type="l" for="ch" forName="parTx4" refType="w" fact="0.7108"/>
                  <dgm:constr type="t" for="ch" forName="parTx4" refType="h" fact="0.5424"/>
                  <dgm:constr type="w" for="ch" forName="parTx4" refType="w" fact="0.2696"/>
                  <dgm:constr type="h" for="ch" forName="parTx4" refType="h" fact="0.0811"/>
                  <dgm:constr type="ctrX" for="ch" forName="picture4" refType="w" fact="0.6985"/>
                  <dgm:constr type="ctrY" for="ch" forName="picture4" refType="h" fact="0.533"/>
                  <dgm:constr type="w" for="ch" forName="picture4" refType="w" fact="0.125"/>
                  <dgm:constr type="h" for="ch" forName="picture4" refType="h" fact="0.1403"/>
                  <dgm:constr type="l" for="ch" forName="parTx5" refType="w" fact="0.7604"/>
                  <dgm:constr type="t" for="ch" forName="parTx5" refType="h" fact="0.372"/>
                  <dgm:constr type="w" for="ch" forName="parTx5" refType="w" fact="0.2696"/>
                  <dgm:constr type="h" for="ch" forName="parTx5" refType="h" fact="0.0811"/>
                  <dgm:constr type="ctrX" for="ch" forName="picture5" refType="w" fact="0.7481"/>
                  <dgm:constr type="ctrY" for="ch" forName="picture5" refType="h" fact="0.3626"/>
                  <dgm:constr type="w" for="ch" forName="picture5" refType="w" fact="0.125"/>
                  <dgm:constr type="h" for="ch" forName="picture5" refType="h" fact="0.1403"/>
                  <dgm:constr type="l" for="ch" forName="parTx6" refType="w" fact="0.7874"/>
                  <dgm:constr type="t" for="ch" forName="parTx6" refType="h" fact="0.2044"/>
                  <dgm:constr type="w" for="ch" forName="parTx6" refType="w" fact="0.2696"/>
                  <dgm:constr type="h" for="ch" forName="parTx6" refType="h" fact="0.0811"/>
                  <dgm:constr type="ctrX" for="ch" forName="picture6" refType="w" fact="0.7751"/>
                  <dgm:constr type="ctrY" for="ch" forName="picture6" refType="h" fact="0.195"/>
                  <dgm:constr type="w" for="ch" forName="picture6" refType="w" fact="0.125"/>
                  <dgm:constr type="h" for="ch" forName="picture6" refType="h" fact="0.1403"/>
                </dgm:constrLst>
              </dgm:else>
            </dgm:choose>
          </dgm:if>
          <dgm:else name="Name58">
            <dgm:choose name="Name59">
              <dgm:if name="Name60" axis="des" func="maxDepth" op="gt" val="1">
                <dgm:alg type="composite">
                  <dgm:param type="ar" val="1.3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userD" refType="w" fact="0.0105"/>
                  <dgm:constr type="ctrX" for="ch" forName="dot1" refType="w" fact="0.6392"/>
                  <dgm:constr type="ctrY" for="ch" forName="dot1" refType="h" fact="0.8839"/>
                  <dgm:constr type="w" for="ch" forName="dot1" refType="userD"/>
                  <dgm:constr type="h" for="ch" forName="dot1" refType="userD"/>
                  <dgm:constr type="ctrX" for="ch" forName="dot2" refType="w" fact="0.6616"/>
                  <dgm:constr type="ctrY" for="ch" forName="dot2" refType="h" fact="0.8967"/>
                  <dgm:constr type="w" for="ch" forName="dot2" refType="userD"/>
                  <dgm:constr type="h" for="ch" forName="dot2" refType="userD"/>
                  <dgm:constr type="ctrX" for="ch" forName="dot3" refType="w" fact="0.6845"/>
                  <dgm:constr type="ctrY" for="ch" forName="dot3" refType="h" fact="0.9076"/>
                  <dgm:constr type="w" for="ch" forName="dot3" refType="userD"/>
                  <dgm:constr type="h" for="ch" forName="dot3" refType="userD"/>
                  <dgm:constr type="ctrX" for="ch" forName="dot4" refType="w" fact="0.7077"/>
                  <dgm:constr type="ctrY" for="ch" forName="dot4" refType="h" fact="0.9165"/>
                  <dgm:constr type="w" for="ch" forName="dot4" refType="userD"/>
                  <dgm:constr type="h" for="ch" forName="dot4" refType="userD"/>
                  <dgm:constr type="ctrX" for="ch" forName="dot5" refType="w" fact="0.7312"/>
                  <dgm:constr type="ctrY" for="ch" forName="dot5" refType="h" fact="0.9234"/>
                  <dgm:constr type="w" for="ch" forName="dot5" refType="userD"/>
                  <dgm:constr type="h" for="ch" forName="dot5" refType="userD"/>
                  <dgm:constr type="ctrX" for="ch" forName="dot6" refType="w" fact="0.5117"/>
                  <dgm:constr type="ctrY" for="ch" forName="dot6" refType="h" fact="0.764"/>
                  <dgm:constr type="w" for="ch" forName="dot6" refType="userD"/>
                  <dgm:constr type="h" for="ch" forName="dot6" refType="userD"/>
                  <dgm:constr type="ctrX" for="ch" forName="dot7" refType="w" fact="0.5305"/>
                  <dgm:constr type="ctrY" for="ch" forName="dot7" refType="h" fact="0.7878"/>
                  <dgm:constr type="w" for="ch" forName="dot7" refType="userD"/>
                  <dgm:constr type="h" for="ch" forName="dot7" refType="userD"/>
                  <dgm:constr type="ctrX" for="ch" forName="dot8" refType="w" fact="0.4304"/>
                  <dgm:constr type="ctrY" for="ch" forName="dot8" refType="h" fact="0.6227"/>
                  <dgm:constr type="w" for="ch" forName="dot8" refType="userD"/>
                  <dgm:constr type="h" for="ch" forName="dot8" refType="userD"/>
                  <dgm:constr type="ctrX" for="ch" forName="dot9" refType="w" fact="0.3753"/>
                  <dgm:constr type="ctrY" for="ch" forName="dot9" refType="h" fact="0.4556"/>
                  <dgm:constr type="w" for="ch" forName="dot9" refType="userD"/>
                  <dgm:constr type="h" for="ch" forName="dot9" refType="userD"/>
                  <dgm:constr type="ctrX" for="ch" forName="dot10" refType="w" fact="0.3491"/>
                  <dgm:constr type="ctrY" for="ch" forName="dot10" refType="h" fact="0.2816"/>
                  <dgm:constr type="w" for="ch" forName="dot10" refType="userD"/>
                  <dgm:constr type="h" for="ch" forName="dot10" refType="userD"/>
                  <dgm:constr type="ctrX" for="ch" forName="dotArrow1" refType="w" fact="0.3719"/>
                  <dgm:constr type="ctrY" for="ch" forName="dotArrow1" refType="h" fact="0.0748"/>
                  <dgm:constr type="w" for="ch" forName="dotArrow1" refType="userD"/>
                  <dgm:constr type="h" for="ch" forName="dotArrow1" refType="userD"/>
                  <dgm:constr type="ctrX" for="ch" forName="dotArrow2" refType="w" fact="0.3563"/>
                  <dgm:constr type="ctrY" for="ch" forName="dotArrow2" refType="h" fact="0.0581"/>
                  <dgm:constr type="w" for="ch" forName="dotArrow2" refType="userD"/>
                  <dgm:constr type="h" for="ch" forName="dotArrow2" refType="userD"/>
                  <dgm:constr type="ctrX" for="ch" forName="dotArrow3" refType="w" fact="0.3407"/>
                  <dgm:constr type="ctrY" for="ch" forName="dotArrow3" refType="h" fact="0.0414"/>
                  <dgm:constr type="w" for="ch" forName="dotArrow3" refType="userD"/>
                  <dgm:constr type="h" for="ch" forName="dotArrow3" refType="userD"/>
                  <dgm:constr type="ctrX" for="ch" forName="dotArrow4" refType="w" fact="0.325"/>
                  <dgm:constr type="ctrY" for="ch" forName="dotArrow4" refType="h" fact="0.0581"/>
                  <dgm:constr type="w" for="ch" forName="dotArrow4" refType="userD"/>
                  <dgm:constr type="h" for="ch" forName="dotArrow4" refType="userD"/>
                  <dgm:constr type="ctrX" for="ch" forName="dotArrow5" refType="w" fact="0.3094"/>
                  <dgm:constr type="ctrY" for="ch" forName="dotArrow5" refType="h" fact="0.0748"/>
                  <dgm:constr type="w" for="ch" forName="dotArrow5" refType="userD"/>
                  <dgm:constr type="h" for="ch" forName="dotArrow5" refType="userD"/>
                  <dgm:constr type="ctrX" for="ch" forName="dotArrow6" refType="w" fact="0.3407"/>
                  <dgm:constr type="ctrY" for="ch" forName="dotArrow6" refType="h" fact="0.0766"/>
                  <dgm:constr type="w" for="ch" forName="dotArrow6" refType="userD"/>
                  <dgm:constr type="h" for="ch" forName="dotArrow6" refType="userD"/>
                  <dgm:constr type="ctrX" for="ch" forName="dotArrow7" refType="w" fact="0.3407"/>
                  <dgm:constr type="ctrY" for="ch" forName="dotArrow7" refType="h" fact="0.1118"/>
                  <dgm:constr type="w" for="ch" forName="dotArrow7" refType="userD"/>
                  <dgm:constr type="h" for="ch" forName="dotArrow7" refType="userD"/>
                  <dgm:constr type="r" for="ch" forName="parTx1" refType="w" fact="0.7909"/>
                  <dgm:constr type="t" for="ch" forName="parTx1" refType="h" fact="0.9433"/>
                  <dgm:constr type="w" for="ch" forName="parTx1" refType="w" fact="0.2275"/>
                  <dgm:constr type="h" for="ch" forName="parTx1" refType="h" fact="0.0811"/>
                  <dgm:constr type="ctrX" for="ch" forName="picture1" refType="w" fact="0.8012"/>
                  <dgm:constr type="ctrY" for="ch" forName="picture1" refType="h" fact="0.9322"/>
                  <dgm:constr type="w" for="ch" forName="picture1" refType="w" fact="0.1055"/>
                  <dgm:constr type="h" for="ch" forName="picture1" refType="h" fact="0.1403"/>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5727"/>
                  <dgm:constr type="t" for="ch" forName="parTx2" refType="h" fact="0.8468"/>
                  <dgm:constr type="w" for="ch" forName="parTx2" refType="w" fact="0.2275"/>
                  <dgm:constr type="h" for="ch" forName="parTx2" refType="h" fact="0.0811"/>
                  <dgm:constr type="ctrX" for="ch" forName="picture2" refType="w" fact="0.5831"/>
                  <dgm:constr type="ctrY" for="ch" forName="picture2" refType="h" fact="0.8357"/>
                  <dgm:constr type="w" for="ch" forName="picture2" refType="w" fact="0.1055"/>
                  <dgm:constr type="h" for="ch" forName="picture2" refType="h" fact="0.1403"/>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651"/>
                  <dgm:constr type="t" for="ch" forName="parTx3" refType="h" fact="0.7023"/>
                  <dgm:constr type="w" for="ch" forName="parTx3" refType="w" fact="0.2275"/>
                  <dgm:constr type="h" for="ch" forName="parTx3" refType="h" fact="0.0811"/>
                  <dgm:constr type="ctrX" for="ch" forName="picture3" refType="w" fact="0.4755"/>
                  <dgm:constr type="ctrY" for="ch" forName="picture3" refType="h" fact="0.6912"/>
                  <dgm:constr type="w" for="ch" forName="picture3" refType="w" fact="0.1055"/>
                  <dgm:constr type="h" for="ch" forName="picture3" refType="h" fact="0.1403"/>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4002"/>
                  <dgm:constr type="t" for="ch" forName="parTx4" refType="h" fact="0.5441"/>
                  <dgm:constr type="w" for="ch" forName="parTx4" refType="w" fact="0.2275"/>
                  <dgm:constr type="h" for="ch" forName="parTx4" refType="h" fact="0.0811"/>
                  <dgm:constr type="ctrX" for="ch" forName="picture4" refType="w" fact="0.4106"/>
                  <dgm:constr type="ctrY" for="ch" forName="picture4" refType="h" fact="0.533"/>
                  <dgm:constr type="w" for="ch" forName="picture4" refType="w" fact="0.1055"/>
                  <dgm:constr type="h" for="ch" forName="picture4" refType="h" fact="0.1403"/>
                  <dgm:constr type="r" for="ch" forName="desTx4" refType="l" refFor="ch" refForName="parTx4"/>
                  <dgm:constr type="l" for="ch" forName="desTx4"/>
                  <dgm:constr type="t" for="ch" forName="desTx4" refType="t" refFor="ch" refForName="parTx4"/>
                  <dgm:constr type="h" for="ch" forName="desTx4" refType="h" refFor="ch" refForName="parTx4"/>
                  <dgm:constr type="r" for="ch" forName="parTx5" refType="w" fact="0.3584"/>
                  <dgm:constr type="t" for="ch" forName="parTx5" refType="h" fact="0.3737"/>
                  <dgm:constr type="w" for="ch" forName="parTx5" refType="w" fact="0.2275"/>
                  <dgm:constr type="h" for="ch" forName="parTx5" refType="h" fact="0.0811"/>
                  <dgm:constr type="ctrX" for="ch" forName="picture5" refType="w" fact="0.3687"/>
                  <dgm:constr type="ctrY" for="ch" forName="picture5" refType="h" fact="0.3626"/>
                  <dgm:constr type="w" for="ch" forName="picture5" refType="w" fact="0.1055"/>
                  <dgm:constr type="h" for="ch" forName="picture5" refType="h" fact="0.1403"/>
                  <dgm:constr type="r" for="ch" forName="desTx5" refType="l" refFor="ch" refForName="parTx5"/>
                  <dgm:constr type="l" for="ch" forName="desTx5"/>
                  <dgm:constr type="t" for="ch" forName="desTx5" refType="t" refFor="ch" refForName="parTx5"/>
                  <dgm:constr type="h" for="ch" forName="desTx5" refType="h" refFor="ch" refForName="parTx5"/>
                  <dgm:constr type="r" for="ch" forName="parTx6" refType="w" fact="0.3356"/>
                  <dgm:constr type="t" for="ch" forName="parTx6" refType="h" fact="0.2061"/>
                  <dgm:constr type="w" for="ch" forName="parTx6" refType="w" fact="0.2275"/>
                  <dgm:constr type="h" for="ch" forName="parTx6" refType="h" fact="0.0811"/>
                  <dgm:constr type="ctrX" for="ch" forName="picture6" refType="w" fact="0.3459"/>
                  <dgm:constr type="ctrY" for="ch" forName="picture6" refType="h" fact="0.195"/>
                  <dgm:constr type="w" for="ch" forName="picture6" refType="w" fact="0.1055"/>
                  <dgm:constr type="h" for="ch" forName="picture6" refType="h" fact="0.1403"/>
                  <dgm:constr type="r" for="ch" forName="desTx6" refType="l" refFor="ch" refForName="parTx6"/>
                  <dgm:constr type="l" for="ch" forName="desTx6"/>
                  <dgm:constr type="t" for="ch" forName="desTx6" refType="t" refFor="ch" refForName="parTx6"/>
                  <dgm:constr type="h" for="ch" forName="desTx6" refType="h" refFor="ch" refForName="parTx6"/>
                </dgm:constrLst>
              </dgm:if>
              <dgm:else name="Name61">
                <dgm:alg type="composite">
                  <dgm:param type="ar" val="1.122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userD" refType="w" fact="0.0125"/>
                  <dgm:constr type="ctrX" for="ch" forName="dot1" refType="w" fact="0.5724"/>
                  <dgm:constr type="ctrY" for="ch" forName="dot1" refType="h" fact="0.8839"/>
                  <dgm:constr type="w" for="ch" forName="dot1" refType="userD"/>
                  <dgm:constr type="h" for="ch" forName="dot1" refType="userD"/>
                  <dgm:constr type="ctrX" for="ch" forName="dot2" refType="w" fact="0.599"/>
                  <dgm:constr type="ctrY" for="ch" forName="dot2" refType="h" fact="0.8967"/>
                  <dgm:constr type="w" for="ch" forName="dot2" refType="userD"/>
                  <dgm:constr type="h" for="ch" forName="dot2" refType="userD"/>
                  <dgm:constr type="ctrX" for="ch" forName="dot3" refType="w" fact="0.6261"/>
                  <dgm:constr type="ctrY" for="ch" forName="dot3" refType="h" fact="0.9076"/>
                  <dgm:constr type="w" for="ch" forName="dot3" refType="userD"/>
                  <dgm:constr type="h" for="ch" forName="dot3" refType="userD"/>
                  <dgm:constr type="ctrX" for="ch" forName="dot4" refType="w" fact="0.6536"/>
                  <dgm:constr type="ctrY" for="ch" forName="dot4" refType="h" fact="0.9165"/>
                  <dgm:constr type="w" for="ch" forName="dot4" refType="userD"/>
                  <dgm:constr type="h" for="ch" forName="dot4" refType="userD"/>
                  <dgm:constr type="ctrX" for="ch" forName="dot5" refType="w" fact="0.6814"/>
                  <dgm:constr type="ctrY" for="ch" forName="dot5" refType="h" fact="0.9234"/>
                  <dgm:constr type="w" for="ch" forName="dot5" refType="userD"/>
                  <dgm:constr type="h" for="ch" forName="dot5" refType="userD"/>
                  <dgm:constr type="ctrX" for="ch" forName="dot6" refType="w" fact="0.4214"/>
                  <dgm:constr type="ctrY" for="ch" forName="dot6" refType="h" fact="0.764"/>
                  <dgm:constr type="w" for="ch" forName="dot6" refType="userD"/>
                  <dgm:constr type="h" for="ch" forName="dot6" refType="userD"/>
                  <dgm:constr type="ctrX" for="ch" forName="dot7" refType="w" fact="0.4436"/>
                  <dgm:constr type="ctrY" for="ch" forName="dot7" refType="h" fact="0.7878"/>
                  <dgm:constr type="w" for="ch" forName="dot7" refType="userD"/>
                  <dgm:constr type="h" for="ch" forName="dot7" refType="userD"/>
                  <dgm:constr type="ctrX" for="ch" forName="dot8" refType="w" fact="0.325"/>
                  <dgm:constr type="ctrY" for="ch" forName="dot8" refType="h" fact="0.6227"/>
                  <dgm:constr type="w" for="ch" forName="dot8" refType="userD"/>
                  <dgm:constr type="h" for="ch" forName="dot8" refType="userD"/>
                  <dgm:constr type="ctrX" for="ch" forName="dot9" refType="w" fact="0.2597"/>
                  <dgm:constr type="ctrY" for="ch" forName="dot9" refType="h" fact="0.4556"/>
                  <dgm:constr type="w" for="ch" forName="dot9" refType="userD"/>
                  <dgm:constr type="h" for="ch" forName="dot9" refType="userD"/>
                  <dgm:constr type="ctrX" for="ch" forName="dot10" refType="w" fact="0.2286"/>
                  <dgm:constr type="ctrY" for="ch" forName="dot10" refType="h" fact="0.2816"/>
                  <dgm:constr type="w" for="ch" forName="dot10" refType="userD"/>
                  <dgm:constr type="h" for="ch" forName="dot10" refType="userD"/>
                  <dgm:constr type="ctrX" for="ch" forName="dotArrow1" refType="w" fact="0.2557"/>
                  <dgm:constr type="ctrY" for="ch" forName="dotArrow1" refType="h" fact="0.0748"/>
                  <dgm:constr type="w" for="ch" forName="dotArrow1" refType="userD"/>
                  <dgm:constr type="h" for="ch" forName="dotArrow1" refType="userD"/>
                  <dgm:constr type="ctrX" for="ch" forName="dotArrow2" refType="w" fact="0.2372"/>
                  <dgm:constr type="ctrY" for="ch" forName="dotArrow2" refType="h" fact="0.0581"/>
                  <dgm:constr type="w" for="ch" forName="dotArrow2" refType="userD"/>
                  <dgm:constr type="h" for="ch" forName="dotArrow2" refType="userD"/>
                  <dgm:constr type="ctrX" for="ch" forName="dotArrow3" refType="w" fact="0.2187"/>
                  <dgm:constr type="ctrY" for="ch" forName="dotArrow3" refType="h" fact="0.0414"/>
                  <dgm:constr type="w" for="ch" forName="dotArrow3" refType="userD"/>
                  <dgm:constr type="h" for="ch" forName="dotArrow3" refType="userD"/>
                  <dgm:constr type="ctrX" for="ch" forName="dotArrow4" refType="w" fact="0.2001"/>
                  <dgm:constr type="ctrY" for="ch" forName="dotArrow4" refType="h" fact="0.0581"/>
                  <dgm:constr type="w" for="ch" forName="dotArrow4" refType="userD"/>
                  <dgm:constr type="h" for="ch" forName="dotArrow4" refType="userD"/>
                  <dgm:constr type="ctrX" for="ch" forName="dotArrow5" refType="w" fact="0.1816"/>
                  <dgm:constr type="ctrY" for="ch" forName="dotArrow5" refType="h" fact="0.0748"/>
                  <dgm:constr type="w" for="ch" forName="dotArrow5" refType="userD"/>
                  <dgm:constr type="h" for="ch" forName="dotArrow5" refType="userD"/>
                  <dgm:constr type="ctrX" for="ch" forName="dotArrow6" refType="w" fact="0.2187"/>
                  <dgm:constr type="ctrY" for="ch" forName="dotArrow6" refType="h" fact="0.0766"/>
                  <dgm:constr type="w" for="ch" forName="dotArrow6" refType="userD"/>
                  <dgm:constr type="h" for="ch" forName="dotArrow6" refType="userD"/>
                  <dgm:constr type="ctrX" for="ch" forName="dotArrow7" refType="w" fact="0.2187"/>
                  <dgm:constr type="ctrY" for="ch" forName="dotArrow7" refType="h" fact="0.1118"/>
                  <dgm:constr type="w" for="ch" forName="dotArrow7" refType="userD"/>
                  <dgm:constr type="h" for="ch" forName="dotArrow7" refType="userD"/>
                  <dgm:constr type="r" for="ch" forName="parTx1" refType="w" fact="0.7522"/>
                  <dgm:constr type="t" for="ch" forName="parTx1" refType="h" fact="0.9416"/>
                  <dgm:constr type="w" for="ch" forName="parTx1" refType="w" fact="0.2696"/>
                  <dgm:constr type="h" for="ch" forName="parTx1" refType="h" fact="0.0811"/>
                  <dgm:constr type="ctrX" for="ch" forName="picture1" refType="w" fact="0.7644"/>
                  <dgm:constr type="ctrY" for="ch" forName="picture1" refType="h" fact="0.9322"/>
                  <dgm:constr type="w" for="ch" forName="picture1" refType="w" fact="0.125"/>
                  <dgm:constr type="h" for="ch" forName="picture1" refType="h" fact="0.1403"/>
                  <dgm:constr type="r" for="ch" forName="parTx2" refType="w" fact="0.4937"/>
                  <dgm:constr type="t" for="ch" forName="parTx2" refType="h" fact="0.8451"/>
                  <dgm:constr type="w" for="ch" forName="parTx2" refType="w" fact="0.2696"/>
                  <dgm:constr type="h" for="ch" forName="parTx2" refType="h" fact="0.0811"/>
                  <dgm:constr type="ctrX" for="ch" forName="picture2" refType="w" fact="0.5059"/>
                  <dgm:constr type="ctrY" for="ch" forName="picture2" refType="h" fact="0.8357"/>
                  <dgm:constr type="w" for="ch" forName="picture2" refType="w" fact="0.125"/>
                  <dgm:constr type="h" for="ch" forName="picture2" refType="h" fact="0.1403"/>
                  <dgm:constr type="r" for="ch" forName="parTx3" refType="w" fact="0.3662"/>
                  <dgm:constr type="t" for="ch" forName="parTx3" refType="h" fact="0.7006"/>
                  <dgm:constr type="w" for="ch" forName="parTx3" refType="w" fact="0.2696"/>
                  <dgm:constr type="h" for="ch" forName="parTx3" refType="h" fact="0.0811"/>
                  <dgm:constr type="ctrX" for="ch" forName="picture3" refType="w" fact="0.3784"/>
                  <dgm:constr type="ctrY" for="ch" forName="picture3" refType="h" fact="0.6912"/>
                  <dgm:constr type="w" for="ch" forName="picture3" refType="w" fact="0.125"/>
                  <dgm:constr type="h" for="ch" forName="picture3" refType="h" fact="0.1403"/>
                  <dgm:constr type="r" for="ch" forName="parTx4" refType="w" fact="0.2893"/>
                  <dgm:constr type="t" for="ch" forName="parTx4" refType="h" fact="0.5424"/>
                  <dgm:constr type="w" for="ch" forName="parTx4" refType="w" fact="0.2696"/>
                  <dgm:constr type="h" for="ch" forName="parTx4" refType="h" fact="0.0811"/>
                  <dgm:constr type="ctrX" for="ch" forName="picture4" refType="w" fact="0.3015"/>
                  <dgm:constr type="ctrY" for="ch" forName="picture4" refType="h" fact="0.533"/>
                  <dgm:constr type="w" for="ch" forName="picture4" refType="w" fact="0.125"/>
                  <dgm:constr type="h" for="ch" forName="picture4" refType="h" fact="0.1403"/>
                  <dgm:constr type="r" for="ch" forName="parTx5" refType="w" fact="0.2397"/>
                  <dgm:constr type="t" for="ch" forName="parTx5" refType="h" fact="0.372"/>
                  <dgm:constr type="w" for="ch" forName="parTx5" refType="w" fact="0.2696"/>
                  <dgm:constr type="h" for="ch" forName="parTx5" refType="h" fact="0.0811"/>
                  <dgm:constr type="ctrX" for="ch" forName="picture5" refType="w" fact="0.2519"/>
                  <dgm:constr type="ctrY" for="ch" forName="picture5" refType="h" fact="0.3626"/>
                  <dgm:constr type="w" for="ch" forName="picture5" refType="w" fact="0.125"/>
                  <dgm:constr type="h" for="ch" forName="picture5" refType="h" fact="0.1403"/>
                  <dgm:constr type="r" for="ch" forName="parTx6" refType="w" fact="0.2127"/>
                  <dgm:constr type="t" for="ch" forName="parTx6" refType="h" fact="0.2044"/>
                  <dgm:constr type="w" for="ch" forName="parTx6" refType="w" fact="0.2696"/>
                  <dgm:constr type="h" for="ch" forName="parTx6" refType="h" fact="0.0811"/>
                  <dgm:constr type="ctrX" for="ch" forName="picture6" refType="w" fact="0.2249"/>
                  <dgm:constr type="ctrY" for="ch" forName="picture6" refType="h" fact="0.195"/>
                  <dgm:constr type="w" for="ch" forName="picture6" refType="w" fact="0.125"/>
                  <dgm:constr type="h" for="ch" forName="picture6" refType="h" fact="0.1403"/>
                </dgm:constrLst>
              </dgm:else>
            </dgm:choose>
          </dgm:else>
        </dgm:choose>
      </dgm:if>
      <dgm:else name="Name62">
        <dgm:choose name="Name63">
          <dgm:if name="Name64" func="var" arg="dir" op="equ" val="norm">
            <dgm:choose name="Name65">
              <dgm:if name="Name66" axis="des" func="maxDepth" op="gt" val="1">
                <dgm:alg type="composite">
                  <dgm:param type="ar" val="1.2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primFontSz" for="ch" forName="desTx7" refType="primFontSz" refFor="ch" refForName="desTx1" op="equ"/>
                  <dgm:constr type="userD" refType="w" fact="0.0097"/>
                  <dgm:constr type="ctrX" for="ch" forName="dot1" refType="w" fact="0.3909"/>
                  <dgm:constr type="ctrY" for="ch" forName="dot1" refType="h" fact="0.8342"/>
                  <dgm:constr type="w" for="ch" forName="dot1" refType="userD"/>
                  <dgm:constr type="h" for="ch" forName="dot1" refType="userD"/>
                  <dgm:constr type="ctrX" for="ch" forName="dot2" refType="w" fact="0.3721"/>
                  <dgm:constr type="ctrY" for="ch" forName="dot2" refType="h" fact="0.8448"/>
                  <dgm:constr type="w" for="ch" forName="dot2" refType="userD"/>
                  <dgm:constr type="h" for="ch" forName="dot2" refType="userD"/>
                  <dgm:constr type="ctrX" for="ch" forName="dot3" refType="w" fact="0.353"/>
                  <dgm:constr type="ctrY" for="ch" forName="dot3" refType="h" fact="0.8539"/>
                  <dgm:constr type="w" for="ch" forName="dot3" refType="userD"/>
                  <dgm:constr type="h" for="ch" forName="dot3" refType="userD"/>
                  <dgm:constr type="ctrX" for="ch" forName="dot4" refType="w" fact="0.3337"/>
                  <dgm:constr type="ctrY" for="ch" forName="dot4" refType="h" fact="0.8615"/>
                  <dgm:constr type="w" for="ch" forName="dot4" refType="userD"/>
                  <dgm:constr type="h" for="ch" forName="dot4" refType="userD"/>
                  <dgm:constr type="ctrX" for="ch" forName="dot5" refType="w" fact="0.3142"/>
                  <dgm:constr type="ctrY" for="ch" forName="dot5" refType="h" fact="0.8676"/>
                  <dgm:constr type="w" for="ch" forName="dot5" refType="userD"/>
                  <dgm:constr type="h" for="ch" forName="dot5" refType="userD"/>
                  <dgm:constr type="ctrX" for="ch" forName="dot6" refType="w" fact="0.5088"/>
                  <dgm:constr type="ctrY" for="ch" forName="dot6" refType="h" fact="0.7255"/>
                  <dgm:constr type="w" for="ch" forName="dot6" refType="userD"/>
                  <dgm:constr type="h" for="ch" forName="dot6" refType="userD"/>
                  <dgm:constr type="ctrX" for="ch" forName="dot7" refType="w" fact="0.4926"/>
                  <dgm:constr type="ctrY" for="ch" forName="dot7" refType="h" fact="0.7454"/>
                  <dgm:constr type="w" for="ch" forName="dot7" refType="userD"/>
                  <dgm:constr type="h" for="ch" forName="dot7" refType="userD"/>
                  <dgm:constr type="ctrX" for="ch" forName="dot8" refType="w" fact="0.5836"/>
                  <dgm:constr type="ctrY" for="ch" forName="dot8" refType="h" fact="0.6026"/>
                  <dgm:constr type="w" for="ch" forName="dot8" refType="userD"/>
                  <dgm:constr type="h" for="ch" forName="dot8" refType="userD"/>
                  <dgm:constr type="ctrX" for="ch" forName="dot9" refType="w" fact="0.6371"/>
                  <dgm:constr type="ctrY" for="ch" forName="dot9" refType="h" fact="0.4632"/>
                  <dgm:constr type="w" for="ch" forName="dot9" refType="userD"/>
                  <dgm:constr type="h" for="ch" forName="dot9" refType="userD"/>
                  <dgm:constr type="ctrX" for="ch" forName="dot10" refType="w" fact="0.6701"/>
                  <dgm:constr type="ctrY" for="ch" forName="dot10" refType="h" fact="0.3187"/>
                  <dgm:constr type="w" for="ch" forName="dot10" refType="userD"/>
                  <dgm:constr type="h" for="ch" forName="dot10" refType="userD"/>
                  <dgm:constr type="ctrX" for="ch" forName="dot11" refType="w" fact="0.6853"/>
                  <dgm:constr type="ctrY" for="ch" forName="dot11" refType="h" fact="0.1763"/>
                  <dgm:constr type="w" for="ch" forName="dot11" refType="userD"/>
                  <dgm:constr type="h" for="ch" forName="dot11" refType="userD"/>
                  <dgm:constr type="ctrX" for="ch" forName="dotArrow1" refType="w" fact="0.6627"/>
                  <dgm:constr type="ctrY" for="ch" forName="dotArrow1" refType="h" fact="-0.0099"/>
                  <dgm:constr type="w" for="ch" forName="dotArrow1" refType="userD"/>
                  <dgm:constr type="h" for="ch" forName="dotArrow1" refType="userD"/>
                  <dgm:constr type="ctrX" for="ch" forName="dotArrow2" refType="w" fact="0.6773"/>
                  <dgm:constr type="ctrY" for="ch" forName="dotArrow2" refType="h" fact="-0.0239"/>
                  <dgm:constr type="w" for="ch" forName="dotArrow2" refType="userD"/>
                  <dgm:constr type="h" for="ch" forName="dotArrow2" refType="userD"/>
                  <dgm:constr type="ctrX" for="ch" forName="dotArrow3" refType="w" fact="0.6919"/>
                  <dgm:constr type="ctrY" for="ch" forName="dotArrow3" refType="h" fact="-0.0378"/>
                  <dgm:constr type="w" for="ch" forName="dotArrow3" refType="userD"/>
                  <dgm:constr type="h" for="ch" forName="dotArrow3" refType="userD"/>
                  <dgm:constr type="ctrX" for="ch" forName="dotArrow4" refType="w" fact="0.7065"/>
                  <dgm:constr type="ctrY" for="ch" forName="dotArrow4" refType="h" fact="-0.0239"/>
                  <dgm:constr type="w" for="ch" forName="dotArrow4" refType="userD"/>
                  <dgm:constr type="h" for="ch" forName="dotArrow4" refType="userD"/>
                  <dgm:constr type="ctrX" for="ch" forName="dotArrow5" refType="w" fact="0.7212"/>
                  <dgm:constr type="ctrY" for="ch" forName="dotArrow5" refType="h" fact="-0.0099"/>
                  <dgm:constr type="w" for="ch" forName="dotArrow5" refType="userD"/>
                  <dgm:constr type="h" for="ch" forName="dotArrow5" refType="userD"/>
                  <dgm:constr type="ctrX" for="ch" forName="dotArrow6" refType="w" fact="0.6919"/>
                  <dgm:constr type="ctrY" for="ch" forName="dotArrow6" refType="h" fact="-0.0084"/>
                  <dgm:constr type="w" for="ch" forName="dotArrow6" refType="userD"/>
                  <dgm:constr type="h" for="ch" forName="dotArrow6" refType="userD"/>
                  <dgm:constr type="ctrX" for="ch" forName="dotArrow7" refType="w" fact="0.6919"/>
                  <dgm:constr type="ctrY" for="ch" forName="dotArrow7" refType="h" fact="0.0211"/>
                  <dgm:constr type="w" for="ch" forName="dotArrow7" refType="userD"/>
                  <dgm:constr type="h" for="ch" forName="dotArrow7" refType="userD"/>
                  <dgm:constr type="l" for="ch" forName="parTx1" refType="w" fact="0.2556"/>
                  <dgm:constr type="t" for="ch" forName="parTx1" refType="h" fact="0.8856"/>
                  <dgm:constr type="w" for="ch" forName="parTx1" refType="w" fact="0.2101"/>
                  <dgm:constr type="h" for="ch" forName="parTx1" refType="h" fact="0.0704"/>
                  <dgm:constr type="ctrX" for="ch" forName="picture1" refType="w" fact="0.246"/>
                  <dgm:constr type="ctrY" for="ch" forName="picture1" refType="h" fact="0.8769"/>
                  <dgm:constr type="w" for="ch" forName="picture1" refType="w" fact="0.0974"/>
                  <dgm:constr type="h" for="ch" forName="picture1" refType="h" fact="0.1218"/>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4535"/>
                  <dgm:constr type="t" for="ch" forName="parTx2" refType="h" fact="0.7956"/>
                  <dgm:constr type="w" for="ch" forName="parTx2" refType="w" fact="0.2101"/>
                  <dgm:constr type="h" for="ch" forName="parTx2" refType="h" fact="0.0704"/>
                  <dgm:constr type="ctrX" for="ch" forName="picture2" refType="w" fact="0.4439"/>
                  <dgm:constr type="ctrY" for="ch" forName="picture2" refType="h" fact="0.787"/>
                  <dgm:constr type="w" for="ch" forName="picture2" refType="w" fact="0.0974"/>
                  <dgm:constr type="h" for="ch" forName="picture2" refType="h" fact="0.1218"/>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511"/>
                  <dgm:constr type="t" for="ch" forName="parTx3" refType="h" fact="0.673"/>
                  <dgm:constr type="w" for="ch" forName="parTx3" refType="w" fact="0.2101"/>
                  <dgm:constr type="h" for="ch" forName="parTx3" refType="h" fact="0.0704"/>
                  <dgm:constr type="ctrX" for="ch" forName="picture3" refType="w" fact="0.5415"/>
                  <dgm:constr type="ctrY" for="ch" forName="picture3" refType="h" fact="0.6644"/>
                  <dgm:constr type="w" for="ch" forName="picture3" refType="w" fact="0.0974"/>
                  <dgm:constr type="h" for="ch" forName="picture3" refType="h" fact="0.1218"/>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6132"/>
                  <dgm:constr type="t" for="ch" forName="parTx4" refType="h" fact="0.538"/>
                  <dgm:constr type="w" for="ch" forName="parTx4" refType="w" fact="0.2101"/>
                  <dgm:constr type="h" for="ch" forName="parTx4" refType="h" fact="0.0704"/>
                  <dgm:constr type="ctrX" for="ch" forName="picture4" refType="w" fact="0.6037"/>
                  <dgm:constr type="ctrY" for="ch" forName="picture4" refType="h" fact="0.5294"/>
                  <dgm:constr type="w" for="ch" forName="picture4" refType="w" fact="0.0974"/>
                  <dgm:constr type="h" for="ch" forName="picture4" refType="h" fact="0.1218"/>
                  <dgm:constr type="l" for="ch" forName="desTx4" refType="r" refFor="ch" refForName="parTx4"/>
                  <dgm:constr type="r" for="ch" forName="desTx4" refType="w"/>
                  <dgm:constr type="t" for="ch" forName="desTx4" refType="t" refFor="ch" refForName="parTx4"/>
                  <dgm:constr type="h" for="ch" forName="desTx4" refType="h" refFor="ch" refForName="parTx4"/>
                  <dgm:constr type="l" for="ch" forName="parTx5" refType="w" fact="0.6576"/>
                  <dgm:constr type="t" for="ch" forName="parTx5" refType="h" fact="0.3951"/>
                  <dgm:constr type="w" for="ch" forName="parTx5" refType="w" fact="0.2101"/>
                  <dgm:constr type="h" for="ch" forName="parTx5" refType="h" fact="0.0704"/>
                  <dgm:constr type="ctrX" for="ch" forName="picture5" refType="w" fact="0.648"/>
                  <dgm:constr type="ctrY" for="ch" forName="picture5" refType="h" fact="0.3864"/>
                  <dgm:constr type="w" for="ch" forName="picture5" refType="w" fact="0.0974"/>
                  <dgm:constr type="h" for="ch" forName="picture5" refType="h" fact="0.1218"/>
                  <dgm:constr type="l" for="ch" forName="desTx5" refType="r" refFor="ch" refForName="parTx5"/>
                  <dgm:constr type="r" for="ch" forName="desTx5" refType="w"/>
                  <dgm:constr type="t" for="ch" forName="desTx5" refType="t" refFor="ch" refForName="parTx5"/>
                  <dgm:constr type="h" for="ch" forName="desTx5" refType="h" refFor="ch" refForName="parTx5"/>
                  <dgm:constr type="l" for="ch" forName="parTx6" refType="w" fact="0.6828"/>
                  <dgm:constr type="t" for="ch" forName="parTx6" refType="h" fact="0.2531"/>
                  <dgm:constr type="w" for="ch" forName="parTx6" refType="w" fact="0.2101"/>
                  <dgm:constr type="h" for="ch" forName="parTx6" refType="h" fact="0.0704"/>
                  <dgm:constr type="ctrX" for="ch" forName="picture6" refType="w" fact="0.6733"/>
                  <dgm:constr type="ctrY" for="ch" forName="picture6" refType="h" fact="0.2444"/>
                  <dgm:constr type="w" for="ch" forName="picture6" refType="w" fact="0.0974"/>
                  <dgm:constr type="h" for="ch" forName="picture6" refType="h" fact="0.1218"/>
                  <dgm:constr type="l" for="ch" forName="desTx6" refType="r" refFor="ch" refForName="parTx6"/>
                  <dgm:constr type="r" for="ch" forName="desTx6" refType="w"/>
                  <dgm:constr type="t" for="ch" forName="desTx6" refType="t" refFor="ch" refForName="parTx6"/>
                  <dgm:constr type="h" for="ch" forName="desTx6" refType="h" refFor="ch" refForName="parTx6"/>
                  <dgm:constr type="l" for="ch" forName="parTx7" refType="w" fact="0.6966"/>
                  <dgm:constr type="t" for="ch" forName="parTx7" refType="h" fact="0.1162"/>
                  <dgm:constr type="w" for="ch" forName="parTx7" refType="w" fact="0.2101"/>
                  <dgm:constr type="h" for="ch" forName="parTx7" refType="h" fact="0.0704"/>
                  <dgm:constr type="ctrX" for="ch" forName="picture7" refType="w" fact="0.6871"/>
                  <dgm:constr type="ctrY" for="ch" forName="picture7" refType="h" fact="0.1075"/>
                  <dgm:constr type="w" for="ch" forName="picture7" refType="w" fact="0.0974"/>
                  <dgm:constr type="h" for="ch" forName="picture7" refType="h" fact="0.1218"/>
                  <dgm:constr type="l" for="ch" forName="desTx7" refType="r" refFor="ch" refForName="parTx7"/>
                  <dgm:constr type="r" for="ch" forName="desTx7" refType="w"/>
                  <dgm:constr type="t" for="ch" forName="desTx7" refType="t" refFor="ch" refForName="parTx7"/>
                  <dgm:constr type="h" for="ch" forName="desTx7" refType="h" refFor="ch" refForName="parTx7"/>
                </dgm:constrLst>
              </dgm:if>
              <dgm:else name="Name67">
                <dgm:alg type="composite">
                  <dgm:param type="ar" val="1.096"/>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userD" refType="w" fact="0.0111"/>
                  <dgm:constr type="ctrX" for="ch" forName="dot1" refType="w" fact="0.4459"/>
                  <dgm:constr type="ctrY" for="ch" forName="dot1" refType="h" fact="0.8342"/>
                  <dgm:constr type="w" for="ch" forName="dot1" refType="userD"/>
                  <dgm:constr type="h" for="ch" forName="dot1" refType="userD"/>
                  <dgm:constr type="ctrX" for="ch" forName="dot2" refType="w" fact="0.4244"/>
                  <dgm:constr type="ctrY" for="ch" forName="dot2" refType="h" fact="0.8448"/>
                  <dgm:constr type="w" for="ch" forName="dot2" refType="userD"/>
                  <dgm:constr type="h" for="ch" forName="dot2" refType="userD"/>
                  <dgm:constr type="ctrX" for="ch" forName="dot3" refType="w" fact="0.4026"/>
                  <dgm:constr type="ctrY" for="ch" forName="dot3" refType="h" fact="0.8539"/>
                  <dgm:constr type="w" for="ch" forName="dot3" refType="userD"/>
                  <dgm:constr type="h" for="ch" forName="dot3" refType="userD"/>
                  <dgm:constr type="ctrX" for="ch" forName="dot4" refType="w" fact="0.3806"/>
                  <dgm:constr type="ctrY" for="ch" forName="dot4" refType="h" fact="0.8615"/>
                  <dgm:constr type="w" for="ch" forName="dot4" refType="userD"/>
                  <dgm:constr type="h" for="ch" forName="dot4" refType="userD"/>
                  <dgm:constr type="ctrX" for="ch" forName="dot5" refType="w" fact="0.3584"/>
                  <dgm:constr type="ctrY" for="ch" forName="dot5" refType="h" fact="0.8676"/>
                  <dgm:constr type="w" for="ch" forName="dot5" refType="userD"/>
                  <dgm:constr type="h" for="ch" forName="dot5" refType="userD"/>
                  <dgm:constr type="ctrX" for="ch" forName="dot6" refType="w" fact="0.5803"/>
                  <dgm:constr type="ctrY" for="ch" forName="dot6" refType="h" fact="0.7255"/>
                  <dgm:constr type="w" for="ch" forName="dot6" refType="userD"/>
                  <dgm:constr type="h" for="ch" forName="dot6" refType="userD"/>
                  <dgm:constr type="ctrX" for="ch" forName="dot7" refType="w" fact="0.5618"/>
                  <dgm:constr type="ctrY" for="ch" forName="dot7" refType="h" fact="0.7454"/>
                  <dgm:constr type="w" for="ch" forName="dot7" refType="userD"/>
                  <dgm:constr type="h" for="ch" forName="dot7" refType="userD"/>
                  <dgm:constr type="ctrX" for="ch" forName="dot8" refType="w" fact="0.6656"/>
                  <dgm:constr type="ctrY" for="ch" forName="dot8" refType="h" fact="0.6026"/>
                  <dgm:constr type="w" for="ch" forName="dot8" refType="userD"/>
                  <dgm:constr type="h" for="ch" forName="dot8" refType="userD"/>
                  <dgm:constr type="ctrX" for="ch" forName="dot9" refType="w" fact="0.7266"/>
                  <dgm:constr type="ctrY" for="ch" forName="dot9" refType="h" fact="0.4632"/>
                  <dgm:constr type="w" for="ch" forName="dot9" refType="userD"/>
                  <dgm:constr type="h" for="ch" forName="dot9" refType="userD"/>
                  <dgm:constr type="ctrX" for="ch" forName="dot10" refType="w" fact="0.7643"/>
                  <dgm:constr type="ctrY" for="ch" forName="dot10" refType="h" fact="0.3187"/>
                  <dgm:constr type="w" for="ch" forName="dot10" refType="userD"/>
                  <dgm:constr type="h" for="ch" forName="dot10" refType="userD"/>
                  <dgm:constr type="ctrX" for="ch" forName="dot11" refType="w" fact="0.7816"/>
                  <dgm:constr type="ctrY" for="ch" forName="dot11" refType="h" fact="0.1763"/>
                  <dgm:constr type="w" for="ch" forName="dot11" refType="userD"/>
                  <dgm:constr type="h" for="ch" forName="dot11" refType="userD"/>
                  <dgm:constr type="ctrX" for="ch" forName="dotArrow1" refType="w" fact="0.7558"/>
                  <dgm:constr type="ctrY" for="ch" forName="dotArrow1" refType="h" fact="-0.0099"/>
                  <dgm:constr type="w" for="ch" forName="dotArrow1" refType="userD"/>
                  <dgm:constr type="h" for="ch" forName="dotArrow1" refType="userD"/>
                  <dgm:constr type="ctrX" for="ch" forName="dotArrow2" refType="w" fact="0.7725"/>
                  <dgm:constr type="ctrY" for="ch" forName="dotArrow2" refType="h" fact="-0.0239"/>
                  <dgm:constr type="w" for="ch" forName="dotArrow2" refType="userD"/>
                  <dgm:constr type="h" for="ch" forName="dotArrow2" refType="userD"/>
                  <dgm:constr type="ctrX" for="ch" forName="dotArrow3" refType="w" fact="0.7892"/>
                  <dgm:constr type="ctrY" for="ch" forName="dotArrow3" refType="h" fact="-0.0378"/>
                  <dgm:constr type="w" for="ch" forName="dotArrow3" refType="userD"/>
                  <dgm:constr type="h" for="ch" forName="dotArrow3" refType="userD"/>
                  <dgm:constr type="ctrX" for="ch" forName="dotArrow4" refType="w" fact="0.8058"/>
                  <dgm:constr type="ctrY" for="ch" forName="dotArrow4" refType="h" fact="-0.0239"/>
                  <dgm:constr type="w" for="ch" forName="dotArrow4" refType="userD"/>
                  <dgm:constr type="h" for="ch" forName="dotArrow4" refType="userD"/>
                  <dgm:constr type="ctrX" for="ch" forName="dotArrow5" refType="w" fact="0.8225"/>
                  <dgm:constr type="ctrY" for="ch" forName="dotArrow5" refType="h" fact="-0.0099"/>
                  <dgm:constr type="w" for="ch" forName="dotArrow5" refType="userD"/>
                  <dgm:constr type="h" for="ch" forName="dotArrow5" refType="userD"/>
                  <dgm:constr type="ctrX" for="ch" forName="dotArrow6" refType="w" fact="0.7892"/>
                  <dgm:constr type="ctrY" for="ch" forName="dotArrow6" refType="h" fact="-0.0084"/>
                  <dgm:constr type="w" for="ch" forName="dotArrow6" refType="userD"/>
                  <dgm:constr type="h" for="ch" forName="dotArrow6" refType="userD"/>
                  <dgm:constr type="ctrX" for="ch" forName="dotArrow7" refType="w" fact="0.7892"/>
                  <dgm:constr type="ctrY" for="ch" forName="dotArrow7" refType="h" fact="0.0211"/>
                  <dgm:constr type="w" for="ch" forName="dotArrow7" refType="userD"/>
                  <dgm:constr type="h" for="ch" forName="dotArrow7" refType="userD"/>
                  <dgm:constr type="l" for="ch" forName="parTx1" refType="w" fact="0.2915"/>
                  <dgm:constr type="t" for="ch" forName="parTx1" refType="h" fact="0.8845"/>
                  <dgm:constr type="w" for="ch" forName="parTx1" refType="w" fact="0.2396"/>
                  <dgm:constr type="h" for="ch" forName="parTx1" refType="h" fact="0.0704"/>
                  <dgm:constr type="ctrX" for="ch" forName="picture1" refType="w" fact="0.2806"/>
                  <dgm:constr type="ctrY" for="ch" forName="picture1" refType="h" fact="0.8769"/>
                  <dgm:constr type="w" for="ch" forName="picture1" refType="w" fact="0.1111"/>
                  <dgm:constr type="h" for="ch" forName="picture1" refType="h" fact="0.1218"/>
                  <dgm:constr type="l" for="ch" forName="parTx2" refType="w" fact="0.5172"/>
                  <dgm:constr type="t" for="ch" forName="parTx2" refType="h" fact="0.7946"/>
                  <dgm:constr type="w" for="ch" forName="parTx2" refType="w" fact="0.2396"/>
                  <dgm:constr type="h" for="ch" forName="parTx2" refType="h" fact="0.0704"/>
                  <dgm:constr type="ctrX" for="ch" forName="picture2" refType="w" fact="0.5063"/>
                  <dgm:constr type="ctrY" for="ch" forName="picture2" refType="h" fact="0.787"/>
                  <dgm:constr type="w" for="ch" forName="picture2" refType="w" fact="0.1111"/>
                  <dgm:constr type="h" for="ch" forName="picture2" refType="h" fact="0.1218"/>
                  <dgm:constr type="l" for="ch" forName="parTx3" refType="w" fact="0.6285"/>
                  <dgm:constr type="t" for="ch" forName="parTx3" refType="h" fact="0.672"/>
                  <dgm:constr type="w" for="ch" forName="parTx3" refType="w" fact="0.2396"/>
                  <dgm:constr type="h" for="ch" forName="parTx3" refType="h" fact="0.0704"/>
                  <dgm:constr type="ctrX" for="ch" forName="picture3" refType="w" fact="0.6176"/>
                  <dgm:constr type="ctrY" for="ch" forName="picture3" refType="h" fact="0.6644"/>
                  <dgm:constr type="w" for="ch" forName="picture3" refType="w" fact="0.1111"/>
                  <dgm:constr type="h" for="ch" forName="picture3" refType="h" fact="0.1218"/>
                  <dgm:constr type="l" for="ch" forName="parTx4" refType="w" fact="0.6994"/>
                  <dgm:constr type="t" for="ch" forName="parTx4" refType="h" fact="0.5369"/>
                  <dgm:constr type="w" for="ch" forName="parTx4" refType="w" fact="0.2396"/>
                  <dgm:constr type="h" for="ch" forName="parTx4" refType="h" fact="0.0704"/>
                  <dgm:constr type="ctrX" for="ch" forName="picture4" refType="w" fact="0.6885"/>
                  <dgm:constr type="ctrY" for="ch" forName="picture4" refType="h" fact="0.5294"/>
                  <dgm:constr type="w" for="ch" forName="picture4" refType="w" fact="0.1111"/>
                  <dgm:constr type="h" for="ch" forName="picture4" refType="h" fact="0.1218"/>
                  <dgm:constr type="l" for="ch" forName="parTx5" refType="w" fact="0.75"/>
                  <dgm:constr type="t" for="ch" forName="parTx5" refType="h" fact="0.394"/>
                  <dgm:constr type="w" for="ch" forName="parTx5" refType="w" fact="0.2396"/>
                  <dgm:constr type="h" for="ch" forName="parTx5" refType="h" fact="0.0704"/>
                  <dgm:constr type="ctrX" for="ch" forName="picture5" refType="w" fact="0.7391"/>
                  <dgm:constr type="ctrY" for="ch" forName="picture5" refType="h" fact="0.3864"/>
                  <dgm:constr type="w" for="ch" forName="picture5" refType="w" fact="0.1111"/>
                  <dgm:constr type="h" for="ch" forName="picture5" refType="h" fact="0.1218"/>
                  <dgm:constr type="l" for="ch" forName="parTx6" refType="w" fact="0.7788"/>
                  <dgm:constr type="t" for="ch" forName="parTx6" refType="h" fact="0.252"/>
                  <dgm:constr type="w" for="ch" forName="parTx6" refType="w" fact="0.2396"/>
                  <dgm:constr type="h" for="ch" forName="parTx6" refType="h" fact="0.0704"/>
                  <dgm:constr type="ctrX" for="ch" forName="picture6" refType="w" fact="0.7679"/>
                  <dgm:constr type="ctrY" for="ch" forName="picture6" refType="h" fact="0.2444"/>
                  <dgm:constr type="w" for="ch" forName="picture6" refType="w" fact="0.1111"/>
                  <dgm:constr type="h" for="ch" forName="picture6" refType="h" fact="0.1218"/>
                  <dgm:constr type="l" for="ch" forName="parTx7" refType="w" fact="0.7945"/>
                  <dgm:constr type="t" for="ch" forName="parTx7" refType="h" fact="0.1151"/>
                  <dgm:constr type="w" for="ch" forName="parTx7" refType="w" fact="0.2396"/>
                  <dgm:constr type="h" for="ch" forName="parTx7" refType="h" fact="0.0704"/>
                  <dgm:constr type="ctrX" for="ch" forName="picture7" refType="w" fact="0.7836"/>
                  <dgm:constr type="ctrY" for="ch" forName="picture7" refType="h" fact="0.1075"/>
                  <dgm:constr type="w" for="ch" forName="picture7" refType="w" fact="0.1111"/>
                  <dgm:constr type="h" for="ch" forName="picture7" refType="h" fact="0.1218"/>
                </dgm:constrLst>
              </dgm:else>
            </dgm:choose>
          </dgm:if>
          <dgm:else name="Name68">
            <dgm:choose name="Name69">
              <dgm:if name="Name70" axis="des" func="maxDepth" op="gt" val="1">
                <dgm:alg type="composite">
                  <dgm:param type="ar" val="1.2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primFontSz" for="ch" forName="desTx7" refType="primFontSz" refFor="ch" refForName="desTx1" op="equ"/>
                  <dgm:constr type="userD" refType="w" fact="0.0097"/>
                  <dgm:constr type="ctrX" for="ch" forName="dot1" refType="w" fact="0.6091"/>
                  <dgm:constr type="ctrY" for="ch" forName="dot1" refType="h" fact="0.8342"/>
                  <dgm:constr type="w" for="ch" forName="dot1" refType="userD"/>
                  <dgm:constr type="h" for="ch" forName="dot1" refType="userD"/>
                  <dgm:constr type="ctrX" for="ch" forName="dot2" refType="w" fact="0.6279"/>
                  <dgm:constr type="ctrY" for="ch" forName="dot2" refType="h" fact="0.8448"/>
                  <dgm:constr type="w" for="ch" forName="dot2" refType="userD"/>
                  <dgm:constr type="h" for="ch" forName="dot2" refType="userD"/>
                  <dgm:constr type="ctrX" for="ch" forName="dot3" refType="w" fact="0.647"/>
                  <dgm:constr type="ctrY" for="ch" forName="dot3" refType="h" fact="0.8539"/>
                  <dgm:constr type="w" for="ch" forName="dot3" refType="userD"/>
                  <dgm:constr type="h" for="ch" forName="dot3" refType="userD"/>
                  <dgm:constr type="ctrX" for="ch" forName="dot4" refType="w" fact="0.6663"/>
                  <dgm:constr type="ctrY" for="ch" forName="dot4" refType="h" fact="0.8615"/>
                  <dgm:constr type="w" for="ch" forName="dot4" refType="userD"/>
                  <dgm:constr type="h" for="ch" forName="dot4" refType="userD"/>
                  <dgm:constr type="ctrX" for="ch" forName="dot5" refType="w" fact="0.6858"/>
                  <dgm:constr type="ctrY" for="ch" forName="dot5" refType="h" fact="0.8676"/>
                  <dgm:constr type="w" for="ch" forName="dot5" refType="userD"/>
                  <dgm:constr type="h" for="ch" forName="dot5" refType="userD"/>
                  <dgm:constr type="ctrX" for="ch" forName="dot6" refType="w" fact="0.4912"/>
                  <dgm:constr type="ctrY" for="ch" forName="dot6" refType="h" fact="0.7255"/>
                  <dgm:constr type="w" for="ch" forName="dot6" refType="userD"/>
                  <dgm:constr type="h" for="ch" forName="dot6" refType="userD"/>
                  <dgm:constr type="ctrX" for="ch" forName="dot7" refType="w" fact="0.5074"/>
                  <dgm:constr type="ctrY" for="ch" forName="dot7" refType="h" fact="0.7454"/>
                  <dgm:constr type="w" for="ch" forName="dot7" refType="userD"/>
                  <dgm:constr type="h" for="ch" forName="dot7" refType="userD"/>
                  <dgm:constr type="ctrX" for="ch" forName="dot8" refType="w" fact="0.4164"/>
                  <dgm:constr type="ctrY" for="ch" forName="dot8" refType="h" fact="0.6026"/>
                  <dgm:constr type="w" for="ch" forName="dot8" refType="userD"/>
                  <dgm:constr type="h" for="ch" forName="dot8" refType="userD"/>
                  <dgm:constr type="ctrX" for="ch" forName="dot9" refType="w" fact="0.3629"/>
                  <dgm:constr type="ctrY" for="ch" forName="dot9" refType="h" fact="0.4632"/>
                  <dgm:constr type="w" for="ch" forName="dot9" refType="userD"/>
                  <dgm:constr type="h" for="ch" forName="dot9" refType="userD"/>
                  <dgm:constr type="ctrX" for="ch" forName="dot10" refType="w" fact="0.3299"/>
                  <dgm:constr type="ctrY" for="ch" forName="dot10" refType="h" fact="0.3187"/>
                  <dgm:constr type="w" for="ch" forName="dot10" refType="userD"/>
                  <dgm:constr type="h" for="ch" forName="dot10" refType="userD"/>
                  <dgm:constr type="ctrX" for="ch" forName="dot11" refType="w" fact="0.3147"/>
                  <dgm:constr type="ctrY" for="ch" forName="dot11" refType="h" fact="0.1763"/>
                  <dgm:constr type="w" for="ch" forName="dot11" refType="userD"/>
                  <dgm:constr type="h" for="ch" forName="dot11" refType="userD"/>
                  <dgm:constr type="ctrX" for="ch" forName="dotArrow1" refType="w" fact="0.3373"/>
                  <dgm:constr type="ctrY" for="ch" forName="dotArrow1" refType="h" fact="-0.0099"/>
                  <dgm:constr type="w" for="ch" forName="dotArrow1" refType="userD"/>
                  <dgm:constr type="h" for="ch" forName="dotArrow1" refType="userD"/>
                  <dgm:constr type="ctrX" for="ch" forName="dotArrow2" refType="w" fact="0.3227"/>
                  <dgm:constr type="ctrY" for="ch" forName="dotArrow2" refType="h" fact="-0.0239"/>
                  <dgm:constr type="w" for="ch" forName="dotArrow2" refType="userD"/>
                  <dgm:constr type="h" for="ch" forName="dotArrow2" refType="userD"/>
                  <dgm:constr type="ctrX" for="ch" forName="dotArrow3" refType="w" fact="0.3081"/>
                  <dgm:constr type="ctrY" for="ch" forName="dotArrow3" refType="h" fact="-0.0378"/>
                  <dgm:constr type="w" for="ch" forName="dotArrow3" refType="userD"/>
                  <dgm:constr type="h" for="ch" forName="dotArrow3" refType="userD"/>
                  <dgm:constr type="ctrX" for="ch" forName="dotArrow4" refType="w" fact="0.2935"/>
                  <dgm:constr type="ctrY" for="ch" forName="dotArrow4" refType="h" fact="-0.0239"/>
                  <dgm:constr type="w" for="ch" forName="dotArrow4" refType="userD"/>
                  <dgm:constr type="h" for="ch" forName="dotArrow4" refType="userD"/>
                  <dgm:constr type="ctrX" for="ch" forName="dotArrow5" refType="w" fact="0.2788"/>
                  <dgm:constr type="ctrY" for="ch" forName="dotArrow5" refType="h" fact="-0.0099"/>
                  <dgm:constr type="w" for="ch" forName="dotArrow5" refType="userD"/>
                  <dgm:constr type="h" for="ch" forName="dotArrow5" refType="userD"/>
                  <dgm:constr type="ctrX" for="ch" forName="dotArrow6" refType="w" fact="0.3081"/>
                  <dgm:constr type="ctrY" for="ch" forName="dotArrow6" refType="h" fact="-0.0084"/>
                  <dgm:constr type="w" for="ch" forName="dotArrow6" refType="userD"/>
                  <dgm:constr type="h" for="ch" forName="dotArrow6" refType="userD"/>
                  <dgm:constr type="ctrX" for="ch" forName="dotArrow7" refType="w" fact="0.3081"/>
                  <dgm:constr type="ctrY" for="ch" forName="dotArrow7" refType="h" fact="0.0211"/>
                  <dgm:constr type="w" for="ch" forName="dotArrow7" refType="userD"/>
                  <dgm:constr type="h" for="ch" forName="dotArrow7" refType="userD"/>
                  <dgm:constr type="r" for="ch" forName="parTx1" refType="w" fact="0.7444"/>
                  <dgm:constr type="t" for="ch" forName="parTx1" refType="h" fact="0.8856"/>
                  <dgm:constr type="w" for="ch" forName="parTx1" refType="w" fact="0.2101"/>
                  <dgm:constr type="h" for="ch" forName="parTx1" refType="h" fact="0.0704"/>
                  <dgm:constr type="ctrX" for="ch" forName="picture1" refType="w" fact="0.754"/>
                  <dgm:constr type="ctrY" for="ch" forName="picture1" refType="h" fact="0.8769"/>
                  <dgm:constr type="w" for="ch" forName="picture1" refType="w" fact="0.0974"/>
                  <dgm:constr type="h" for="ch" forName="picture1" refType="h" fact="0.1218"/>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5465"/>
                  <dgm:constr type="t" for="ch" forName="parTx2" refType="h" fact="0.7956"/>
                  <dgm:constr type="w" for="ch" forName="parTx2" refType="w" fact="0.2101"/>
                  <dgm:constr type="h" for="ch" forName="parTx2" refType="h" fact="0.0704"/>
                  <dgm:constr type="ctrX" for="ch" forName="picture2" refType="w" fact="0.5561"/>
                  <dgm:constr type="ctrY" for="ch" forName="picture2" refType="h" fact="0.787"/>
                  <dgm:constr type="w" for="ch" forName="picture2" refType="w" fact="0.0974"/>
                  <dgm:constr type="h" for="ch" forName="picture2" refType="h" fact="0.1218"/>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489"/>
                  <dgm:constr type="t" for="ch" forName="parTx3" refType="h" fact="0.673"/>
                  <dgm:constr type="w" for="ch" forName="parTx3" refType="w" fact="0.2101"/>
                  <dgm:constr type="h" for="ch" forName="parTx3" refType="h" fact="0.0704"/>
                  <dgm:constr type="ctrX" for="ch" forName="picture3" refType="w" fact="0.4585"/>
                  <dgm:constr type="ctrY" for="ch" forName="picture3" refType="h" fact="0.6644"/>
                  <dgm:constr type="w" for="ch" forName="picture3" refType="w" fact="0.0974"/>
                  <dgm:constr type="h" for="ch" forName="picture3" refType="h" fact="0.1218"/>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3868"/>
                  <dgm:constr type="t" for="ch" forName="parTx4" refType="h" fact="0.538"/>
                  <dgm:constr type="w" for="ch" forName="parTx4" refType="w" fact="0.2101"/>
                  <dgm:constr type="h" for="ch" forName="parTx4" refType="h" fact="0.0704"/>
                  <dgm:constr type="ctrX" for="ch" forName="picture4" refType="w" fact="0.3963"/>
                  <dgm:constr type="ctrY" for="ch" forName="picture4" refType="h" fact="0.5294"/>
                  <dgm:constr type="w" for="ch" forName="picture4" refType="w" fact="0.0974"/>
                  <dgm:constr type="h" for="ch" forName="picture4" refType="h" fact="0.1218"/>
                  <dgm:constr type="r" for="ch" forName="desTx4" refType="l" refFor="ch" refForName="parTx4"/>
                  <dgm:constr type="l" for="ch" forName="desTx4"/>
                  <dgm:constr type="t" for="ch" forName="desTx4" refType="t" refFor="ch" refForName="parTx4"/>
                  <dgm:constr type="h" for="ch" forName="desTx4" refType="h" refFor="ch" refForName="parTx4"/>
                  <dgm:constr type="r" for="ch" forName="parTx5" refType="w" fact="0.3424"/>
                  <dgm:constr type="t" for="ch" forName="parTx5" refType="h" fact="0.3951"/>
                  <dgm:constr type="w" for="ch" forName="parTx5" refType="w" fact="0.2101"/>
                  <dgm:constr type="h" for="ch" forName="parTx5" refType="h" fact="0.0704"/>
                  <dgm:constr type="ctrX" for="ch" forName="picture5" refType="w" fact="0.352"/>
                  <dgm:constr type="ctrY" for="ch" forName="picture5" refType="h" fact="0.3864"/>
                  <dgm:constr type="w" for="ch" forName="picture5" refType="w" fact="0.0974"/>
                  <dgm:constr type="h" for="ch" forName="picture5" refType="h" fact="0.1218"/>
                  <dgm:constr type="r" for="ch" forName="desTx5" refType="l" refFor="ch" refForName="parTx5"/>
                  <dgm:constr type="l" for="ch" forName="desTx5"/>
                  <dgm:constr type="t" for="ch" forName="desTx5" refType="t" refFor="ch" refForName="parTx5"/>
                  <dgm:constr type="h" for="ch" forName="desTx5" refType="h" refFor="ch" refForName="parTx5"/>
                  <dgm:constr type="r" for="ch" forName="parTx6" refType="w" fact="0.3172"/>
                  <dgm:constr type="t" for="ch" forName="parTx6" refType="h" fact="0.2531"/>
                  <dgm:constr type="w" for="ch" forName="parTx6" refType="w" fact="0.2101"/>
                  <dgm:constr type="h" for="ch" forName="parTx6" refType="h" fact="0.0704"/>
                  <dgm:constr type="ctrX" for="ch" forName="picture6" refType="w" fact="0.3267"/>
                  <dgm:constr type="ctrY" for="ch" forName="picture6" refType="h" fact="0.2444"/>
                  <dgm:constr type="w" for="ch" forName="picture6" refType="w" fact="0.0974"/>
                  <dgm:constr type="h" for="ch" forName="picture6" refType="h" fact="0.1218"/>
                  <dgm:constr type="r" for="ch" forName="desTx6" refType="l" refFor="ch" refForName="parTx6"/>
                  <dgm:constr type="l" for="ch" forName="desTx6"/>
                  <dgm:constr type="t" for="ch" forName="desTx6" refType="t" refFor="ch" refForName="parTx6"/>
                  <dgm:constr type="h" for="ch" forName="desTx6" refType="h" refFor="ch" refForName="parTx6"/>
                  <dgm:constr type="r" for="ch" forName="parTx7" refType="w" fact="0.3034"/>
                  <dgm:constr type="t" for="ch" forName="parTx7" refType="h" fact="0.1162"/>
                  <dgm:constr type="w" for="ch" forName="parTx7" refType="w" fact="0.2101"/>
                  <dgm:constr type="h" for="ch" forName="parTx7" refType="h" fact="0.0704"/>
                  <dgm:constr type="ctrX" for="ch" forName="picture7" refType="w" fact="0.3129"/>
                  <dgm:constr type="ctrY" for="ch" forName="picture7" refType="h" fact="0.1075"/>
                  <dgm:constr type="w" for="ch" forName="picture7" refType="w" fact="0.0974"/>
                  <dgm:constr type="h" for="ch" forName="picture7" refType="h" fact="0.1218"/>
                  <dgm:constr type="r" for="ch" forName="desTx7" refType="l" refFor="ch" refForName="parTx7"/>
                  <dgm:constr type="l" for="ch" forName="desTx7"/>
                  <dgm:constr type="t" for="ch" forName="desTx7" refType="t" refFor="ch" refForName="parTx7"/>
                  <dgm:constr type="h" for="ch" forName="desTx7" refType="h" refFor="ch" refForName="parTx7"/>
                </dgm:constrLst>
              </dgm:if>
              <dgm:else name="Name71">
                <dgm:alg type="composite">
                  <dgm:param type="ar" val="1.096"/>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userD" refType="w" fact="0.0111"/>
                  <dgm:constr type="ctrX" for="ch" forName="dot1" refType="w" fact="0.5541"/>
                  <dgm:constr type="ctrY" for="ch" forName="dot1" refType="h" fact="0.8342"/>
                  <dgm:constr type="w" for="ch" forName="dot1" refType="userD"/>
                  <dgm:constr type="h" for="ch" forName="dot1" refType="userD"/>
                  <dgm:constr type="ctrX" for="ch" forName="dot2" refType="w" fact="0.5756"/>
                  <dgm:constr type="ctrY" for="ch" forName="dot2" refType="h" fact="0.8448"/>
                  <dgm:constr type="w" for="ch" forName="dot2" refType="userD"/>
                  <dgm:constr type="h" for="ch" forName="dot2" refType="userD"/>
                  <dgm:constr type="ctrX" for="ch" forName="dot3" refType="w" fact="0.5974"/>
                  <dgm:constr type="ctrY" for="ch" forName="dot3" refType="h" fact="0.8539"/>
                  <dgm:constr type="w" for="ch" forName="dot3" refType="userD"/>
                  <dgm:constr type="h" for="ch" forName="dot3" refType="userD"/>
                  <dgm:constr type="ctrX" for="ch" forName="dot4" refType="w" fact="0.6194"/>
                  <dgm:constr type="ctrY" for="ch" forName="dot4" refType="h" fact="0.8615"/>
                  <dgm:constr type="w" for="ch" forName="dot4" refType="userD"/>
                  <dgm:constr type="h" for="ch" forName="dot4" refType="userD"/>
                  <dgm:constr type="ctrX" for="ch" forName="dot5" refType="w" fact="0.6416"/>
                  <dgm:constr type="ctrY" for="ch" forName="dot5" refType="h" fact="0.8676"/>
                  <dgm:constr type="w" for="ch" forName="dot5" refType="userD"/>
                  <dgm:constr type="h" for="ch" forName="dot5" refType="userD"/>
                  <dgm:constr type="ctrX" for="ch" forName="dot6" refType="w" fact="0.4197"/>
                  <dgm:constr type="ctrY" for="ch" forName="dot6" refType="h" fact="0.7255"/>
                  <dgm:constr type="w" for="ch" forName="dot6" refType="userD"/>
                  <dgm:constr type="h" for="ch" forName="dot6" refType="userD"/>
                  <dgm:constr type="ctrX" for="ch" forName="dot7" refType="w" fact="0.4382"/>
                  <dgm:constr type="ctrY" for="ch" forName="dot7" refType="h" fact="0.7454"/>
                  <dgm:constr type="w" for="ch" forName="dot7" refType="userD"/>
                  <dgm:constr type="h" for="ch" forName="dot7" refType="userD"/>
                  <dgm:constr type="ctrX" for="ch" forName="dot8" refType="w" fact="0.3344"/>
                  <dgm:constr type="ctrY" for="ch" forName="dot8" refType="h" fact="0.6026"/>
                  <dgm:constr type="w" for="ch" forName="dot8" refType="userD"/>
                  <dgm:constr type="h" for="ch" forName="dot8" refType="userD"/>
                  <dgm:constr type="ctrX" for="ch" forName="dot9" refType="w" fact="0.2734"/>
                  <dgm:constr type="ctrY" for="ch" forName="dot9" refType="h" fact="0.4632"/>
                  <dgm:constr type="w" for="ch" forName="dot9" refType="userD"/>
                  <dgm:constr type="h" for="ch" forName="dot9" refType="userD"/>
                  <dgm:constr type="ctrX" for="ch" forName="dot10" refType="w" fact="0.2357"/>
                  <dgm:constr type="ctrY" for="ch" forName="dot10" refType="h" fact="0.3187"/>
                  <dgm:constr type="w" for="ch" forName="dot10" refType="userD"/>
                  <dgm:constr type="h" for="ch" forName="dot10" refType="userD"/>
                  <dgm:constr type="ctrX" for="ch" forName="dot11" refType="w" fact="0.2184"/>
                  <dgm:constr type="ctrY" for="ch" forName="dot11" refType="h" fact="0.1763"/>
                  <dgm:constr type="w" for="ch" forName="dot11" refType="userD"/>
                  <dgm:constr type="h" for="ch" forName="dot11" refType="userD"/>
                  <dgm:constr type="ctrX" for="ch" forName="dotArrow1" refType="w" fact="0.2442"/>
                  <dgm:constr type="ctrY" for="ch" forName="dotArrow1" refType="h" fact="-0.0099"/>
                  <dgm:constr type="w" for="ch" forName="dotArrow1" refType="userD"/>
                  <dgm:constr type="h" for="ch" forName="dotArrow1" refType="userD"/>
                  <dgm:constr type="ctrX" for="ch" forName="dotArrow2" refType="w" fact="0.2275"/>
                  <dgm:constr type="ctrY" for="ch" forName="dotArrow2" refType="h" fact="-0.0239"/>
                  <dgm:constr type="w" for="ch" forName="dotArrow2" refType="userD"/>
                  <dgm:constr type="h" for="ch" forName="dotArrow2" refType="userD"/>
                  <dgm:constr type="ctrX" for="ch" forName="dotArrow3" refType="w" fact="0.2108"/>
                  <dgm:constr type="ctrY" for="ch" forName="dotArrow3" refType="h" fact="-0.0378"/>
                  <dgm:constr type="w" for="ch" forName="dotArrow3" refType="userD"/>
                  <dgm:constr type="h" for="ch" forName="dotArrow3" refType="userD"/>
                  <dgm:constr type="ctrX" for="ch" forName="dotArrow4" refType="w" fact="0.1942"/>
                  <dgm:constr type="ctrY" for="ch" forName="dotArrow4" refType="h" fact="-0.0239"/>
                  <dgm:constr type="w" for="ch" forName="dotArrow4" refType="userD"/>
                  <dgm:constr type="h" for="ch" forName="dotArrow4" refType="userD"/>
                  <dgm:constr type="ctrX" for="ch" forName="dotArrow5" refType="w" fact="0.1775"/>
                  <dgm:constr type="ctrY" for="ch" forName="dotArrow5" refType="h" fact="-0.0099"/>
                  <dgm:constr type="w" for="ch" forName="dotArrow5" refType="userD"/>
                  <dgm:constr type="h" for="ch" forName="dotArrow5" refType="userD"/>
                  <dgm:constr type="ctrX" for="ch" forName="dotArrow6" refType="w" fact="0.2108"/>
                  <dgm:constr type="ctrY" for="ch" forName="dotArrow6" refType="h" fact="-0.0084"/>
                  <dgm:constr type="w" for="ch" forName="dotArrow6" refType="userD"/>
                  <dgm:constr type="h" for="ch" forName="dotArrow6" refType="userD"/>
                  <dgm:constr type="ctrX" for="ch" forName="dotArrow7" refType="w" fact="0.2108"/>
                  <dgm:constr type="ctrY" for="ch" forName="dotArrow7" refType="h" fact="0.0211"/>
                  <dgm:constr type="w" for="ch" forName="dotArrow7" refType="userD"/>
                  <dgm:constr type="h" for="ch" forName="dotArrow7" refType="userD"/>
                  <dgm:constr type="r" for="ch" forName="parTx1" refType="w" fact="0.7085"/>
                  <dgm:constr type="t" for="ch" forName="parTx1" refType="h" fact="0.8845"/>
                  <dgm:constr type="w" for="ch" forName="parTx1" refType="w" fact="0.2396"/>
                  <dgm:constr type="h" for="ch" forName="parTx1" refType="h" fact="0.0704"/>
                  <dgm:constr type="ctrX" for="ch" forName="picture1" refType="w" fact="0.7194"/>
                  <dgm:constr type="ctrY" for="ch" forName="picture1" refType="h" fact="0.8769"/>
                  <dgm:constr type="w" for="ch" forName="picture1" refType="w" fact="0.1111"/>
                  <dgm:constr type="h" for="ch" forName="picture1" refType="h" fact="0.1218"/>
                  <dgm:constr type="r" for="ch" forName="parTx2" refType="w" fact="0.4828"/>
                  <dgm:constr type="t" for="ch" forName="parTx2" refType="h" fact="0.7946"/>
                  <dgm:constr type="w" for="ch" forName="parTx2" refType="w" fact="0.2396"/>
                  <dgm:constr type="h" for="ch" forName="parTx2" refType="h" fact="0.0704"/>
                  <dgm:constr type="ctrX" for="ch" forName="picture2" refType="w" fact="0.4937"/>
                  <dgm:constr type="ctrY" for="ch" forName="picture2" refType="h" fact="0.787"/>
                  <dgm:constr type="w" for="ch" forName="picture2" refType="w" fact="0.1111"/>
                  <dgm:constr type="h" for="ch" forName="picture2" refType="h" fact="0.1218"/>
                  <dgm:constr type="r" for="ch" forName="parTx3" refType="w" fact="0.3715"/>
                  <dgm:constr type="t" for="ch" forName="parTx3" refType="h" fact="0.672"/>
                  <dgm:constr type="w" for="ch" forName="parTx3" refType="w" fact="0.2396"/>
                  <dgm:constr type="h" for="ch" forName="parTx3" refType="h" fact="0.0704"/>
                  <dgm:constr type="ctrX" for="ch" forName="picture3" refType="w" fact="0.3824"/>
                  <dgm:constr type="ctrY" for="ch" forName="picture3" refType="h" fact="0.6644"/>
                  <dgm:constr type="w" for="ch" forName="picture3" refType="w" fact="0.1111"/>
                  <dgm:constr type="h" for="ch" forName="picture3" refType="h" fact="0.1218"/>
                  <dgm:constr type="r" for="ch" forName="parTx4" refType="w" fact="0.3006"/>
                  <dgm:constr type="t" for="ch" forName="parTx4" refType="h" fact="0.5369"/>
                  <dgm:constr type="w" for="ch" forName="parTx4" refType="w" fact="0.2396"/>
                  <dgm:constr type="h" for="ch" forName="parTx4" refType="h" fact="0.0704"/>
                  <dgm:constr type="ctrX" for="ch" forName="picture4" refType="w" fact="0.3115"/>
                  <dgm:constr type="ctrY" for="ch" forName="picture4" refType="h" fact="0.5294"/>
                  <dgm:constr type="w" for="ch" forName="picture4" refType="w" fact="0.1111"/>
                  <dgm:constr type="h" for="ch" forName="picture4" refType="h" fact="0.1218"/>
                  <dgm:constr type="r" for="ch" forName="parTx5" refType="w" fact="0.25"/>
                  <dgm:constr type="t" for="ch" forName="parTx5" refType="h" fact="0.394"/>
                  <dgm:constr type="w" for="ch" forName="parTx5" refType="w" fact="0.2396"/>
                  <dgm:constr type="h" for="ch" forName="parTx5" refType="h" fact="0.0704"/>
                  <dgm:constr type="ctrX" for="ch" forName="picture5" refType="w" fact="0.2609"/>
                  <dgm:constr type="ctrY" for="ch" forName="picture5" refType="h" fact="0.3864"/>
                  <dgm:constr type="w" for="ch" forName="picture5" refType="w" fact="0.1111"/>
                  <dgm:constr type="h" for="ch" forName="picture5" refType="h" fact="0.1218"/>
                  <dgm:constr type="r" for="ch" forName="parTx6" refType="w" fact="0.2212"/>
                  <dgm:constr type="t" for="ch" forName="parTx6" refType="h" fact="0.252"/>
                  <dgm:constr type="w" for="ch" forName="parTx6" refType="w" fact="0.2396"/>
                  <dgm:constr type="h" for="ch" forName="parTx6" refType="h" fact="0.0704"/>
                  <dgm:constr type="ctrX" for="ch" forName="picture6" refType="w" fact="0.2321"/>
                  <dgm:constr type="ctrY" for="ch" forName="picture6" refType="h" fact="0.2444"/>
                  <dgm:constr type="w" for="ch" forName="picture6" refType="w" fact="0.1111"/>
                  <dgm:constr type="h" for="ch" forName="picture6" refType="h" fact="0.1218"/>
                  <dgm:constr type="r" for="ch" forName="parTx7" refType="w" fact="0.2055"/>
                  <dgm:constr type="t" for="ch" forName="parTx7" refType="h" fact="0.1151"/>
                  <dgm:constr type="w" for="ch" forName="parTx7" refType="w" fact="0.2396"/>
                  <dgm:constr type="h" for="ch" forName="parTx7" refType="h" fact="0.0704"/>
                  <dgm:constr type="ctrX" for="ch" forName="picture7" refType="w" fact="0.2164"/>
                  <dgm:constr type="ctrY" for="ch" forName="picture7" refType="h" fact="0.1075"/>
                  <dgm:constr type="w" for="ch" forName="picture7" refType="w" fact="0.1111"/>
                  <dgm:constr type="h" for="ch" forName="picture7" refType="h" fact="0.1218"/>
                </dgm:constrLst>
              </dgm:else>
            </dgm:choose>
          </dgm:else>
        </dgm:choose>
      </dgm:else>
    </dgm:choose>
    <dgm:forEach name="wrapper" axis="self" ptType="parTrans">
      <dgm:forEach name="wrapper2" axis="self" ptType="sibTrans" st="2">
        <dgm:forEach name="imageRepeat" axis="self">
          <dgm:layoutNode name="imageRepeatNode" styleLbl="fgImgPlace1">
            <dgm:alg type="sp"/>
            <dgm:shape xmlns:r="http://schemas.openxmlformats.org/officeDocument/2006/relationships" type="ellipse" r:blip="" blipPhldr="1">
              <dgm:adjLst/>
            </dgm:shape>
            <dgm:presOf axis="self"/>
          </dgm:layoutNode>
        </dgm:forEach>
      </dgm:forEach>
    </dgm:forEach>
    <dgm:choose name="Name72">
      <dgm:if name="Name73" axis="ch" ptType="node" func="cnt" op="gte" val="2">
        <dgm:layoutNode name="dot1" styleLbl="alignNode1">
          <dgm:alg type="sp"/>
          <dgm:shape xmlns:r="http://schemas.openxmlformats.org/officeDocument/2006/relationships" type="ellipse" r:blip="">
            <dgm:adjLst/>
          </dgm:shape>
          <dgm:presOf/>
        </dgm:layoutNode>
        <dgm:layoutNode name="dot2" styleLbl="alignNode1">
          <dgm:alg type="sp"/>
          <dgm:shape xmlns:r="http://schemas.openxmlformats.org/officeDocument/2006/relationships" type="ellipse" r:blip="">
            <dgm:adjLst/>
          </dgm:shape>
          <dgm:presOf/>
        </dgm:layoutNode>
        <dgm:layoutNode name="dot3" styleLbl="alignNode1">
          <dgm:alg type="sp"/>
          <dgm:shape xmlns:r="http://schemas.openxmlformats.org/officeDocument/2006/relationships" type="ellipse" r:blip="">
            <dgm:adjLst/>
          </dgm:shape>
          <dgm:presOf/>
        </dgm:layoutNode>
      </dgm:if>
      <dgm:else name="Name74"/>
    </dgm:choose>
    <dgm:choose name="Name75">
      <dgm:if name="Name76" axis="ch" ptType="node" func="cnt" op="gte" val="3">
        <dgm:layoutNode name="dot4" styleLbl="alignNode1">
          <dgm:alg type="sp"/>
          <dgm:shape xmlns:r="http://schemas.openxmlformats.org/officeDocument/2006/relationships" type="ellipse" r:blip="">
            <dgm:adjLst/>
          </dgm:shape>
          <dgm:presOf/>
        </dgm:layoutNode>
        <dgm:layoutNode name="dot5" styleLbl="alignNode1">
          <dgm:alg type="sp"/>
          <dgm:shape xmlns:r="http://schemas.openxmlformats.org/officeDocument/2006/relationships" type="ellipse" r:blip="">
            <dgm:adjLst/>
          </dgm:shape>
          <dgm:presOf/>
        </dgm:layoutNode>
      </dgm:if>
      <dgm:else name="Name77"/>
    </dgm:choose>
    <dgm:choose name="Name78">
      <dgm:if name="Name79" axis="ch" ptType="node" func="cnt" op="gte" val="4">
        <dgm:layoutNode name="dot6" styleLbl="alignNode1">
          <dgm:alg type="sp"/>
          <dgm:shape xmlns:r="http://schemas.openxmlformats.org/officeDocument/2006/relationships" type="ellipse" r:blip="">
            <dgm:adjLst/>
          </dgm:shape>
          <dgm:presOf/>
        </dgm:layoutNode>
      </dgm:if>
      <dgm:else name="Name80"/>
    </dgm:choose>
    <dgm:choose name="Name81">
      <dgm:if name="Name82" axis="ch" ptType="node" func="cnt" op="gte" val="5">
        <dgm:layoutNode name="dot7" styleLbl="alignNode1">
          <dgm:alg type="sp"/>
          <dgm:shape xmlns:r="http://schemas.openxmlformats.org/officeDocument/2006/relationships" type="ellipse" r:blip="">
            <dgm:adjLst/>
          </dgm:shape>
          <dgm:presOf/>
        </dgm:layoutNode>
        <dgm:layoutNode name="dot8" styleLbl="alignNode1">
          <dgm:alg type="sp"/>
          <dgm:shape xmlns:r="http://schemas.openxmlformats.org/officeDocument/2006/relationships" type="ellipse" r:blip="">
            <dgm:adjLst/>
          </dgm:shape>
          <dgm:presOf/>
        </dgm:layoutNode>
      </dgm:if>
      <dgm:else name="Name83"/>
    </dgm:choose>
    <dgm:choose name="Name84">
      <dgm:if name="Name85" axis="ch" ptType="node" func="cnt" op="gte" val="6">
        <dgm:layoutNode name="dot9" styleLbl="alignNode1">
          <dgm:alg type="sp"/>
          <dgm:shape xmlns:r="http://schemas.openxmlformats.org/officeDocument/2006/relationships" type="ellipse" r:blip="">
            <dgm:adjLst/>
          </dgm:shape>
          <dgm:presOf/>
        </dgm:layoutNode>
        <dgm:layoutNode name="dot10" styleLbl="alignNode1">
          <dgm:alg type="sp"/>
          <dgm:shape xmlns:r="http://schemas.openxmlformats.org/officeDocument/2006/relationships" type="ellipse" r:blip="">
            <dgm:adjLst/>
          </dgm:shape>
          <dgm:presOf/>
        </dgm:layoutNode>
      </dgm:if>
      <dgm:else name="Name86"/>
    </dgm:choose>
    <dgm:choose name="Name87">
      <dgm:if name="Name88" axis="ch" ptType="node" func="cnt" op="gte" val="7">
        <dgm:layoutNode name="dot11" styleLbl="alignNode1">
          <dgm:alg type="sp"/>
          <dgm:shape xmlns:r="http://schemas.openxmlformats.org/officeDocument/2006/relationships" type="ellipse" r:blip="">
            <dgm:adjLst/>
          </dgm:shape>
          <dgm:presOf/>
        </dgm:layoutNode>
      </dgm:if>
      <dgm:else name="Name89"/>
    </dgm:choose>
    <dgm:choose name="Name90">
      <dgm:if name="Name91" axis="ch" ptType="node" func="cnt" op="gte" val="2">
        <dgm:layoutNode name="dotArrow1" styleLbl="alignNode1">
          <dgm:alg type="sp"/>
          <dgm:shape xmlns:r="http://schemas.openxmlformats.org/officeDocument/2006/relationships" type="ellipse" r:blip="">
            <dgm:adjLst/>
          </dgm:shape>
          <dgm:presOf/>
        </dgm:layoutNode>
        <dgm:layoutNode name="dotArrow2" styleLbl="alignNode1">
          <dgm:alg type="sp"/>
          <dgm:shape xmlns:r="http://schemas.openxmlformats.org/officeDocument/2006/relationships" type="ellipse" r:blip="">
            <dgm:adjLst/>
          </dgm:shape>
          <dgm:presOf/>
        </dgm:layoutNode>
        <dgm:layoutNode name="dotArrow3" styleLbl="alignNode1">
          <dgm:alg type="sp"/>
          <dgm:shape xmlns:r="http://schemas.openxmlformats.org/officeDocument/2006/relationships" type="ellipse" r:blip="">
            <dgm:adjLst/>
          </dgm:shape>
          <dgm:presOf/>
        </dgm:layoutNode>
        <dgm:layoutNode name="dotArrow4" styleLbl="alignNode1">
          <dgm:alg type="sp"/>
          <dgm:shape xmlns:r="http://schemas.openxmlformats.org/officeDocument/2006/relationships" type="ellipse" r:blip="">
            <dgm:adjLst/>
          </dgm:shape>
          <dgm:presOf/>
        </dgm:layoutNode>
        <dgm:layoutNode name="dotArrow5" styleLbl="alignNode1">
          <dgm:alg type="sp"/>
          <dgm:shape xmlns:r="http://schemas.openxmlformats.org/officeDocument/2006/relationships" type="ellipse" r:blip="">
            <dgm:adjLst/>
          </dgm:shape>
          <dgm:presOf/>
        </dgm:layoutNode>
        <dgm:layoutNode name="dotArrow6" styleLbl="alignNode1">
          <dgm:alg type="sp"/>
          <dgm:shape xmlns:r="http://schemas.openxmlformats.org/officeDocument/2006/relationships" type="ellipse" r:blip="">
            <dgm:adjLst/>
          </dgm:shape>
          <dgm:presOf/>
        </dgm:layoutNode>
        <dgm:layoutNode name="dotArrow7" styleLbl="alignNode1">
          <dgm:alg type="sp"/>
          <dgm:shape xmlns:r="http://schemas.openxmlformats.org/officeDocument/2006/relationships" type="ellipse" r:blip="">
            <dgm:adjLst/>
          </dgm:shape>
          <dgm:presOf/>
        </dgm:layoutNode>
      </dgm:if>
      <dgm:else name="Name92"/>
    </dgm:choose>
    <dgm:forEach name="Name93" axis="ch" ptType="node" cnt="1">
      <dgm:layoutNode name="parTx1">
        <dgm:choose name="Name94">
          <dgm:if name="Name95" func="var" arg="dir" op="equ" val="norm">
            <dgm:alg type="tx">
              <dgm:param type="parTxLTRAlign" val="l"/>
              <dgm:param type="parTxRTLAlign" val="r"/>
            </dgm:alg>
          </dgm:if>
          <dgm:else name="Name96">
            <dgm:alg type="tx">
              <dgm:param type="parTxLTRAlign" val="r"/>
              <dgm:param type="parTxRTLAlign" val="l"/>
            </dgm:alg>
          </dgm:else>
        </dgm:choose>
        <dgm:shape xmlns:r="http://schemas.openxmlformats.org/officeDocument/2006/relationships" type="roundRect" r:blip="">
          <dgm:adjLst/>
        </dgm:shape>
        <dgm:presOf axis="self" ptType="node"/>
        <dgm:choose name="Name97">
          <dgm:if name="Name98" func="var" arg="dir" op="equ" val="norm">
            <dgm:constrLst>
              <dgm:constr type="lMarg" refType="w" fact="0.6"/>
              <dgm:constr type="rMarg" refType="primFontSz" fact="0.3"/>
              <dgm:constr type="tMarg" refType="primFontSz" fact="0.3"/>
              <dgm:constr type="bMarg" refType="primFontSz" fact="0.3"/>
            </dgm:constrLst>
          </dgm:if>
          <dgm:else name="Name99">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00">
        <dgm:if name="Name101" axis="ch" ptType="node" func="cnt" op="gte" val="1">
          <dgm:layoutNode name="desTx1" styleLbl="revTx">
            <dgm:varLst>
              <dgm:bulletEnabled val="1"/>
            </dgm:varLst>
            <dgm:choose name="Name102">
              <dgm:if name="Name103" func="var" arg="dir" op="equ" val="norm">
                <dgm:choose name="Name104">
                  <dgm:if name="Name105" axis="ch" ptType="node" func="cnt" op="gte" val="2">
                    <dgm:alg type="tx">
                      <dgm:param type="parTxLTRAlign" val="l"/>
                      <dgm:param type="parTxRTLAlign" val="l"/>
                      <dgm:param type="stBulletLvl" val="1"/>
                    </dgm:alg>
                  </dgm:if>
                  <dgm:else name="Name106">
                    <dgm:alg type="tx">
                      <dgm:param type="parTxLTRAlign" val="l"/>
                      <dgm:param type="parTxRTLAlign" val="l"/>
                    </dgm:alg>
                  </dgm:else>
                </dgm:choose>
              </dgm:if>
              <dgm:else name="Name107">
                <dgm:choose name="Name108">
                  <dgm:if name="Name109" axis="ch" ptType="node" func="cnt" op="gte" val="2">
                    <dgm:alg type="tx">
                      <dgm:param type="parTxLTRAlign" val="r"/>
                      <dgm:param type="parTxRTLAlign" val="r"/>
                      <dgm:param type="shpTxLTRAlignCh" val="r"/>
                      <dgm:param type="shpTxRTLAlignCh" val="r"/>
                      <dgm:param type="stBulletLvl" val="1"/>
                    </dgm:alg>
                  </dgm:if>
                  <dgm:else name="Name110">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11"/>
      </dgm:choose>
    </dgm:forEach>
    <dgm:forEach name="Name112" axis="ch" ptType="sibTrans" hideLastTrans="0" cnt="1">
      <dgm:layoutNode name="picture1">
        <dgm:alg type="sp"/>
        <dgm:shape xmlns:r="http://schemas.openxmlformats.org/officeDocument/2006/relationships" r:blip="">
          <dgm:adjLst/>
        </dgm:shape>
        <dgm:presOf/>
        <dgm:constrLst/>
        <dgm:forEach name="Name113" ref="imageRepeat"/>
      </dgm:layoutNode>
    </dgm:forEach>
    <dgm:forEach name="Name114" axis="ch" ptType="node" st="2" cnt="1">
      <dgm:layoutNode name="parTx2">
        <dgm:choose name="Name115">
          <dgm:if name="Name116" func="var" arg="dir" op="equ" val="norm">
            <dgm:alg type="tx">
              <dgm:param type="parTxLTRAlign" val="l"/>
              <dgm:param type="parTxRTLAlign" val="r"/>
            </dgm:alg>
          </dgm:if>
          <dgm:else name="Name117">
            <dgm:alg type="tx">
              <dgm:param type="parTxLTRAlign" val="r"/>
              <dgm:param type="parTxRTLAlign" val="l"/>
            </dgm:alg>
          </dgm:else>
        </dgm:choose>
        <dgm:shape xmlns:r="http://schemas.openxmlformats.org/officeDocument/2006/relationships" type="roundRect" r:blip="">
          <dgm:adjLst/>
        </dgm:shape>
        <dgm:presOf axis="self" ptType="node"/>
        <dgm:choose name="Name118">
          <dgm:if name="Name119" func="var" arg="dir" op="equ" val="norm">
            <dgm:constrLst>
              <dgm:constr type="lMarg" refType="w" fact="0.6"/>
              <dgm:constr type="rMarg" refType="primFontSz" fact="0.3"/>
              <dgm:constr type="tMarg" refType="primFontSz" fact="0.3"/>
              <dgm:constr type="bMarg" refType="primFontSz" fact="0.3"/>
            </dgm:constrLst>
          </dgm:if>
          <dgm:else name="Name120">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21">
        <dgm:if name="Name122" axis="ch" ptType="node" func="cnt" op="gte" val="1">
          <dgm:layoutNode name="desTx2" styleLbl="revTx">
            <dgm:varLst>
              <dgm:bulletEnabled val="1"/>
            </dgm:varLst>
            <dgm:choose name="Name123">
              <dgm:if name="Name124" func="var" arg="dir" op="equ" val="norm">
                <dgm:choose name="Name125">
                  <dgm:if name="Name126" axis="ch" ptType="node" func="cnt" op="gte" val="2">
                    <dgm:alg type="tx">
                      <dgm:param type="parTxLTRAlign" val="l"/>
                      <dgm:param type="parTxRTLAlign" val="l"/>
                      <dgm:param type="stBulletLvl" val="1"/>
                    </dgm:alg>
                  </dgm:if>
                  <dgm:else name="Name127">
                    <dgm:alg type="tx">
                      <dgm:param type="parTxLTRAlign" val="l"/>
                      <dgm:param type="parTxRTLAlign" val="l"/>
                    </dgm:alg>
                  </dgm:else>
                </dgm:choose>
              </dgm:if>
              <dgm:else name="Name128">
                <dgm:choose name="Name129">
                  <dgm:if name="Name130" axis="ch" ptType="node" func="cnt" op="gte" val="2">
                    <dgm:alg type="tx">
                      <dgm:param type="parTxLTRAlign" val="r"/>
                      <dgm:param type="parTxRTLAlign" val="r"/>
                      <dgm:param type="shpTxLTRAlignCh" val="r"/>
                      <dgm:param type="shpTxRTLAlignCh" val="r"/>
                      <dgm:param type="stBulletLvl" val="1"/>
                    </dgm:alg>
                  </dgm:if>
                  <dgm:else name="Name131">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32"/>
      </dgm:choose>
    </dgm:forEach>
    <dgm:forEach name="Name133" axis="ch" ptType="sibTrans" hideLastTrans="0" st="2" cnt="1">
      <dgm:layoutNode name="picture2">
        <dgm:alg type="sp"/>
        <dgm:shape xmlns:r="http://schemas.openxmlformats.org/officeDocument/2006/relationships" r:blip="">
          <dgm:adjLst/>
        </dgm:shape>
        <dgm:presOf/>
        <dgm:constrLst/>
        <dgm:forEach name="Name134" ref="imageRepeat"/>
      </dgm:layoutNode>
    </dgm:forEach>
    <dgm:forEach name="Name135" axis="ch" ptType="node" st="3" cnt="1">
      <dgm:layoutNode name="parTx3">
        <dgm:choose name="Name136">
          <dgm:if name="Name137" func="var" arg="dir" op="equ" val="norm">
            <dgm:alg type="tx">
              <dgm:param type="parTxLTRAlign" val="l"/>
              <dgm:param type="parTxRTLAlign" val="r"/>
            </dgm:alg>
          </dgm:if>
          <dgm:else name="Name138">
            <dgm:alg type="tx">
              <dgm:param type="parTxLTRAlign" val="r"/>
              <dgm:param type="parTxRTLAlign" val="l"/>
            </dgm:alg>
          </dgm:else>
        </dgm:choose>
        <dgm:shape xmlns:r="http://schemas.openxmlformats.org/officeDocument/2006/relationships" type="roundRect" r:blip="">
          <dgm:adjLst/>
        </dgm:shape>
        <dgm:presOf axis="self" ptType="node"/>
        <dgm:choose name="Name139">
          <dgm:if name="Name140" func="var" arg="dir" op="equ" val="norm">
            <dgm:constrLst>
              <dgm:constr type="lMarg" refType="w" fact="0.6"/>
              <dgm:constr type="rMarg" refType="primFontSz" fact="0.3"/>
              <dgm:constr type="tMarg" refType="primFontSz" fact="0.3"/>
              <dgm:constr type="bMarg" refType="primFontSz" fact="0.3"/>
            </dgm:constrLst>
          </dgm:if>
          <dgm:else name="Name141">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42">
        <dgm:if name="Name143" axis="ch" ptType="node" func="cnt" op="gte" val="1">
          <dgm:layoutNode name="desTx3" styleLbl="revTx">
            <dgm:varLst>
              <dgm:bulletEnabled val="1"/>
            </dgm:varLst>
            <dgm:choose name="Name144">
              <dgm:if name="Name145" func="var" arg="dir" op="equ" val="norm">
                <dgm:choose name="Name146">
                  <dgm:if name="Name147" axis="ch" ptType="node" func="cnt" op="gte" val="2">
                    <dgm:alg type="tx">
                      <dgm:param type="parTxLTRAlign" val="l"/>
                      <dgm:param type="parTxRTLAlign" val="l"/>
                      <dgm:param type="stBulletLvl" val="1"/>
                    </dgm:alg>
                  </dgm:if>
                  <dgm:else name="Name148">
                    <dgm:alg type="tx">
                      <dgm:param type="parTxLTRAlign" val="l"/>
                      <dgm:param type="parTxRTLAlign" val="l"/>
                    </dgm:alg>
                  </dgm:else>
                </dgm:choose>
              </dgm:if>
              <dgm:else name="Name149">
                <dgm:choose name="Name150">
                  <dgm:if name="Name151" axis="ch" ptType="node" func="cnt" op="gte" val="2">
                    <dgm:alg type="tx">
                      <dgm:param type="parTxLTRAlign" val="r"/>
                      <dgm:param type="parTxRTLAlign" val="r"/>
                      <dgm:param type="shpTxLTRAlignCh" val="r"/>
                      <dgm:param type="shpTxRTLAlignCh" val="r"/>
                      <dgm:param type="stBulletLvl" val="1"/>
                    </dgm:alg>
                  </dgm:if>
                  <dgm:else name="Name152">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53"/>
      </dgm:choose>
    </dgm:forEach>
    <dgm:forEach name="Name154" axis="ch" ptType="sibTrans" hideLastTrans="0" st="3" cnt="1">
      <dgm:layoutNode name="picture3">
        <dgm:alg type="sp"/>
        <dgm:shape xmlns:r="http://schemas.openxmlformats.org/officeDocument/2006/relationships" r:blip="">
          <dgm:adjLst/>
        </dgm:shape>
        <dgm:presOf/>
        <dgm:constrLst/>
        <dgm:forEach name="Name155" ref="imageRepeat"/>
      </dgm:layoutNode>
    </dgm:forEach>
    <dgm:forEach name="Name156" axis="ch" ptType="node" st="4" cnt="1">
      <dgm:layoutNode name="parTx4">
        <dgm:choose name="Name157">
          <dgm:if name="Name158" func="var" arg="dir" op="equ" val="norm">
            <dgm:alg type="tx">
              <dgm:param type="parTxLTRAlign" val="l"/>
              <dgm:param type="parTxRTLAlign" val="r"/>
            </dgm:alg>
          </dgm:if>
          <dgm:else name="Name159">
            <dgm:alg type="tx">
              <dgm:param type="parTxLTRAlign" val="r"/>
              <dgm:param type="parTxRTLAlign" val="l"/>
            </dgm:alg>
          </dgm:else>
        </dgm:choose>
        <dgm:shape xmlns:r="http://schemas.openxmlformats.org/officeDocument/2006/relationships" type="roundRect" r:blip="">
          <dgm:adjLst/>
        </dgm:shape>
        <dgm:presOf axis="self" ptType="node"/>
        <dgm:choose name="Name160">
          <dgm:if name="Name161" func="var" arg="dir" op="equ" val="norm">
            <dgm:constrLst>
              <dgm:constr type="lMarg" refType="w" fact="0.6"/>
              <dgm:constr type="rMarg" refType="primFontSz" fact="0.3"/>
              <dgm:constr type="tMarg" refType="primFontSz" fact="0.3"/>
              <dgm:constr type="bMarg" refType="primFontSz" fact="0.3"/>
            </dgm:constrLst>
          </dgm:if>
          <dgm:else name="Name162">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63">
        <dgm:if name="Name164" axis="ch" ptType="node" func="cnt" op="gte" val="1">
          <dgm:layoutNode name="desTx4" styleLbl="revTx">
            <dgm:varLst>
              <dgm:bulletEnabled val="1"/>
            </dgm:varLst>
            <dgm:choose name="Name165">
              <dgm:if name="Name166" func="var" arg="dir" op="equ" val="norm">
                <dgm:choose name="Name167">
                  <dgm:if name="Name168" axis="ch" ptType="node" func="cnt" op="gte" val="2">
                    <dgm:alg type="tx">
                      <dgm:param type="parTxLTRAlign" val="l"/>
                      <dgm:param type="parTxRTLAlign" val="l"/>
                      <dgm:param type="stBulletLvl" val="1"/>
                    </dgm:alg>
                  </dgm:if>
                  <dgm:else name="Name169">
                    <dgm:alg type="tx">
                      <dgm:param type="parTxLTRAlign" val="l"/>
                      <dgm:param type="parTxRTLAlign" val="l"/>
                    </dgm:alg>
                  </dgm:else>
                </dgm:choose>
              </dgm:if>
              <dgm:else name="Name170">
                <dgm:choose name="Name171">
                  <dgm:if name="Name172" axis="ch" ptType="node" func="cnt" op="gte" val="2">
                    <dgm:alg type="tx">
                      <dgm:param type="parTxLTRAlign" val="r"/>
                      <dgm:param type="parTxRTLAlign" val="r"/>
                      <dgm:param type="shpTxLTRAlignCh" val="r"/>
                      <dgm:param type="shpTxRTLAlignCh" val="r"/>
                      <dgm:param type="stBulletLvl" val="1"/>
                    </dgm:alg>
                  </dgm:if>
                  <dgm:else name="Name173">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74"/>
      </dgm:choose>
    </dgm:forEach>
    <dgm:forEach name="Name175" axis="ch" ptType="sibTrans" hideLastTrans="0" st="4" cnt="1">
      <dgm:layoutNode name="picture4">
        <dgm:alg type="sp"/>
        <dgm:shape xmlns:r="http://schemas.openxmlformats.org/officeDocument/2006/relationships" r:blip="">
          <dgm:adjLst/>
        </dgm:shape>
        <dgm:presOf/>
        <dgm:constrLst/>
        <dgm:forEach name="Name176" ref="imageRepeat"/>
      </dgm:layoutNode>
    </dgm:forEach>
    <dgm:forEach name="Name177" axis="ch" ptType="node" st="5" cnt="1">
      <dgm:layoutNode name="parTx5">
        <dgm:choose name="Name178">
          <dgm:if name="Name179" func="var" arg="dir" op="equ" val="norm">
            <dgm:alg type="tx">
              <dgm:param type="parTxLTRAlign" val="l"/>
              <dgm:param type="parTxRTLAlign" val="r"/>
            </dgm:alg>
          </dgm:if>
          <dgm:else name="Name180">
            <dgm:alg type="tx">
              <dgm:param type="parTxLTRAlign" val="r"/>
              <dgm:param type="parTxRTLAlign" val="l"/>
            </dgm:alg>
          </dgm:else>
        </dgm:choose>
        <dgm:shape xmlns:r="http://schemas.openxmlformats.org/officeDocument/2006/relationships" type="roundRect" r:blip="">
          <dgm:adjLst/>
        </dgm:shape>
        <dgm:presOf axis="self" ptType="node"/>
        <dgm:choose name="Name181">
          <dgm:if name="Name182" func="var" arg="dir" op="equ" val="norm">
            <dgm:constrLst>
              <dgm:constr type="lMarg" refType="w" fact="0.6"/>
              <dgm:constr type="rMarg" refType="primFontSz" fact="0.3"/>
              <dgm:constr type="tMarg" refType="primFontSz" fact="0.3"/>
              <dgm:constr type="bMarg" refType="primFontSz" fact="0.3"/>
            </dgm:constrLst>
          </dgm:if>
          <dgm:else name="Name183">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84">
        <dgm:if name="Name185" axis="ch" ptType="node" func="cnt" op="gte" val="1">
          <dgm:layoutNode name="desTx5" styleLbl="revTx">
            <dgm:varLst>
              <dgm:bulletEnabled val="1"/>
            </dgm:varLst>
            <dgm:choose name="Name186">
              <dgm:if name="Name187" func="var" arg="dir" op="equ" val="norm">
                <dgm:choose name="Name188">
                  <dgm:if name="Name189" axis="ch" ptType="node" func="cnt" op="gte" val="2">
                    <dgm:alg type="tx">
                      <dgm:param type="parTxLTRAlign" val="l"/>
                      <dgm:param type="parTxRTLAlign" val="l"/>
                      <dgm:param type="stBulletLvl" val="1"/>
                    </dgm:alg>
                  </dgm:if>
                  <dgm:else name="Name190">
                    <dgm:alg type="tx">
                      <dgm:param type="parTxLTRAlign" val="l"/>
                      <dgm:param type="parTxRTLAlign" val="l"/>
                    </dgm:alg>
                  </dgm:else>
                </dgm:choose>
              </dgm:if>
              <dgm:else name="Name191">
                <dgm:choose name="Name192">
                  <dgm:if name="Name193" axis="ch" ptType="node" func="cnt" op="gte" val="2">
                    <dgm:alg type="tx">
                      <dgm:param type="parTxLTRAlign" val="r"/>
                      <dgm:param type="parTxRTLAlign" val="r"/>
                      <dgm:param type="shpTxLTRAlignCh" val="r"/>
                      <dgm:param type="shpTxRTLAlignCh" val="r"/>
                      <dgm:param type="stBulletLvl" val="1"/>
                    </dgm:alg>
                  </dgm:if>
                  <dgm:else name="Name194">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95"/>
      </dgm:choose>
    </dgm:forEach>
    <dgm:forEach name="Name196" axis="ch" ptType="sibTrans" hideLastTrans="0" st="5" cnt="1">
      <dgm:layoutNode name="picture5">
        <dgm:alg type="sp"/>
        <dgm:shape xmlns:r="http://schemas.openxmlformats.org/officeDocument/2006/relationships" r:blip="">
          <dgm:adjLst/>
        </dgm:shape>
        <dgm:presOf/>
        <dgm:constrLst/>
        <dgm:forEach name="Name197" ref="imageRepeat"/>
      </dgm:layoutNode>
    </dgm:forEach>
    <dgm:forEach name="Name198" axis="ch" ptType="node" st="6" cnt="1">
      <dgm:layoutNode name="parTx6">
        <dgm:choose name="Name199">
          <dgm:if name="Name200" func="var" arg="dir" op="equ" val="norm">
            <dgm:alg type="tx">
              <dgm:param type="parTxLTRAlign" val="l"/>
              <dgm:param type="parTxRTLAlign" val="r"/>
            </dgm:alg>
          </dgm:if>
          <dgm:else name="Name201">
            <dgm:alg type="tx">
              <dgm:param type="parTxLTRAlign" val="r"/>
              <dgm:param type="parTxRTLAlign" val="l"/>
            </dgm:alg>
          </dgm:else>
        </dgm:choose>
        <dgm:shape xmlns:r="http://schemas.openxmlformats.org/officeDocument/2006/relationships" type="roundRect" r:blip="">
          <dgm:adjLst/>
        </dgm:shape>
        <dgm:presOf axis="self" ptType="node"/>
        <dgm:choose name="Name202">
          <dgm:if name="Name203" func="var" arg="dir" op="equ" val="norm">
            <dgm:constrLst>
              <dgm:constr type="lMarg" refType="w" fact="0.6"/>
              <dgm:constr type="rMarg" refType="primFontSz" fact="0.3"/>
              <dgm:constr type="tMarg" refType="primFontSz" fact="0.3"/>
              <dgm:constr type="bMarg" refType="primFontSz" fact="0.3"/>
            </dgm:constrLst>
          </dgm:if>
          <dgm:else name="Name204">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205">
        <dgm:if name="Name206" axis="ch" ptType="node" func="cnt" op="gte" val="1">
          <dgm:layoutNode name="desTx6" styleLbl="revTx">
            <dgm:varLst>
              <dgm:bulletEnabled val="1"/>
            </dgm:varLst>
            <dgm:choose name="Name207">
              <dgm:if name="Name208" func="var" arg="dir" op="equ" val="norm">
                <dgm:choose name="Name209">
                  <dgm:if name="Name210" axis="ch" ptType="node" func="cnt" op="gte" val="2">
                    <dgm:alg type="tx">
                      <dgm:param type="parTxLTRAlign" val="l"/>
                      <dgm:param type="parTxRTLAlign" val="l"/>
                      <dgm:param type="stBulletLvl" val="1"/>
                    </dgm:alg>
                  </dgm:if>
                  <dgm:else name="Name211">
                    <dgm:alg type="tx">
                      <dgm:param type="parTxLTRAlign" val="l"/>
                      <dgm:param type="parTxRTLAlign" val="l"/>
                    </dgm:alg>
                  </dgm:else>
                </dgm:choose>
              </dgm:if>
              <dgm:else name="Name212">
                <dgm:choose name="Name213">
                  <dgm:if name="Name214" axis="ch" ptType="node" func="cnt" op="gte" val="2">
                    <dgm:alg type="tx">
                      <dgm:param type="parTxLTRAlign" val="r"/>
                      <dgm:param type="parTxRTLAlign" val="r"/>
                      <dgm:param type="shpTxLTRAlignCh" val="r"/>
                      <dgm:param type="shpTxRTLAlignCh" val="r"/>
                      <dgm:param type="stBulletLvl" val="1"/>
                    </dgm:alg>
                  </dgm:if>
                  <dgm:else name="Name215">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216"/>
      </dgm:choose>
    </dgm:forEach>
    <dgm:forEach name="Name217" axis="ch" ptType="sibTrans" hideLastTrans="0" st="6" cnt="1">
      <dgm:layoutNode name="picture6">
        <dgm:alg type="sp"/>
        <dgm:shape xmlns:r="http://schemas.openxmlformats.org/officeDocument/2006/relationships" r:blip="">
          <dgm:adjLst/>
        </dgm:shape>
        <dgm:presOf/>
        <dgm:constrLst/>
        <dgm:forEach name="Name218" ref="imageRepeat"/>
      </dgm:layoutNode>
    </dgm:forEach>
    <dgm:forEach name="Name219" axis="ch" ptType="node" st="7" cnt="1">
      <dgm:layoutNode name="parTx7">
        <dgm:choose name="Name220">
          <dgm:if name="Name221" func="var" arg="dir" op="equ" val="norm">
            <dgm:alg type="tx">
              <dgm:param type="parTxLTRAlign" val="l"/>
              <dgm:param type="parTxRTLAlign" val="r"/>
            </dgm:alg>
          </dgm:if>
          <dgm:else name="Name222">
            <dgm:alg type="tx">
              <dgm:param type="parTxLTRAlign" val="r"/>
              <dgm:param type="parTxRTLAlign" val="l"/>
            </dgm:alg>
          </dgm:else>
        </dgm:choose>
        <dgm:shape xmlns:r="http://schemas.openxmlformats.org/officeDocument/2006/relationships" type="roundRect" r:blip="">
          <dgm:adjLst/>
        </dgm:shape>
        <dgm:presOf axis="self" ptType="node"/>
        <dgm:choose name="Name223">
          <dgm:if name="Name224" func="var" arg="dir" op="equ" val="norm">
            <dgm:constrLst>
              <dgm:constr type="lMarg" refType="w" fact="0.6"/>
              <dgm:constr type="rMarg" refType="primFontSz" fact="0.3"/>
              <dgm:constr type="tMarg" refType="primFontSz" fact="0.3"/>
              <dgm:constr type="bMarg" refType="primFontSz" fact="0.3"/>
            </dgm:constrLst>
          </dgm:if>
          <dgm:else name="Name225">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226">
        <dgm:if name="Name227" axis="ch" ptType="node" func="cnt" op="gte" val="1">
          <dgm:layoutNode name="desTx7" styleLbl="revTx">
            <dgm:varLst>
              <dgm:bulletEnabled val="1"/>
            </dgm:varLst>
            <dgm:choose name="Name228">
              <dgm:if name="Name229" func="var" arg="dir" op="equ" val="norm">
                <dgm:choose name="Name230">
                  <dgm:if name="Name231" axis="ch" ptType="node" func="cnt" op="gte" val="2">
                    <dgm:alg type="tx">
                      <dgm:param type="parTxLTRAlign" val="l"/>
                      <dgm:param type="parTxRTLAlign" val="l"/>
                      <dgm:param type="stBulletLvl" val="1"/>
                    </dgm:alg>
                  </dgm:if>
                  <dgm:else name="Name232">
                    <dgm:alg type="tx">
                      <dgm:param type="parTxLTRAlign" val="l"/>
                      <dgm:param type="parTxRTLAlign" val="l"/>
                    </dgm:alg>
                  </dgm:else>
                </dgm:choose>
              </dgm:if>
              <dgm:else name="Name233">
                <dgm:choose name="Name234">
                  <dgm:if name="Name235" axis="ch" ptType="node" func="cnt" op="gte" val="2">
                    <dgm:alg type="tx">
                      <dgm:param type="parTxLTRAlign" val="r"/>
                      <dgm:param type="parTxRTLAlign" val="r"/>
                      <dgm:param type="shpTxLTRAlignCh" val="r"/>
                      <dgm:param type="shpTxRTLAlignCh" val="r"/>
                      <dgm:param type="stBulletLvl" val="1"/>
                    </dgm:alg>
                  </dgm:if>
                  <dgm:else name="Name236">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237"/>
      </dgm:choose>
    </dgm:forEach>
    <dgm:forEach name="Name238" axis="ch" ptType="sibTrans" hideLastTrans="0" st="7" cnt="1">
      <dgm:layoutNode name="picture7">
        <dgm:alg type="sp"/>
        <dgm:shape xmlns:r="http://schemas.openxmlformats.org/officeDocument/2006/relationships" r:blip="">
          <dgm:adjLst/>
        </dgm:shape>
        <dgm:presOf/>
        <dgm:constrLst/>
        <dgm:forEach name="Name239" ref="imageRepeat"/>
      </dgm:layoutNode>
    </dgm:forEach>
  </dgm:layoutNode>
</dgm:layoutDef>
</file>

<file path=ppt/diagrams/layout8.xml><?xml version="1.0" encoding="utf-8"?>
<dgm:layoutDef xmlns:dgm="http://schemas.openxmlformats.org/drawingml/2006/diagram" xmlns:a="http://schemas.openxmlformats.org/drawingml/2006/main" uniqueId="urn:microsoft.com/office/officeart/2008/layout/AscendingPictureAccentProcess">
  <dgm:title val=""/>
  <dgm:desc val=""/>
  <dgm:catLst>
    <dgm:cat type="process" pri="22500"/>
    <dgm:cat type="picture" pri="16000"/>
    <dgm:cat type="pictureconvert" pri="16000"/>
  </dgm:catLst>
  <dgm:samp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shape xmlns:r="http://schemas.openxmlformats.org/officeDocument/2006/relationships" r:blip="">
      <dgm:adjLst/>
    </dgm:shape>
    <dgm:choose name="Name1">
      <dgm:if name="Name2" axis="ch" ptType="node" func="cnt" op="equ" val="1">
        <dgm:choose name="Name3">
          <dgm:if name="Name4" func="var" arg="dir" op="equ" val="norm">
            <dgm:choose name="Name5">
              <dgm:if name="Name6" axis="des" func="maxDepth" op="gt" val="1">
                <dgm:alg type="composite">
                  <dgm:param type="ar" val="2.7"/>
                </dgm:alg>
                <dgm:constrLst>
                  <dgm:constr type="primFontSz" for="ch" forName="parTx1" op="equ" val="65"/>
                  <dgm:constr type="primFontSz" for="ch" forName="desTx1" op="equ" val="65"/>
                  <dgm:constr type="userD" refType="w" fact="0.0247"/>
                  <dgm:constr type="l" for="ch" forName="parTx1" refType="w" fact="0.2711"/>
                  <dgm:constr type="t" for="ch" forName="parTx1" refType="h" fact="0.9603"/>
                  <dgm:constr type="w" for="ch" forName="parTx1" refType="w" fact="0.5325"/>
                  <dgm:constr type="h" for="ch" forName="parTx1" refType="h" fact="0.3856"/>
                  <dgm:constr type="ctrX" for="ch" forName="picture1" refType="w" fact="0.2469"/>
                  <dgm:constr type="ctrY" for="ch" forName="picture1" refType="h" fact="0.9"/>
                  <dgm:constr type="w" for="ch" forName="picture1" refType="w" fact="0.2469"/>
                  <dgm:constr type="h" for="ch" forName="picture1" refType="h" fact="0.6667"/>
                  <dgm:constr type="l" for="ch" forName="desTx1" refType="r" refFor="ch" refForName="parTx1"/>
                  <dgm:constr type="r" for="ch" forName="desTx1" refType="w"/>
                  <dgm:constr type="t" for="ch" forName="desTx1" refType="t" refFor="ch" refForName="parTx1"/>
                  <dgm:constr type="h" for="ch" forName="desTx1" refType="h" refFor="ch" refForName="parTx1"/>
                </dgm:constrLst>
              </dgm:if>
              <dgm:else name="Name7">
                <dgm:alg type="composite">
                  <dgm:param type="ar" val="2"/>
                </dgm:alg>
                <dgm:constrLst>
                  <dgm:constr type="primFontSz" for="ch" forName="parTx1" op="equ" val="65"/>
                  <dgm:constr type="userD" refType="w" fact="0.0333"/>
                  <dgm:constr type="l" for="ch" forName="parTx1" refType="w" fact="0.366"/>
                  <dgm:constr type="t" for="ch" forName="parTx1" refType="h" fact="0.7113"/>
                  <dgm:constr type="w" for="ch" forName="parTx1" refType="w" fact="0.7189"/>
                  <dgm:constr type="h" for="ch" forName="parTx1" refType="h" fact="0.3856"/>
                  <dgm:constr type="ctrX" for="ch" forName="picture1" refType="w" fact="0.3333"/>
                  <dgm:constr type="ctrY" for="ch" forName="picture1" refType="h" fact="0.6667"/>
                  <dgm:constr type="w" for="ch" forName="picture1" refType="w" fact="0.3333"/>
                  <dgm:constr type="h" for="ch" forName="picture1" refType="h" fact="0.6667"/>
                </dgm:constrLst>
              </dgm:else>
            </dgm:choose>
          </dgm:if>
          <dgm:else name="Name8">
            <dgm:choose name="Name9">
              <dgm:if name="Name10" axis="des" func="maxDepth" op="gt" val="1">
                <dgm:alg type="composite">
                  <dgm:param type="ar" val="2.7"/>
                </dgm:alg>
                <dgm:constrLst>
                  <dgm:constr type="primFontSz" for="ch" forName="parTx1" op="equ" val="65"/>
                  <dgm:constr type="primFontSz" for="ch" forName="desTx1" op="equ" val="65"/>
                  <dgm:constr type="userD" refType="w" fact="0.0247"/>
                  <dgm:constr type="r" for="ch" forName="parTx1" refType="w" fact="0.7289"/>
                  <dgm:constr type="t" for="ch" forName="parTx1" refType="h" fact="0.9603"/>
                  <dgm:constr type="w" for="ch" forName="parTx1" refType="w" fact="0.5325"/>
                  <dgm:constr type="h" for="ch" forName="parTx1" refType="h" fact="0.3856"/>
                  <dgm:constr type="ctrX" for="ch" forName="picture1" refType="w" fact="0.7531"/>
                  <dgm:constr type="ctrY" for="ch" forName="picture1" refType="h" fact="0.9"/>
                  <dgm:constr type="w" for="ch" forName="picture1" refType="w" fact="0.2469"/>
                  <dgm:constr type="h" for="ch" forName="picture1" refType="h" fact="0.6667"/>
                  <dgm:constr type="r" for="ch" forName="desTx1" refType="l" refFor="ch" refForName="parTx1"/>
                  <dgm:constr type="l" for="ch" forName="desTx1"/>
                  <dgm:constr type="t" for="ch" forName="desTx1" refType="t" refFor="ch" refForName="parTx1"/>
                  <dgm:constr type="h" for="ch" forName="desTx1" refType="h" refFor="ch" refForName="parTx1"/>
                </dgm:constrLst>
              </dgm:if>
              <dgm:else name="Name11">
                <dgm:alg type="composite">
                  <dgm:param type="ar" val="2"/>
                </dgm:alg>
                <dgm:constrLst>
                  <dgm:constr type="primFontSz" for="ch" forName="parTx1" op="equ" val="65"/>
                  <dgm:constr type="userD" refType="w" fact="0.0333"/>
                  <dgm:constr type="r" for="ch" forName="parTx1" refType="w" fact="0.634"/>
                  <dgm:constr type="t" for="ch" forName="parTx1" refType="h" fact="0.7113"/>
                  <dgm:constr type="w" for="ch" forName="parTx1" refType="w" fact="0.7189"/>
                  <dgm:constr type="h" for="ch" forName="parTx1" refType="h" fact="0.3856"/>
                  <dgm:constr type="ctrX" for="ch" forName="picture1" refType="w" fact="0.6667"/>
                  <dgm:constr type="ctrY" for="ch" forName="picture1" refType="h" fact="0.6667"/>
                  <dgm:constr type="w" for="ch" forName="picture1" refType="w" fact="0.3333"/>
                  <dgm:constr type="h" for="ch" forName="picture1" refType="h" fact="0.6667"/>
                </dgm:constrLst>
              </dgm:else>
            </dgm:choose>
          </dgm:else>
        </dgm:choose>
      </dgm:if>
      <dgm:if name="Name12" axis="ch" ptType="node" func="cnt" op="equ" val="2">
        <dgm:choose name="Name13">
          <dgm:if name="Name14" func="var" arg="dir" op="equ" val="norm">
            <dgm:choose name="Name15">
              <dgm:if name="Name16" axis="des" func="maxDepth" op="gt" val="1">
                <dgm:alg type="composite">
                  <dgm:param type="ar" val="2"/>
                </dgm:alg>
                <dgm:constrLst>
                  <dgm:constr type="primFontSz" for="ch" forName="parTx1" op="equ" val="65"/>
                  <dgm:constr type="primFontSz" for="ch" forName="parTx2" refType="primFontSz" refFor="ch" refForName="parTx1" op="equ"/>
                  <dgm:constr type="primFontSz" for="ch" forName="desTx1" op="equ" val="65"/>
                  <dgm:constr type="primFontSz" for="ch" forName="desTx2" refType="primFontSz" refFor="ch" refForName="desTx1" op="equ"/>
                  <dgm:constr type="userD" refType="w" fact="0.0188"/>
                  <dgm:constr type="ctrX" for="ch" forName="dot1" refType="w" fact="0.3221"/>
                  <dgm:constr type="ctrY" for="ch" forName="dot1" refType="h" fact="0.5911"/>
                  <dgm:constr type="w" for="ch" forName="dot1" refType="userD"/>
                  <dgm:constr type="h" for="ch" forName="dot1" refType="userD"/>
                  <dgm:constr type="ctrX" for="ch" forName="dot2" refType="w" fact="0.3056"/>
                  <dgm:constr type="ctrY" for="ch" forName="dot2" refType="h" fact="0.644"/>
                  <dgm:constr type="w" for="ch" forName="dot2" refType="userD"/>
                  <dgm:constr type="h" for="ch" forName="dot2" refType="userD"/>
                  <dgm:constr type="ctrX" for="ch" forName="dot3" refType="w" fact="0.2859"/>
                  <dgm:constr type="ctrY" for="ch" forName="dot3" refType="h" fact="0.6898"/>
                  <dgm:constr type="w" for="ch" forName="dot3" refType="userD"/>
                  <dgm:constr type="h" for="ch" forName="dot3" refType="userD"/>
                  <dgm:constr type="ctrX" for="ch" forName="dotArrow1" refType="w" fact="0.3095"/>
                  <dgm:constr type="ctrY" for="ch" forName="dotArrow1" refType="h" fact="0.0587"/>
                  <dgm:constr type="w" for="ch" forName="dotArrow1" refType="userD"/>
                  <dgm:constr type="h" for="ch" forName="dotArrow1" refType="userD"/>
                  <dgm:constr type="ctrX" for="ch" forName="dotArrow2" refType="w" fact="0.3346"/>
                  <dgm:constr type="ctrY" for="ch" forName="dotArrow2" refType="h" fact="0.0287"/>
                  <dgm:constr type="w" for="ch" forName="dotArrow2" refType="userD"/>
                  <dgm:constr type="h" for="ch" forName="dotArrow2" refType="userD"/>
                  <dgm:constr type="ctrX" for="ch" forName="dotArrow3" refType="w" fact="0.3597"/>
                  <dgm:constr type="ctrY" for="ch" forName="dotArrow3" refType="h" fact="-0.0013"/>
                  <dgm:constr type="w" for="ch" forName="dotArrow3" refType="userD"/>
                  <dgm:constr type="h" for="ch" forName="dotArrow3" refType="userD"/>
                  <dgm:constr type="ctrX" for="ch" forName="dotArrow4" refType="w" fact="0.3848"/>
                  <dgm:constr type="ctrY" for="ch" forName="dotArrow4" refType="h" fact="0.0287"/>
                  <dgm:constr type="w" for="ch" forName="dotArrow4" refType="userD"/>
                  <dgm:constr type="h" for="ch" forName="dotArrow4" refType="userD"/>
                  <dgm:constr type="ctrX" for="ch" forName="dotArrow5" refType="w" fact="0.41"/>
                  <dgm:constr type="ctrY" for="ch" forName="dotArrow5" refType="h" fact="0.0587"/>
                  <dgm:constr type="w" for="ch" forName="dotArrow5" refType="userD"/>
                  <dgm:constr type="h" for="ch" forName="dotArrow5" refType="userD"/>
                  <dgm:constr type="ctrX" for="ch" forName="dotArrow6" refType="w" fact="0.3597"/>
                  <dgm:constr type="ctrY" for="ch" forName="dotArrow6" refType="h" fact="0.062"/>
                  <dgm:constr type="w" for="ch" forName="dotArrow6" refType="userD"/>
                  <dgm:constr type="h" for="ch" forName="dotArrow6" refType="userD"/>
                  <dgm:constr type="ctrX" for="ch" forName="dotArrow7" refType="w" fact="0.3597"/>
                  <dgm:constr type="ctrY" for="ch" forName="dotArrow7" refType="h" fact="0.1253"/>
                  <dgm:constr type="w" for="ch" forName="dotArrow7" refType="userD"/>
                  <dgm:constr type="h" for="ch" forName="dotArrow7" refType="userD"/>
                  <dgm:constr type="l" for="ch" forName="parTx1" refType="w" fact="0.197"/>
                  <dgm:constr type="t" for="ch" forName="parTx1" refType="h" fact="0.8169"/>
                  <dgm:constr type="w" for="ch" forName="parTx1" refType="w" fact="0.4064"/>
                  <dgm:constr type="h" for="ch" forName="parTx1" refType="h" fact="0.218"/>
                  <dgm:constr type="ctrX" for="ch" forName="picture1" refType="w" fact="0.1785"/>
                  <dgm:constr type="ctrY" for="ch" forName="picture1" refType="h" fact="0.7834"/>
                  <dgm:constr type="w" for="ch" forName="picture1" refType="w" fact="0.1884"/>
                  <dgm:constr type="h" for="ch" forName="picture1" refType="h" fact="0.3768"/>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3688"/>
                  <dgm:constr type="t" for="ch" forName="parTx2" refType="h" fact="0.3905"/>
                  <dgm:constr type="w" for="ch" forName="parTx2" refType="w" fact="0.4064"/>
                  <dgm:constr type="h" for="ch" forName="parTx2" refType="h" fact="0.218"/>
                  <dgm:constr type="ctrX" for="ch" forName="picture2" refType="w" fact="0.3503"/>
                  <dgm:constr type="ctrY" for="ch" forName="picture2" refType="h" fact="0.357"/>
                  <dgm:constr type="w" for="ch" forName="picture2" refType="w" fact="0.1884"/>
                  <dgm:constr type="h" for="ch" forName="picture2" refType="h" fact="0.3768"/>
                  <dgm:constr type="l" for="ch" forName="desTx2" refType="r" refFor="ch" refForName="parTx2"/>
                  <dgm:constr type="r" for="ch" forName="desTx2" refType="w"/>
                  <dgm:constr type="t" for="ch" forName="desTx2" refType="t" refFor="ch" refForName="parTx2"/>
                  <dgm:constr type="h" for="ch" forName="desTx2" refType="h" refFor="ch" refForName="parTx2"/>
                </dgm:constrLst>
              </dgm:if>
              <dgm:else name="Name17">
                <dgm:alg type="composite">
                  <dgm:param type="ar" val="1.5073"/>
                </dgm:alg>
                <dgm:constrLst>
                  <dgm:constr type="primFontSz" for="ch" forName="parTx1" op="equ" val="65"/>
                  <dgm:constr type="primFontSz" for="ch" forName="parTx2" refType="primFontSz" refFor="ch" refForName="parTx1" op="equ"/>
                  <dgm:constr type="userD" refType="w" fact="0.025"/>
                  <dgm:constr type="ctrX" for="ch" forName="dot1" refType="w" fact="0.4274"/>
                  <dgm:constr type="ctrY" for="ch" forName="dot1" refType="h" fact="0.5911"/>
                  <dgm:constr type="w" for="ch" forName="dot1" refType="userD"/>
                  <dgm:constr type="h" for="ch" forName="dot1" refType="userD"/>
                  <dgm:constr type="ctrX" for="ch" forName="dot2" refType="w" fact="0.4055"/>
                  <dgm:constr type="ctrY" for="ch" forName="dot2" refType="h" fact="0.644"/>
                  <dgm:constr type="w" for="ch" forName="dot2" refType="userD"/>
                  <dgm:constr type="h" for="ch" forName="dot2" refType="userD"/>
                  <dgm:constr type="ctrX" for="ch" forName="dot3" refType="w" fact="0.3794"/>
                  <dgm:constr type="ctrY" for="ch" forName="dot3" refType="h" fact="0.6898"/>
                  <dgm:constr type="w" for="ch" forName="dot3" refType="userD"/>
                  <dgm:constr type="h" for="ch" forName="dot3" refType="userD"/>
                  <dgm:constr type="ctrX" for="ch" forName="dotArrow1" refType="w" fact="0.4106"/>
                  <dgm:constr type="ctrY" for="ch" forName="dotArrow1" refType="h" fact="0.0587"/>
                  <dgm:constr type="w" for="ch" forName="dotArrow1" refType="userD"/>
                  <dgm:constr type="h" for="ch" forName="dotArrow1" refType="userD"/>
                  <dgm:constr type="ctrX" for="ch" forName="dotArrow2" refType="w" fact="0.444"/>
                  <dgm:constr type="ctrY" for="ch" forName="dotArrow2" refType="h" fact="0.0287"/>
                  <dgm:constr type="w" for="ch" forName="dotArrow2" refType="userD"/>
                  <dgm:constr type="h" for="ch" forName="dotArrow2" refType="userD"/>
                  <dgm:constr type="ctrX" for="ch" forName="dotArrow3" refType="w" fact="0.4773"/>
                  <dgm:constr type="ctrY" for="ch" forName="dotArrow3" refType="h" fact="-0.0013"/>
                  <dgm:constr type="w" for="ch" forName="dotArrow3" refType="userD"/>
                  <dgm:constr type="h" for="ch" forName="dotArrow3" refType="userD"/>
                  <dgm:constr type="ctrX" for="ch" forName="dotArrow4" refType="w" fact="0.5106"/>
                  <dgm:constr type="ctrY" for="ch" forName="dotArrow4" refType="h" fact="0.0287"/>
                  <dgm:constr type="w" for="ch" forName="dotArrow4" refType="userD"/>
                  <dgm:constr type="h" for="ch" forName="dotArrow4" refType="userD"/>
                  <dgm:constr type="ctrX" for="ch" forName="dotArrow5" refType="w" fact="0.544"/>
                  <dgm:constr type="ctrY" for="ch" forName="dotArrow5" refType="h" fact="0.0587"/>
                  <dgm:constr type="w" for="ch" forName="dotArrow5" refType="userD"/>
                  <dgm:constr type="h" for="ch" forName="dotArrow5" refType="userD"/>
                  <dgm:constr type="ctrX" for="ch" forName="dotArrow6" refType="w" fact="0.4773"/>
                  <dgm:constr type="ctrY" for="ch" forName="dotArrow6" refType="h" fact="0.062"/>
                  <dgm:constr type="w" for="ch" forName="dotArrow6" refType="userD"/>
                  <dgm:constr type="h" for="ch" forName="dotArrow6" refType="userD"/>
                  <dgm:constr type="ctrX" for="ch" forName="dotArrow7" refType="w" fact="0.4773"/>
                  <dgm:constr type="ctrY" for="ch" forName="dotArrow7" refType="h" fact="0.1253"/>
                  <dgm:constr type="w" for="ch" forName="dotArrow7" refType="userD"/>
                  <dgm:constr type="h" for="ch" forName="dotArrow7" refType="userD"/>
                  <dgm:constr type="l" for="ch" forName="parTx1" refType="w" fact="0.2614"/>
                  <dgm:constr type="t" for="ch" forName="parTx1" refType="h" fact="0.8086"/>
                  <dgm:constr type="w" for="ch" forName="parTx1" refType="w" fact="0.5392"/>
                  <dgm:constr type="h" for="ch" forName="parTx1" refType="h" fact="0.218"/>
                  <dgm:constr type="ctrX" for="ch" forName="picture1" refType="w" fact="0.2369"/>
                  <dgm:constr type="ctrY" for="ch" forName="picture1" refType="h" fact="0.7834"/>
                  <dgm:constr type="w" for="ch" forName="picture1" refType="w" fact="0.25"/>
                  <dgm:constr type="h" for="ch" forName="picture1" refType="h" fact="0.3768"/>
                  <dgm:constr type="l" for="ch" forName="parTx2" refType="w" fact="0.4893"/>
                  <dgm:constr type="t" for="ch" forName="parTx2" refType="h" fact="0.3822"/>
                  <dgm:constr type="w" for="ch" forName="parTx2" refType="w" fact="0.5392"/>
                  <dgm:constr type="h" for="ch" forName="parTx2" refType="h" fact="0.218"/>
                  <dgm:constr type="ctrX" for="ch" forName="picture2" refType="w" fact="0.4648"/>
                  <dgm:constr type="ctrY" for="ch" forName="picture2" refType="h" fact="0.357"/>
                  <dgm:constr type="w" for="ch" forName="picture2" refType="w" fact="0.25"/>
                  <dgm:constr type="h" for="ch" forName="picture2" refType="h" fact="0.3768"/>
                </dgm:constrLst>
              </dgm:else>
            </dgm:choose>
          </dgm:if>
          <dgm:else name="Name18">
            <dgm:choose name="Name19">
              <dgm:if name="Name20" axis="des" func="maxDepth" op="gt" val="1">
                <dgm:alg type="composite">
                  <dgm:param type="ar" val="2"/>
                </dgm:alg>
                <dgm:constrLst>
                  <dgm:constr type="primFontSz" for="ch" forName="parTx1" op="equ" val="65"/>
                  <dgm:constr type="primFontSz" for="ch" forName="parTx2" refType="primFontSz" refFor="ch" refForName="parTx1" op="equ"/>
                  <dgm:constr type="primFontSz" for="ch" forName="desTx1" op="equ" val="65"/>
                  <dgm:constr type="primFontSz" for="ch" forName="desTx2" refType="primFontSz" refFor="ch" refForName="desTx1" op="equ"/>
                  <dgm:constr type="userD" refType="w" fact="0.0188"/>
                  <dgm:constr type="ctrX" for="ch" forName="dot1" refType="w" fact="0.6779"/>
                  <dgm:constr type="ctrY" for="ch" forName="dot1" refType="h" fact="0.5911"/>
                  <dgm:constr type="w" for="ch" forName="dot1" refType="userD"/>
                  <dgm:constr type="h" for="ch" forName="dot1" refType="userD"/>
                  <dgm:constr type="ctrX" for="ch" forName="dot2" refType="w" fact="0.6944"/>
                  <dgm:constr type="ctrY" for="ch" forName="dot2" refType="h" fact="0.644"/>
                  <dgm:constr type="w" for="ch" forName="dot2" refType="userD"/>
                  <dgm:constr type="h" for="ch" forName="dot2" refType="userD"/>
                  <dgm:constr type="ctrX" for="ch" forName="dot3" refType="w" fact="0.7141"/>
                  <dgm:constr type="ctrY" for="ch" forName="dot3" refType="h" fact="0.6898"/>
                  <dgm:constr type="w" for="ch" forName="dot3" refType="userD"/>
                  <dgm:constr type="h" for="ch" forName="dot3" refType="userD"/>
                  <dgm:constr type="ctrX" for="ch" forName="dotArrow1" refType="w" fact="0.6905"/>
                  <dgm:constr type="ctrY" for="ch" forName="dotArrow1" refType="h" fact="0.0587"/>
                  <dgm:constr type="w" for="ch" forName="dotArrow1" refType="userD"/>
                  <dgm:constr type="h" for="ch" forName="dotArrow1" refType="userD"/>
                  <dgm:constr type="ctrX" for="ch" forName="dotArrow2" refType="w" fact="0.6654"/>
                  <dgm:constr type="ctrY" for="ch" forName="dotArrow2" refType="h" fact="0.0287"/>
                  <dgm:constr type="w" for="ch" forName="dotArrow2" refType="userD"/>
                  <dgm:constr type="h" for="ch" forName="dotArrow2" refType="userD"/>
                  <dgm:constr type="ctrX" for="ch" forName="dotArrow3" refType="w" fact="0.6403"/>
                  <dgm:constr type="ctrY" for="ch" forName="dotArrow3" refType="h" fact="-0.0013"/>
                  <dgm:constr type="w" for="ch" forName="dotArrow3" refType="userD"/>
                  <dgm:constr type="h" for="ch" forName="dotArrow3" refType="userD"/>
                  <dgm:constr type="ctrX" for="ch" forName="dotArrow4" refType="w" fact="0.6152"/>
                  <dgm:constr type="ctrY" for="ch" forName="dotArrow4" refType="h" fact="0.0287"/>
                  <dgm:constr type="w" for="ch" forName="dotArrow4" refType="userD"/>
                  <dgm:constr type="h" for="ch" forName="dotArrow4" refType="userD"/>
                  <dgm:constr type="ctrX" for="ch" forName="dotArrow5" refType="w" fact="0.59"/>
                  <dgm:constr type="ctrY" for="ch" forName="dotArrow5" refType="h" fact="0.0587"/>
                  <dgm:constr type="w" for="ch" forName="dotArrow5" refType="userD"/>
                  <dgm:constr type="h" for="ch" forName="dotArrow5" refType="userD"/>
                  <dgm:constr type="ctrX" for="ch" forName="dotArrow6" refType="w" fact="0.6403"/>
                  <dgm:constr type="ctrY" for="ch" forName="dotArrow6" refType="h" fact="0.062"/>
                  <dgm:constr type="w" for="ch" forName="dotArrow6" refType="userD"/>
                  <dgm:constr type="h" for="ch" forName="dotArrow6" refType="userD"/>
                  <dgm:constr type="ctrX" for="ch" forName="dotArrow7" refType="w" fact="0.6403"/>
                  <dgm:constr type="ctrY" for="ch" forName="dotArrow7" refType="h" fact="0.1253"/>
                  <dgm:constr type="w" for="ch" forName="dotArrow7" refType="userD"/>
                  <dgm:constr type="h" for="ch" forName="dotArrow7" refType="userD"/>
                  <dgm:constr type="r" for="ch" forName="parTx1" refType="w" fact="0.803"/>
                  <dgm:constr type="t" for="ch" forName="parTx1" refType="h" fact="0.8169"/>
                  <dgm:constr type="w" for="ch" forName="parTx1" refType="w" fact="0.4064"/>
                  <dgm:constr type="h" for="ch" forName="parTx1" refType="h" fact="0.218"/>
                  <dgm:constr type="ctrX" for="ch" forName="picture1" refType="w" fact="0.8215"/>
                  <dgm:constr type="ctrY" for="ch" forName="picture1" refType="h" fact="0.7834"/>
                  <dgm:constr type="w" for="ch" forName="picture1" refType="w" fact="0.1884"/>
                  <dgm:constr type="h" for="ch" forName="picture1" refType="h" fact="0.3768"/>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6312"/>
                  <dgm:constr type="t" for="ch" forName="parTx2" refType="h" fact="0.3905"/>
                  <dgm:constr type="w" for="ch" forName="parTx2" refType="w" fact="0.4064"/>
                  <dgm:constr type="h" for="ch" forName="parTx2" refType="h" fact="0.218"/>
                  <dgm:constr type="ctrX" for="ch" forName="picture2" refType="w" fact="0.6497"/>
                  <dgm:constr type="ctrY" for="ch" forName="picture2" refType="h" fact="0.357"/>
                  <dgm:constr type="w" for="ch" forName="picture2" refType="w" fact="0.1884"/>
                  <dgm:constr type="h" for="ch" forName="picture2" refType="h" fact="0.3768"/>
                  <dgm:constr type="r" for="ch" forName="desTx2" refType="l" refFor="ch" refForName="parTx2"/>
                  <dgm:constr type="l" for="ch" forName="desTx2"/>
                  <dgm:constr type="t" for="ch" forName="desTx2" refType="t" refFor="ch" refForName="parTx2"/>
                  <dgm:constr type="h" for="ch" forName="desTx2" refType="h" refFor="ch" refForName="parTx2"/>
                </dgm:constrLst>
              </dgm:if>
              <dgm:else name="Name21">
                <dgm:alg type="composite">
                  <dgm:param type="ar" val="1.5073"/>
                </dgm:alg>
                <dgm:constrLst>
                  <dgm:constr type="primFontSz" for="ch" forName="parTx1" op="equ" val="65"/>
                  <dgm:constr type="primFontSz" for="ch" forName="parTx2" refType="primFontSz" refFor="ch" refForName="parTx1" op="equ"/>
                  <dgm:constr type="userD" refType="w" fact="0.025"/>
                  <dgm:constr type="ctrX" for="ch" forName="dot1" refType="w" fact="0.5726"/>
                  <dgm:constr type="ctrY" for="ch" forName="dot1" refType="h" fact="0.5911"/>
                  <dgm:constr type="w" for="ch" forName="dot1" refType="userD"/>
                  <dgm:constr type="h" for="ch" forName="dot1" refType="userD"/>
                  <dgm:constr type="ctrX" for="ch" forName="dot2" refType="w" fact="0.5945"/>
                  <dgm:constr type="ctrY" for="ch" forName="dot2" refType="h" fact="0.644"/>
                  <dgm:constr type="w" for="ch" forName="dot2" refType="userD"/>
                  <dgm:constr type="h" for="ch" forName="dot2" refType="userD"/>
                  <dgm:constr type="ctrX" for="ch" forName="dot3" refType="w" fact="0.6206"/>
                  <dgm:constr type="ctrY" for="ch" forName="dot3" refType="h" fact="0.6898"/>
                  <dgm:constr type="w" for="ch" forName="dot3" refType="userD"/>
                  <dgm:constr type="h" for="ch" forName="dot3" refType="userD"/>
                  <dgm:constr type="ctrX" for="ch" forName="dotArrow1" refType="w" fact="0.5894"/>
                  <dgm:constr type="ctrY" for="ch" forName="dotArrow1" refType="h" fact="0.0587"/>
                  <dgm:constr type="w" for="ch" forName="dotArrow1" refType="userD"/>
                  <dgm:constr type="h" for="ch" forName="dotArrow1" refType="userD"/>
                  <dgm:constr type="ctrX" for="ch" forName="dotArrow2" refType="w" fact="0.556"/>
                  <dgm:constr type="ctrY" for="ch" forName="dotArrow2" refType="h" fact="0.0287"/>
                  <dgm:constr type="w" for="ch" forName="dotArrow2" refType="userD"/>
                  <dgm:constr type="h" for="ch" forName="dotArrow2" refType="userD"/>
                  <dgm:constr type="ctrX" for="ch" forName="dotArrow3" refType="w" fact="0.5227"/>
                  <dgm:constr type="ctrY" for="ch" forName="dotArrow3" refType="h" fact="-0.0013"/>
                  <dgm:constr type="w" for="ch" forName="dotArrow3" refType="userD"/>
                  <dgm:constr type="h" for="ch" forName="dotArrow3" refType="userD"/>
                  <dgm:constr type="ctrX" for="ch" forName="dotArrow4" refType="w" fact="0.4894"/>
                  <dgm:constr type="ctrY" for="ch" forName="dotArrow4" refType="h" fact="0.0287"/>
                  <dgm:constr type="w" for="ch" forName="dotArrow4" refType="userD"/>
                  <dgm:constr type="h" for="ch" forName="dotArrow4" refType="userD"/>
                  <dgm:constr type="ctrX" for="ch" forName="dotArrow5" refType="w" fact="0.456"/>
                  <dgm:constr type="ctrY" for="ch" forName="dotArrow5" refType="h" fact="0.0587"/>
                  <dgm:constr type="w" for="ch" forName="dotArrow5" refType="userD"/>
                  <dgm:constr type="h" for="ch" forName="dotArrow5" refType="userD"/>
                  <dgm:constr type="ctrX" for="ch" forName="dotArrow6" refType="w" fact="0.5227"/>
                  <dgm:constr type="ctrY" for="ch" forName="dotArrow6" refType="h" fact="0.062"/>
                  <dgm:constr type="w" for="ch" forName="dotArrow6" refType="userD"/>
                  <dgm:constr type="h" for="ch" forName="dotArrow6" refType="userD"/>
                  <dgm:constr type="ctrX" for="ch" forName="dotArrow7" refType="w" fact="0.5227"/>
                  <dgm:constr type="ctrY" for="ch" forName="dotArrow7" refType="h" fact="0.1253"/>
                  <dgm:constr type="w" for="ch" forName="dotArrow7" refType="userD"/>
                  <dgm:constr type="h" for="ch" forName="dotArrow7" refType="userD"/>
                  <dgm:constr type="r" for="ch" forName="parTx1" refType="w" fact="0.7386"/>
                  <dgm:constr type="t" for="ch" forName="parTx1" refType="h" fact="0.8086"/>
                  <dgm:constr type="w" for="ch" forName="parTx1" refType="w" fact="0.5392"/>
                  <dgm:constr type="h" for="ch" forName="parTx1" refType="h" fact="0.218"/>
                  <dgm:constr type="ctrX" for="ch" forName="picture1" refType="w" fact="0.7631"/>
                  <dgm:constr type="ctrY" for="ch" forName="picture1" refType="h" fact="0.7834"/>
                  <dgm:constr type="w" for="ch" forName="picture1" refType="w" fact="0.25"/>
                  <dgm:constr type="h" for="ch" forName="picture1" refType="h" fact="0.3768"/>
                  <dgm:constr type="r" for="ch" forName="parTx2" refType="w" fact="0.5107"/>
                  <dgm:constr type="t" for="ch" forName="parTx2" refType="h" fact="0.3822"/>
                  <dgm:constr type="w" for="ch" forName="parTx2" refType="w" fact="0.5392"/>
                  <dgm:constr type="h" for="ch" forName="parTx2" refType="h" fact="0.218"/>
                  <dgm:constr type="ctrX" for="ch" forName="picture2" refType="w" fact="0.5352"/>
                  <dgm:constr type="ctrY" for="ch" forName="picture2" refType="h" fact="0.357"/>
                  <dgm:constr type="w" for="ch" forName="picture2" refType="w" fact="0.25"/>
                  <dgm:constr type="h" for="ch" forName="picture2" refType="h" fact="0.3768"/>
                </dgm:constrLst>
              </dgm:else>
            </dgm:choose>
          </dgm:else>
        </dgm:choose>
      </dgm:if>
      <dgm:if name="Name22" axis="ch" ptType="node" func="cnt" op="equ" val="3">
        <dgm:choose name="Name23">
          <dgm:if name="Name24" func="var" arg="dir" op="equ" val="norm">
            <dgm:choose name="Name25">
              <dgm:if name="Name26" axis="des" func="maxDepth" op="gt" val="1">
                <dgm:alg type="composite">
                  <dgm:param type="ar" val="1.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userD" refType="w" fact="0.0162"/>
                  <dgm:constr type="ctrX" for="ch" forName="dot1" refType="w" fact="0.2981"/>
                  <dgm:constr type="ctrY" for="ch" forName="dot1" refType="h" fact="0.763"/>
                  <dgm:constr type="w" for="ch" forName="dot1" refType="userD"/>
                  <dgm:constr type="h" for="ch" forName="dot1" refType="userD"/>
                  <dgm:constr type="ctrX" for="ch" forName="dot2" refType="w" fact="0.2676"/>
                  <dgm:constr type="ctrY" for="ch" forName="dot2" refType="h" fact="0.7887"/>
                  <dgm:constr type="w" for="ch" forName="dot2" refType="userD"/>
                  <dgm:constr type="h" for="ch" forName="dot2" refType="userD"/>
                  <dgm:constr type="ctrX" for="ch" forName="dot3" refType="w" fact="0.2357"/>
                  <dgm:constr type="ctrY" for="ch" forName="dot3" refType="h" fact="0.809"/>
                  <dgm:constr type="w" for="ch" forName="dot3" refType="userD"/>
                  <dgm:constr type="h" for="ch" forName="dot3" refType="userD"/>
                  <dgm:constr type="ctrX" for="ch" forName="dot4" refType="w" fact="0.4445"/>
                  <dgm:constr type="ctrY" for="ch" forName="dot4" refType="h" fact="0.4655"/>
                  <dgm:constr type="w" for="ch" forName="dot4" refType="userD"/>
                  <dgm:constr type="h" for="ch" forName="dot4" refType="userD"/>
                  <dgm:constr type="ctrX" for="ch" forName="dot5" refType="w" fact="0.4323"/>
                  <dgm:constr type="ctrY" for="ch" forName="dot5" refType="h" fact="0.5178"/>
                  <dgm:constr type="w" for="ch" forName="dot5" refType="userD"/>
                  <dgm:constr type="h" for="ch" forName="dot5" refType="userD"/>
                  <dgm:constr type="ctrX" for="ch" forName="dotArrow1" refType="w" fact="0.4236"/>
                  <dgm:constr type="ctrY" for="ch" forName="dotArrow1" refType="h" fact="0.0718"/>
                  <dgm:constr type="w" for="ch" forName="dotArrow1" refType="userD"/>
                  <dgm:constr type="h" for="ch" forName="dotArrow1" refType="userD"/>
                  <dgm:constr type="ctrX" for="ch" forName="dotArrow2" refType="w" fact="0.446"/>
                  <dgm:constr type="ctrY" for="ch" forName="dotArrow2" refType="h" fact="0.0468"/>
                  <dgm:constr type="w" for="ch" forName="dotArrow2" refType="userD"/>
                  <dgm:constr type="h" for="ch" forName="dotArrow2" refType="userD"/>
                  <dgm:constr type="ctrX" for="ch" forName="dotArrow3" refType="w" fact="0.4685"/>
                  <dgm:constr type="ctrY" for="ch" forName="dotArrow3" refType="h" fact="0.0218"/>
                  <dgm:constr type="w" for="ch" forName="dotArrow3" refType="userD"/>
                  <dgm:constr type="h" for="ch" forName="dotArrow3" refType="userD"/>
                  <dgm:constr type="ctrX" for="ch" forName="dotArrow4" refType="w" fact="0.491"/>
                  <dgm:constr type="ctrY" for="ch" forName="dotArrow4" refType="h" fact="0.0468"/>
                  <dgm:constr type="w" for="ch" forName="dotArrow4" refType="userD"/>
                  <dgm:constr type="h" for="ch" forName="dotArrow4" refType="userD"/>
                  <dgm:constr type="ctrX" for="ch" forName="dotArrow5" refType="w" fact="0.5135"/>
                  <dgm:constr type="ctrY" for="ch" forName="dotArrow5" refType="h" fact="0.0718"/>
                  <dgm:constr type="w" for="ch" forName="dotArrow5" refType="userD"/>
                  <dgm:constr type="h" for="ch" forName="dotArrow5" refType="userD"/>
                  <dgm:constr type="ctrX" for="ch" forName="dotArrow6" refType="w" fact="0.4685"/>
                  <dgm:constr type="ctrY" for="ch" forName="dotArrow6" refType="h" fact="0.0745"/>
                  <dgm:constr type="w" for="ch" forName="dotArrow6" refType="userD"/>
                  <dgm:constr type="h" for="ch" forName="dotArrow6" refType="userD"/>
                  <dgm:constr type="ctrX" for="ch" forName="dotArrow7" refType="w" fact="0.4685"/>
                  <dgm:constr type="ctrY" for="ch" forName="dotArrow7" refType="h" fact="0.1273"/>
                  <dgm:constr type="w" for="ch" forName="dotArrow7" refType="userD"/>
                  <dgm:constr type="h" for="ch" forName="dotArrow7" refType="userD"/>
                  <dgm:constr type="l" for="ch" forName="parTx1" refType="w" fact="0.1487"/>
                  <dgm:constr type="t" for="ch" forName="parTx1" refType="h" fact="0.8596"/>
                  <dgm:constr type="w" for="ch" forName="parTx1" refType="w" fact="0.3491"/>
                  <dgm:constr type="h" for="ch" forName="parTx1" refType="h" fact="0.1638"/>
                  <dgm:constr type="ctrX" for="ch" forName="picture1" refType="w" fact="0.1328"/>
                  <dgm:constr type="ctrY" for="ch" forName="picture1" refType="h" fact="0.8361"/>
                  <dgm:constr type="w" for="ch" forName="picture1" refType="w" fact="0.1618"/>
                  <dgm:constr type="h" for="ch" forName="picture1" refType="h" fact="0.2832"/>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3732"/>
                  <dgm:constr type="t" for="ch" forName="parTx2" refType="h" fact="0.6469"/>
                  <dgm:constr type="w" for="ch" forName="parTx2" refType="w" fact="0.3491"/>
                  <dgm:constr type="h" for="ch" forName="parTx2" refType="h" fact="0.1638"/>
                  <dgm:constr type="ctrX" for="ch" forName="picture2" refType="w" fact="0.3573"/>
                  <dgm:constr type="ctrY" for="ch" forName="picture2" refType="h" fact="0.6234"/>
                  <dgm:constr type="w" for="ch" forName="picture2" refType="w" fact="0.1618"/>
                  <dgm:constr type="h" for="ch" forName="picture2" refType="h" fact="0.2832"/>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4763"/>
                  <dgm:constr type="t" for="ch" forName="parTx3" refType="h" fact="0.3243"/>
                  <dgm:constr type="w" for="ch" forName="parTx3" refType="w" fact="0.3491"/>
                  <dgm:constr type="h" for="ch" forName="parTx3" refType="h" fact="0.1638"/>
                  <dgm:constr type="ctrX" for="ch" forName="picture3" refType="w" fact="0.4604"/>
                  <dgm:constr type="ctrY" for="ch" forName="picture3" refType="h" fact="0.3008"/>
                  <dgm:constr type="w" for="ch" forName="picture3" refType="w" fact="0.1618"/>
                  <dgm:constr type="h" for="ch" forName="picture3" refType="h" fact="0.2832"/>
                  <dgm:constr type="l" for="ch" forName="desTx3" refType="r" refFor="ch" refForName="parTx3"/>
                  <dgm:constr type="r" for="ch" forName="desTx3" refType="w"/>
                  <dgm:constr type="t" for="ch" forName="desTx3" refType="t" refFor="ch" refForName="parTx3"/>
                  <dgm:constr type="h" for="ch" forName="desTx3" refType="h" refFor="ch" refForName="parTx3"/>
                </dgm:constrLst>
              </dgm:if>
              <dgm:else name="Name27">
                <dgm:alg type="composite">
                  <dgm:param type="ar" val="1.416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userD" refType="w" fact="0.02"/>
                  <dgm:constr type="ctrX" for="ch" forName="dot1" refType="w" fact="0.3684"/>
                  <dgm:constr type="ctrY" for="ch" forName="dot1" refType="h" fact="0.763"/>
                  <dgm:constr type="w" for="ch" forName="dot1" refType="userD"/>
                  <dgm:constr type="h" for="ch" forName="dot1" refType="userD"/>
                  <dgm:constr type="ctrX" for="ch" forName="dot2" refType="w" fact="0.3307"/>
                  <dgm:constr type="ctrY" for="ch" forName="dot2" refType="h" fact="0.7887"/>
                  <dgm:constr type="w" for="ch" forName="dot2" refType="userD"/>
                  <dgm:constr type="h" for="ch" forName="dot2" refType="userD"/>
                  <dgm:constr type="ctrX" for="ch" forName="dot3" refType="w" fact="0.2912"/>
                  <dgm:constr type="ctrY" for="ch" forName="dot3" refType="h" fact="0.809"/>
                  <dgm:constr type="w" for="ch" forName="dot3" refType="userD"/>
                  <dgm:constr type="h" for="ch" forName="dot3" refType="userD"/>
                  <dgm:constr type="ctrX" for="ch" forName="dot4" refType="w" fact="0.5494"/>
                  <dgm:constr type="ctrY" for="ch" forName="dot4" refType="h" fact="0.4655"/>
                  <dgm:constr type="w" for="ch" forName="dot4" refType="userD"/>
                  <dgm:constr type="h" for="ch" forName="dot4" refType="userD"/>
                  <dgm:constr type="ctrX" for="ch" forName="dot5" refType="w" fact="0.5342"/>
                  <dgm:constr type="ctrY" for="ch" forName="dot5" refType="h" fact="0.5178"/>
                  <dgm:constr type="w" for="ch" forName="dot5" refType="userD"/>
                  <dgm:constr type="h" for="ch" forName="dot5" refType="userD"/>
                  <dgm:constr type="ctrX" for="ch" forName="dotArrow1" refType="w" fact="0.5234"/>
                  <dgm:constr type="ctrY" for="ch" forName="dotArrow1" refType="h" fact="0.0718"/>
                  <dgm:constr type="w" for="ch" forName="dotArrow1" refType="userD"/>
                  <dgm:constr type="h" for="ch" forName="dotArrow1" refType="userD"/>
                  <dgm:constr type="ctrX" for="ch" forName="dotArrow2" refType="w" fact="0.5512"/>
                  <dgm:constr type="ctrY" for="ch" forName="dotArrow2" refType="h" fact="0.0468"/>
                  <dgm:constr type="w" for="ch" forName="dotArrow2" refType="userD"/>
                  <dgm:constr type="h" for="ch" forName="dotArrow2" refType="userD"/>
                  <dgm:constr type="ctrX" for="ch" forName="dotArrow3" refType="w" fact="0.579"/>
                  <dgm:constr type="ctrY" for="ch" forName="dotArrow3" refType="h" fact="0.0218"/>
                  <dgm:constr type="w" for="ch" forName="dotArrow3" refType="userD"/>
                  <dgm:constr type="h" for="ch" forName="dotArrow3" refType="userD"/>
                  <dgm:constr type="ctrX" for="ch" forName="dotArrow4" refType="w" fact="0.6068"/>
                  <dgm:constr type="ctrY" for="ch" forName="dotArrow4" refType="h" fact="0.0468"/>
                  <dgm:constr type="w" for="ch" forName="dotArrow4" refType="userD"/>
                  <dgm:constr type="h" for="ch" forName="dotArrow4" refType="userD"/>
                  <dgm:constr type="ctrX" for="ch" forName="dotArrow5" refType="w" fact="0.6346"/>
                  <dgm:constr type="ctrY" for="ch" forName="dotArrow5" refType="h" fact="0.0718"/>
                  <dgm:constr type="w" for="ch" forName="dotArrow5" refType="userD"/>
                  <dgm:constr type="h" for="ch" forName="dotArrow5" refType="userD"/>
                  <dgm:constr type="ctrX" for="ch" forName="dotArrow6" refType="w" fact="0.579"/>
                  <dgm:constr type="ctrY" for="ch" forName="dotArrow6" refType="h" fact="0.0745"/>
                  <dgm:constr type="w" for="ch" forName="dotArrow6" refType="userD"/>
                  <dgm:constr type="h" for="ch" forName="dotArrow6" refType="userD"/>
                  <dgm:constr type="ctrX" for="ch" forName="dotArrow7" refType="w" fact="0.579"/>
                  <dgm:constr type="ctrY" for="ch" forName="dotArrow7" refType="h" fact="0.1273"/>
                  <dgm:constr type="w" for="ch" forName="dotArrow7" refType="userD"/>
                  <dgm:constr type="h" for="ch" forName="dotArrow7" refType="userD"/>
                  <dgm:constr type="l" for="ch" forName="parTx1" refType="w" fact="0.1837"/>
                  <dgm:constr type="t" for="ch" forName="parTx1" refType="h" fact="0.8551"/>
                  <dgm:constr type="w" for="ch" forName="parTx1" refType="w" fact="0.4314"/>
                  <dgm:constr type="h" for="ch" forName="parTx1" refType="h" fact="0.1638"/>
                  <dgm:constr type="ctrX" for="ch" forName="picture1" refType="w" fact="0.1641"/>
                  <dgm:constr type="ctrY" for="ch" forName="picture1" refType="h" fact="0.8361"/>
                  <dgm:constr type="w" for="ch" forName="picture1" refType="w" fact="0.2"/>
                  <dgm:constr type="h" for="ch" forName="picture1" refType="h" fact="0.2832"/>
                  <dgm:constr type="l" for="ch" forName="parTx2" refType="w" fact="0.4612"/>
                  <dgm:constr type="t" for="ch" forName="parTx2" refType="h" fact="0.6424"/>
                  <dgm:constr type="w" for="ch" forName="parTx2" refType="w" fact="0.4314"/>
                  <dgm:constr type="h" for="ch" forName="parTx2" refType="h" fact="0.1638"/>
                  <dgm:constr type="ctrX" for="ch" forName="picture2" refType="w" fact="0.4416"/>
                  <dgm:constr type="ctrY" for="ch" forName="picture2" refType="h" fact="0.6234"/>
                  <dgm:constr type="w" for="ch" forName="picture2" refType="w" fact="0.2"/>
                  <dgm:constr type="h" for="ch" forName="picture2" refType="h" fact="0.2832"/>
                  <dgm:constr type="l" for="ch" forName="parTx3" refType="w" fact="0.5886"/>
                  <dgm:constr type="t" for="ch" forName="parTx3" refType="h" fact="0.3198"/>
                  <dgm:constr type="w" for="ch" forName="parTx3" refType="w" fact="0.4314"/>
                  <dgm:constr type="h" for="ch" forName="parTx3" refType="h" fact="0.1638"/>
                  <dgm:constr type="ctrX" for="ch" forName="picture3" refType="w" fact="0.569"/>
                  <dgm:constr type="ctrY" for="ch" forName="picture3" refType="h" fact="0.3008"/>
                  <dgm:constr type="w" for="ch" forName="picture3" refType="w" fact="0.2"/>
                  <dgm:constr type="h" for="ch" forName="picture3" refType="h" fact="0.2832"/>
                </dgm:constrLst>
              </dgm:else>
            </dgm:choose>
          </dgm:if>
          <dgm:else name="Name28">
            <dgm:choose name="Name29">
              <dgm:if name="Name30" axis="des" func="maxDepth" op="gt" val="1">
                <dgm:alg type="composite">
                  <dgm:param type="ar" val="1.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userD" refType="w" fact="0.0162"/>
                  <dgm:constr type="ctrX" for="ch" forName="dot1" refType="w" fact="0.7019"/>
                  <dgm:constr type="ctrY" for="ch" forName="dot1" refType="h" fact="0.763"/>
                  <dgm:constr type="w" for="ch" forName="dot1" refType="userD"/>
                  <dgm:constr type="h" for="ch" forName="dot1" refType="userD"/>
                  <dgm:constr type="ctrX" for="ch" forName="dot2" refType="w" fact="0.7324"/>
                  <dgm:constr type="ctrY" for="ch" forName="dot2" refType="h" fact="0.7887"/>
                  <dgm:constr type="w" for="ch" forName="dot2" refType="userD"/>
                  <dgm:constr type="h" for="ch" forName="dot2" refType="userD"/>
                  <dgm:constr type="ctrX" for="ch" forName="dot3" refType="w" fact="0.7643"/>
                  <dgm:constr type="ctrY" for="ch" forName="dot3" refType="h" fact="0.809"/>
                  <dgm:constr type="w" for="ch" forName="dot3" refType="userD"/>
                  <dgm:constr type="h" for="ch" forName="dot3" refType="userD"/>
                  <dgm:constr type="ctrX" for="ch" forName="dot4" refType="w" fact="0.5555"/>
                  <dgm:constr type="ctrY" for="ch" forName="dot4" refType="h" fact="0.4655"/>
                  <dgm:constr type="w" for="ch" forName="dot4" refType="userD"/>
                  <dgm:constr type="h" for="ch" forName="dot4" refType="userD"/>
                  <dgm:constr type="ctrX" for="ch" forName="dot5" refType="w" fact="0.5677"/>
                  <dgm:constr type="ctrY" for="ch" forName="dot5" refType="h" fact="0.5178"/>
                  <dgm:constr type="w" for="ch" forName="dot5" refType="userD"/>
                  <dgm:constr type="h" for="ch" forName="dot5" refType="userD"/>
                  <dgm:constr type="ctrX" for="ch" forName="dotArrow1" refType="w" fact="0.5764"/>
                  <dgm:constr type="ctrY" for="ch" forName="dotArrow1" refType="h" fact="0.0718"/>
                  <dgm:constr type="w" for="ch" forName="dotArrow1" refType="userD"/>
                  <dgm:constr type="h" for="ch" forName="dotArrow1" refType="userD"/>
                  <dgm:constr type="ctrX" for="ch" forName="dotArrow2" refType="w" fact="0.554"/>
                  <dgm:constr type="ctrY" for="ch" forName="dotArrow2" refType="h" fact="0.0468"/>
                  <dgm:constr type="w" for="ch" forName="dotArrow2" refType="userD"/>
                  <dgm:constr type="h" for="ch" forName="dotArrow2" refType="userD"/>
                  <dgm:constr type="ctrX" for="ch" forName="dotArrow3" refType="w" fact="0.5315"/>
                  <dgm:constr type="ctrY" for="ch" forName="dotArrow3" refType="h" fact="0.0218"/>
                  <dgm:constr type="w" for="ch" forName="dotArrow3" refType="userD"/>
                  <dgm:constr type="h" for="ch" forName="dotArrow3" refType="userD"/>
                  <dgm:constr type="ctrX" for="ch" forName="dotArrow4" refType="w" fact="0.509"/>
                  <dgm:constr type="ctrY" for="ch" forName="dotArrow4" refType="h" fact="0.0468"/>
                  <dgm:constr type="w" for="ch" forName="dotArrow4" refType="userD"/>
                  <dgm:constr type="h" for="ch" forName="dotArrow4" refType="userD"/>
                  <dgm:constr type="ctrX" for="ch" forName="dotArrow5" refType="w" fact="0.4865"/>
                  <dgm:constr type="ctrY" for="ch" forName="dotArrow5" refType="h" fact="0.0718"/>
                  <dgm:constr type="w" for="ch" forName="dotArrow5" refType="userD"/>
                  <dgm:constr type="h" for="ch" forName="dotArrow5" refType="userD"/>
                  <dgm:constr type="ctrX" for="ch" forName="dotArrow6" refType="w" fact="0.5315"/>
                  <dgm:constr type="ctrY" for="ch" forName="dotArrow6" refType="h" fact="0.0745"/>
                  <dgm:constr type="w" for="ch" forName="dotArrow6" refType="userD"/>
                  <dgm:constr type="h" for="ch" forName="dotArrow6" refType="userD"/>
                  <dgm:constr type="ctrX" for="ch" forName="dotArrow7" refType="w" fact="0.5315"/>
                  <dgm:constr type="ctrY" for="ch" forName="dotArrow7" refType="h" fact="0.1273"/>
                  <dgm:constr type="w" for="ch" forName="dotArrow7" refType="userD"/>
                  <dgm:constr type="h" for="ch" forName="dotArrow7" refType="userD"/>
                  <dgm:constr type="r" for="ch" forName="parTx1" refType="w" fact="0.8513"/>
                  <dgm:constr type="t" for="ch" forName="parTx1" refType="h" fact="0.8596"/>
                  <dgm:constr type="w" for="ch" forName="parTx1" refType="w" fact="0.3491"/>
                  <dgm:constr type="h" for="ch" forName="parTx1" refType="h" fact="0.1638"/>
                  <dgm:constr type="ctrX" for="ch" forName="picture1" refType="w" fact="0.8672"/>
                  <dgm:constr type="ctrY" for="ch" forName="picture1" refType="h" fact="0.8361"/>
                  <dgm:constr type="w" for="ch" forName="picture1" refType="w" fact="0.1618"/>
                  <dgm:constr type="h" for="ch" forName="picture1" refType="h" fact="0.2832"/>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6268"/>
                  <dgm:constr type="t" for="ch" forName="parTx2" refType="h" fact="0.6469"/>
                  <dgm:constr type="w" for="ch" forName="parTx2" refType="w" fact="0.3491"/>
                  <dgm:constr type="h" for="ch" forName="parTx2" refType="h" fact="0.1638"/>
                  <dgm:constr type="ctrX" for="ch" forName="picture2" refType="w" fact="0.6427"/>
                  <dgm:constr type="ctrY" for="ch" forName="picture2" refType="h" fact="0.6234"/>
                  <dgm:constr type="w" for="ch" forName="picture2" refType="w" fact="0.1618"/>
                  <dgm:constr type="h" for="ch" forName="picture2" refType="h" fact="0.2832"/>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5237"/>
                  <dgm:constr type="t" for="ch" forName="parTx3" refType="h" fact="0.3243"/>
                  <dgm:constr type="w" for="ch" forName="parTx3" refType="w" fact="0.3491"/>
                  <dgm:constr type="h" for="ch" forName="parTx3" refType="h" fact="0.1638"/>
                  <dgm:constr type="ctrX" for="ch" forName="picture3" refType="w" fact="0.5396"/>
                  <dgm:constr type="ctrY" for="ch" forName="picture3" refType="h" fact="0.3008"/>
                  <dgm:constr type="w" for="ch" forName="picture3" refType="w" fact="0.1618"/>
                  <dgm:constr type="h" for="ch" forName="picture3" refType="h" fact="0.2832"/>
                  <dgm:constr type="r" for="ch" forName="desTx3" refType="l" refFor="ch" refForName="parTx3"/>
                  <dgm:constr type="l" for="ch" forName="desTx3"/>
                  <dgm:constr type="t" for="ch" forName="desTx3" refType="t" refFor="ch" refForName="parTx3"/>
                  <dgm:constr type="h" for="ch" forName="desTx3" refType="h" refFor="ch" refForName="parTx3"/>
                </dgm:constrLst>
              </dgm:if>
              <dgm:else name="Name31">
                <dgm:alg type="composite">
                  <dgm:param type="ar" val="1.416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userD" refType="w" fact="0.02"/>
                  <dgm:constr type="ctrX" for="ch" forName="dot1" refType="w" fact="0.6316"/>
                  <dgm:constr type="ctrY" for="ch" forName="dot1" refType="h" fact="0.763"/>
                  <dgm:constr type="w" for="ch" forName="dot1" refType="userD"/>
                  <dgm:constr type="h" for="ch" forName="dot1" refType="userD"/>
                  <dgm:constr type="ctrX" for="ch" forName="dot2" refType="w" fact="0.6693"/>
                  <dgm:constr type="ctrY" for="ch" forName="dot2" refType="h" fact="0.7887"/>
                  <dgm:constr type="w" for="ch" forName="dot2" refType="userD"/>
                  <dgm:constr type="h" for="ch" forName="dot2" refType="userD"/>
                  <dgm:constr type="ctrX" for="ch" forName="dot3" refType="w" fact="0.7088"/>
                  <dgm:constr type="ctrY" for="ch" forName="dot3" refType="h" fact="0.809"/>
                  <dgm:constr type="w" for="ch" forName="dot3" refType="userD"/>
                  <dgm:constr type="h" for="ch" forName="dot3" refType="userD"/>
                  <dgm:constr type="ctrX" for="ch" forName="dot4" refType="w" fact="0.4506"/>
                  <dgm:constr type="ctrY" for="ch" forName="dot4" refType="h" fact="0.4655"/>
                  <dgm:constr type="w" for="ch" forName="dot4" refType="userD"/>
                  <dgm:constr type="h" for="ch" forName="dot4" refType="userD"/>
                  <dgm:constr type="ctrX" for="ch" forName="dot5" refType="w" fact="0.4658"/>
                  <dgm:constr type="ctrY" for="ch" forName="dot5" refType="h" fact="0.5178"/>
                  <dgm:constr type="w" for="ch" forName="dot5" refType="userD"/>
                  <dgm:constr type="h" for="ch" forName="dot5" refType="userD"/>
                  <dgm:constr type="ctrX" for="ch" forName="dotArrow1" refType="w" fact="0.4766"/>
                  <dgm:constr type="ctrY" for="ch" forName="dotArrow1" refType="h" fact="0.0718"/>
                  <dgm:constr type="w" for="ch" forName="dotArrow1" refType="userD"/>
                  <dgm:constr type="h" for="ch" forName="dotArrow1" refType="userD"/>
                  <dgm:constr type="ctrX" for="ch" forName="dotArrow2" refType="w" fact="0.4488"/>
                  <dgm:constr type="ctrY" for="ch" forName="dotArrow2" refType="h" fact="0.0468"/>
                  <dgm:constr type="w" for="ch" forName="dotArrow2" refType="userD"/>
                  <dgm:constr type="h" for="ch" forName="dotArrow2" refType="userD"/>
                  <dgm:constr type="ctrX" for="ch" forName="dotArrow3" refType="w" fact="0.421"/>
                  <dgm:constr type="ctrY" for="ch" forName="dotArrow3" refType="h" fact="0.0218"/>
                  <dgm:constr type="w" for="ch" forName="dotArrow3" refType="userD"/>
                  <dgm:constr type="h" for="ch" forName="dotArrow3" refType="userD"/>
                  <dgm:constr type="ctrX" for="ch" forName="dotArrow4" refType="w" fact="0.3932"/>
                  <dgm:constr type="ctrY" for="ch" forName="dotArrow4" refType="h" fact="0.0468"/>
                  <dgm:constr type="w" for="ch" forName="dotArrow4" refType="userD"/>
                  <dgm:constr type="h" for="ch" forName="dotArrow4" refType="userD"/>
                  <dgm:constr type="ctrX" for="ch" forName="dotArrow5" refType="w" fact="0.3654"/>
                  <dgm:constr type="ctrY" for="ch" forName="dotArrow5" refType="h" fact="0.0718"/>
                  <dgm:constr type="w" for="ch" forName="dotArrow5" refType="userD"/>
                  <dgm:constr type="h" for="ch" forName="dotArrow5" refType="userD"/>
                  <dgm:constr type="ctrX" for="ch" forName="dotArrow6" refType="w" fact="0.421"/>
                  <dgm:constr type="ctrY" for="ch" forName="dotArrow6" refType="h" fact="0.0745"/>
                  <dgm:constr type="w" for="ch" forName="dotArrow6" refType="userD"/>
                  <dgm:constr type="h" for="ch" forName="dotArrow6" refType="userD"/>
                  <dgm:constr type="ctrX" for="ch" forName="dotArrow7" refType="w" fact="0.421"/>
                  <dgm:constr type="ctrY" for="ch" forName="dotArrow7" refType="h" fact="0.1273"/>
                  <dgm:constr type="w" for="ch" forName="dotArrow7" refType="userD"/>
                  <dgm:constr type="h" for="ch" forName="dotArrow7" refType="userD"/>
                  <dgm:constr type="r" for="ch" forName="parTx1" refType="w" fact="0.8163"/>
                  <dgm:constr type="t" for="ch" forName="parTx1" refType="h" fact="0.8551"/>
                  <dgm:constr type="w" for="ch" forName="parTx1" refType="w" fact="0.4314"/>
                  <dgm:constr type="h" for="ch" forName="parTx1" refType="h" fact="0.1638"/>
                  <dgm:constr type="ctrX" for="ch" forName="picture1" refType="w" fact="0.8359"/>
                  <dgm:constr type="ctrY" for="ch" forName="picture1" refType="h" fact="0.8361"/>
                  <dgm:constr type="w" for="ch" forName="picture1" refType="w" fact="0.2"/>
                  <dgm:constr type="h" for="ch" forName="picture1" refType="h" fact="0.2832"/>
                  <dgm:constr type="r" for="ch" forName="parTx2" refType="w" fact="0.5388"/>
                  <dgm:constr type="t" for="ch" forName="parTx2" refType="h" fact="0.6424"/>
                  <dgm:constr type="w" for="ch" forName="parTx2" refType="w" fact="0.4314"/>
                  <dgm:constr type="h" for="ch" forName="parTx2" refType="h" fact="0.1638"/>
                  <dgm:constr type="ctrX" for="ch" forName="picture2" refType="w" fact="0.5584"/>
                  <dgm:constr type="ctrY" for="ch" forName="picture2" refType="h" fact="0.6234"/>
                  <dgm:constr type="w" for="ch" forName="picture2" refType="w" fact="0.2"/>
                  <dgm:constr type="h" for="ch" forName="picture2" refType="h" fact="0.2832"/>
                  <dgm:constr type="r" for="ch" forName="parTx3" refType="w" fact="0.4114"/>
                  <dgm:constr type="t" for="ch" forName="parTx3" refType="h" fact="0.3198"/>
                  <dgm:constr type="w" for="ch" forName="parTx3" refType="w" fact="0.4314"/>
                  <dgm:constr type="h" for="ch" forName="parTx3" refType="h" fact="0.1638"/>
                  <dgm:constr type="ctrX" for="ch" forName="picture3" refType="w" fact="0.431"/>
                  <dgm:constr type="ctrY" for="ch" forName="picture3" refType="h" fact="0.3008"/>
                  <dgm:constr type="w" for="ch" forName="picture3" refType="w" fact="0.2"/>
                  <dgm:constr type="h" for="ch" forName="picture3" refType="h" fact="0.2832"/>
                </dgm:constrLst>
              </dgm:else>
            </dgm:choose>
          </dgm:else>
        </dgm:choose>
      </dgm:if>
      <dgm:if name="Name32" axis="ch" ptType="node" func="cnt" op="equ" val="4">
        <dgm:choose name="Name33">
          <dgm:if name="Name34" func="var" arg="dir" op="equ" val="norm">
            <dgm:choose name="Name35">
              <dgm:if name="Name36" axis="des" func="maxDepth" op="gt" val="1">
                <dgm:alg type="composite">
                  <dgm:param type="ar" val="1.5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userD" refType="w" fact="0.0136"/>
                  <dgm:constr type="ctrX" for="ch" forName="dot1" refType="w" fact="0.3253"/>
                  <dgm:constr type="ctrY" for="ch" forName="dot1" refType="h" fact="0.8215"/>
                  <dgm:constr type="w" for="ch" forName="dot1" refType="userD"/>
                  <dgm:constr type="h" for="ch" forName="dot1" refType="userD"/>
                  <dgm:constr type="ctrX" for="ch" forName="dot2" refType="w" fact="0.2949"/>
                  <dgm:constr type="ctrY" for="ch" forName="dot2" refType="h" fact="0.843"/>
                  <dgm:constr type="w" for="ch" forName="dot2" refType="userD"/>
                  <dgm:constr type="h" for="ch" forName="dot2" refType="userD"/>
                  <dgm:constr type="ctrX" for="ch" forName="dot3" refType="w" fact="0.2635"/>
                  <dgm:constr type="ctrY" for="ch" forName="dot3" refType="h" fact="0.8607"/>
                  <dgm:constr type="w" for="ch" forName="dot3" refType="userD"/>
                  <dgm:constr type="h" for="ch" forName="dot3" refType="userD"/>
                  <dgm:constr type="ctrX" for="ch" forName="dot4" refType="w" fact="0.2313"/>
                  <dgm:constr type="ctrY" for="ch" forName="dot4" refType="h" fact="0.8745"/>
                  <dgm:constr type="w" for="ch" forName="dot4" refType="userD"/>
                  <dgm:constr type="h" for="ch" forName="dot4" refType="userD"/>
                  <dgm:constr type="ctrX" for="ch" forName="dot5" refType="w" fact="0.4675"/>
                  <dgm:constr type="ctrY" for="ch" forName="dot5" refType="h" fact="0.6419"/>
                  <dgm:constr type="w" for="ch" forName="dot5" refType="userD"/>
                  <dgm:constr type="h" for="ch" forName="dot5" refType="userD"/>
                  <dgm:constr type="ctrX" for="ch" forName="dot6" refType="w" fact="0.5486"/>
                  <dgm:constr type="ctrY" for="ch" forName="dot6" refType="h" fact="0.3784"/>
                  <dgm:constr type="w" for="ch" forName="dot6" refType="userD"/>
                  <dgm:constr type="h" for="ch" forName="dot6" refType="userD"/>
                  <dgm:constr type="ctrX" for="ch" forName="dotArrow1" refType="w" fact="0.5267"/>
                  <dgm:constr type="ctrY" for="ch" forName="dotArrow1" refType="h" fact="0.0496"/>
                  <dgm:constr type="w" for="ch" forName="dotArrow1" refType="userD"/>
                  <dgm:constr type="h" for="ch" forName="dotArrow1" refType="userD"/>
                  <dgm:constr type="ctrX" for="ch" forName="dotArrow2" refType="w" fact="0.5462"/>
                  <dgm:constr type="ctrY" for="ch" forName="dotArrow2" refType="h" fact="0.0282"/>
                  <dgm:constr type="w" for="ch" forName="dotArrow2" refType="userD"/>
                  <dgm:constr type="h" for="ch" forName="dotArrow2" refType="userD"/>
                  <dgm:constr type="ctrX" for="ch" forName="dotArrow3" refType="w" fact="0.5657"/>
                  <dgm:constr type="ctrY" for="ch" forName="dotArrow3" refType="h" fact="0.0068"/>
                  <dgm:constr type="w" for="ch" forName="dotArrow3" refType="userD"/>
                  <dgm:constr type="h" for="ch" forName="dotArrow3" refType="userD"/>
                  <dgm:constr type="ctrX" for="ch" forName="dotArrow4" refType="w" fact="0.5851"/>
                  <dgm:constr type="ctrY" for="ch" forName="dotArrow4" refType="h" fact="0.0282"/>
                  <dgm:constr type="w" for="ch" forName="dotArrow4" refType="userD"/>
                  <dgm:constr type="h" for="ch" forName="dotArrow4" refType="userD"/>
                  <dgm:constr type="ctrX" for="ch" forName="dotArrow5" refType="w" fact="0.6046"/>
                  <dgm:constr type="ctrY" for="ch" forName="dotArrow5" refType="h" fact="0.0496"/>
                  <dgm:constr type="w" for="ch" forName="dotArrow5" refType="userD"/>
                  <dgm:constr type="h" for="ch" forName="dotArrow5" refType="userD"/>
                  <dgm:constr type="ctrX" for="ch" forName="dotArrow6" refType="w" fact="0.5657"/>
                  <dgm:constr type="ctrY" for="ch" forName="dotArrow6" refType="h" fact="0.052"/>
                  <dgm:constr type="w" for="ch" forName="dotArrow6" refType="userD"/>
                  <dgm:constr type="h" for="ch" forName="dotArrow6" refType="userD"/>
                  <dgm:constr type="ctrX" for="ch" forName="dotArrow7" refType="w" fact="0.5657"/>
                  <dgm:constr type="ctrY" for="ch" forName="dotArrow7" refType="h" fact="0.0972"/>
                  <dgm:constr type="w" for="ch" forName="dotArrow7" refType="userD"/>
                  <dgm:constr type="h" for="ch" forName="dotArrow7" refType="userD"/>
                  <dgm:constr type="l" for="ch" forName="parTx1" refType="w" fact="0.1466"/>
                  <dgm:constr type="t" for="ch" forName="parTx1" refType="h" fact="0.9095"/>
                  <dgm:constr type="w" for="ch" forName="parTx1" refType="w" fact="0.294"/>
                  <dgm:constr type="h" for="ch" forName="parTx1" refType="h" fact="0.1222"/>
                  <dgm:constr type="ctrX" for="ch" forName="picture1" refType="w" fact="0.1333"/>
                  <dgm:constr type="ctrY" for="ch" forName="picture1" refType="h" fact="0.8922"/>
                  <dgm:constr type="w" for="ch" forName="picture1" refType="w" fact="0.1363"/>
                  <dgm:constr type="h" for="ch" forName="picture1" refType="h" fact="0.2113"/>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4105"/>
                  <dgm:constr type="t" for="ch" forName="parTx2" refType="h" fact="0.762"/>
                  <dgm:constr type="w" for="ch" forName="parTx2" refType="w" fact="0.294"/>
                  <dgm:constr type="h" for="ch" forName="parTx2" refType="h" fact="0.1222"/>
                  <dgm:constr type="ctrX" for="ch" forName="picture2" refType="w" fact="0.3972"/>
                  <dgm:constr type="ctrY" for="ch" forName="picture2" refType="h" fact="0.7447"/>
                  <dgm:constr type="w" for="ch" forName="picture2" refType="w" fact="0.1363"/>
                  <dgm:constr type="h" for="ch" forName="picture2" refType="h" fact="0.2113"/>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229"/>
                  <dgm:constr type="t" for="ch" forName="parTx3" refType="h" fact="0.5294"/>
                  <dgm:constr type="w" for="ch" forName="parTx3" refType="w" fact="0.294"/>
                  <dgm:constr type="h" for="ch" forName="parTx3" refType="h" fact="0.1222"/>
                  <dgm:constr type="ctrX" for="ch" forName="picture3" refType="w" fact="0.5095"/>
                  <dgm:constr type="ctrY" for="ch" forName="picture3" refType="h" fact="0.5121"/>
                  <dgm:constr type="w" for="ch" forName="picture3" refType="w" fact="0.1363"/>
                  <dgm:constr type="h" for="ch" forName="picture3" refType="h" fact="0.2113"/>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5722"/>
                  <dgm:constr type="t" for="ch" forName="parTx4" refType="h" fact="0.2523"/>
                  <dgm:constr type="w" for="ch" forName="parTx4" refType="w" fact="0.294"/>
                  <dgm:constr type="h" for="ch" forName="parTx4" refType="h" fact="0.1222"/>
                  <dgm:constr type="ctrX" for="ch" forName="picture4" refType="w" fact="0.5588"/>
                  <dgm:constr type="ctrY" for="ch" forName="picture4" refType="h" fact="0.235"/>
                  <dgm:constr type="w" for="ch" forName="picture4" refType="w" fact="0.1363"/>
                  <dgm:constr type="h" for="ch" forName="picture4" refType="h" fact="0.2113"/>
                  <dgm:constr type="l" for="ch" forName="desTx4" refType="r" refFor="ch" refForName="parTx4"/>
                  <dgm:constr type="r" for="ch" forName="desTx4" refType="w"/>
                  <dgm:constr type="t" for="ch" forName="desTx4" refType="t" refFor="ch" refForName="parTx4"/>
                  <dgm:constr type="h" for="ch" forName="desTx4" refType="h" refFor="ch" refForName="parTx4"/>
                </dgm:constrLst>
              </dgm:if>
              <dgm:else name="Name37">
                <dgm:alg type="composite">
                  <dgm:param type="ar" val="1.26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userD" refType="w" fact="0.0167"/>
                  <dgm:constr type="ctrX" for="ch" forName="dot1" refType="w" fact="0.3978"/>
                  <dgm:constr type="ctrY" for="ch" forName="dot1" refType="h" fact="0.8215"/>
                  <dgm:constr type="w" for="ch" forName="dot1" refType="userD"/>
                  <dgm:constr type="h" for="ch" forName="dot1" refType="userD"/>
                  <dgm:constr type="ctrX" for="ch" forName="dot2" refType="w" fact="0.3606"/>
                  <dgm:constr type="ctrY" for="ch" forName="dot2" refType="h" fact="0.843"/>
                  <dgm:constr type="w" for="ch" forName="dot2" refType="userD"/>
                  <dgm:constr type="h" for="ch" forName="dot2" refType="userD"/>
                  <dgm:constr type="ctrX" for="ch" forName="dot3" refType="w" fact="0.3223"/>
                  <dgm:constr type="ctrY" for="ch" forName="dot3" refType="h" fact="0.8607"/>
                  <dgm:constr type="w" for="ch" forName="dot3" refType="userD"/>
                  <dgm:constr type="h" for="ch" forName="dot3" refType="userD"/>
                  <dgm:constr type="ctrX" for="ch" forName="dot4" refType="w" fact="0.2829"/>
                  <dgm:constr type="ctrY" for="ch" forName="dot4" refType="h" fact="0.8745"/>
                  <dgm:constr type="w" for="ch" forName="dot4" refType="userD"/>
                  <dgm:constr type="h" for="ch" forName="dot4" refType="userD"/>
                  <dgm:constr type="ctrX" for="ch" forName="dot5" refType="w" fact="0.5717"/>
                  <dgm:constr type="ctrY" for="ch" forName="dot5" refType="h" fact="0.6419"/>
                  <dgm:constr type="w" for="ch" forName="dot5" refType="userD"/>
                  <dgm:constr type="h" for="ch" forName="dot5" refType="userD"/>
                  <dgm:constr type="ctrX" for="ch" forName="dot6" refType="w" fact="0.6709"/>
                  <dgm:constr type="ctrY" for="ch" forName="dot6" refType="h" fact="0.3784"/>
                  <dgm:constr type="w" for="ch" forName="dot6" refType="userD"/>
                  <dgm:constr type="h" for="ch" forName="dot6" refType="userD"/>
                  <dgm:constr type="ctrX" for="ch" forName="dotArrow1" refType="w" fact="0.6441"/>
                  <dgm:constr type="ctrY" for="ch" forName="dotArrow1" refType="h" fact="0.0496"/>
                  <dgm:constr type="w" for="ch" forName="dotArrow1" refType="userD"/>
                  <dgm:constr type="h" for="ch" forName="dotArrow1" refType="userD"/>
                  <dgm:constr type="ctrX" for="ch" forName="dotArrow2" refType="w" fact="0.6679"/>
                  <dgm:constr type="ctrY" for="ch" forName="dotArrow2" refType="h" fact="0.0282"/>
                  <dgm:constr type="w" for="ch" forName="dotArrow2" refType="userD"/>
                  <dgm:constr type="h" for="ch" forName="dotArrow2" refType="userD"/>
                  <dgm:constr type="ctrX" for="ch" forName="dotArrow3" refType="w" fact="0.6917"/>
                  <dgm:constr type="ctrY" for="ch" forName="dotArrow3" refType="h" fact="0.0068"/>
                  <dgm:constr type="w" for="ch" forName="dotArrow3" refType="userD"/>
                  <dgm:constr type="h" for="ch" forName="dotArrow3" refType="userD"/>
                  <dgm:constr type="ctrX" for="ch" forName="dotArrow4" refType="w" fact="0.7155"/>
                  <dgm:constr type="ctrY" for="ch" forName="dotArrow4" refType="h" fact="0.0282"/>
                  <dgm:constr type="w" for="ch" forName="dotArrow4" refType="userD"/>
                  <dgm:constr type="h" for="ch" forName="dotArrow4" refType="userD"/>
                  <dgm:constr type="ctrX" for="ch" forName="dotArrow5" refType="w" fact="0.7394"/>
                  <dgm:constr type="ctrY" for="ch" forName="dotArrow5" refType="h" fact="0.0496"/>
                  <dgm:constr type="w" for="ch" forName="dotArrow5" refType="userD"/>
                  <dgm:constr type="h" for="ch" forName="dotArrow5" refType="userD"/>
                  <dgm:constr type="ctrX" for="ch" forName="dotArrow6" refType="w" fact="0.6917"/>
                  <dgm:constr type="ctrY" for="ch" forName="dotArrow6" refType="h" fact="0.052"/>
                  <dgm:constr type="w" for="ch" forName="dotArrow6" refType="userD"/>
                  <dgm:constr type="h" for="ch" forName="dotArrow6" refType="userD"/>
                  <dgm:constr type="ctrX" for="ch" forName="dotArrow7" refType="w" fact="0.6917"/>
                  <dgm:constr type="ctrY" for="ch" forName="dotArrow7" refType="h" fact="0.0972"/>
                  <dgm:constr type="w" for="ch" forName="dotArrow7" refType="userD"/>
                  <dgm:constr type="h" for="ch" forName="dotArrow7" refType="userD"/>
                  <dgm:constr type="l" for="ch" forName="parTx1" refType="w" fact="0.1793"/>
                  <dgm:constr type="t" for="ch" forName="parTx1" refType="h" fact="0.9064"/>
                  <dgm:constr type="w" for="ch" forName="parTx1" refType="w" fact="0.3595"/>
                  <dgm:constr type="h" for="ch" forName="parTx1" refType="h" fact="0.1222"/>
                  <dgm:constr type="ctrX" for="ch" forName="picture1" refType="w" fact="0.163"/>
                  <dgm:constr type="ctrY" for="ch" forName="picture1" refType="h" fact="0.8922"/>
                  <dgm:constr type="w" for="ch" forName="picture1" refType="w" fact="0.1667"/>
                  <dgm:constr type="h" for="ch" forName="picture1" refType="h" fact="0.2113"/>
                  <dgm:constr type="l" for="ch" forName="parTx2" refType="w" fact="0.502"/>
                  <dgm:constr type="t" for="ch" forName="parTx2" refType="h" fact="0.7589"/>
                  <dgm:constr type="w" for="ch" forName="parTx2" refType="w" fact="0.3595"/>
                  <dgm:constr type="h" for="ch" forName="parTx2" refType="h" fact="0.1222"/>
                  <dgm:constr type="ctrX" for="ch" forName="picture2" refType="w" fact="0.4857"/>
                  <dgm:constr type="ctrY" for="ch" forName="picture2" refType="h" fact="0.7447"/>
                  <dgm:constr type="w" for="ch" forName="picture2" refType="w" fact="0.1667"/>
                  <dgm:constr type="h" for="ch" forName="picture2" refType="h" fact="0.2113"/>
                  <dgm:constr type="l" for="ch" forName="parTx3" refType="w" fact="0.6394"/>
                  <dgm:constr type="t" for="ch" forName="parTx3" refType="h" fact="0.5263"/>
                  <dgm:constr type="w" for="ch" forName="parTx3" refType="w" fact="0.3595"/>
                  <dgm:constr type="h" for="ch" forName="parTx3" refType="h" fact="0.1222"/>
                  <dgm:constr type="ctrX" for="ch" forName="picture3" refType="w" fact="0.6231"/>
                  <dgm:constr type="ctrY" for="ch" forName="picture3" refType="h" fact="0.5121"/>
                  <dgm:constr type="w" for="ch" forName="picture3" refType="w" fact="0.1667"/>
                  <dgm:constr type="h" for="ch" forName="picture3" refType="h" fact="0.2113"/>
                  <dgm:constr type="l" for="ch" forName="parTx4" refType="w" fact="0.6997"/>
                  <dgm:constr type="t" for="ch" forName="parTx4" refType="h" fact="0.2492"/>
                  <dgm:constr type="w" for="ch" forName="parTx4" refType="w" fact="0.3595"/>
                  <dgm:constr type="h" for="ch" forName="parTx4" refType="h" fact="0.1222"/>
                  <dgm:constr type="ctrX" for="ch" forName="picture4" refType="w" fact="0.6834"/>
                  <dgm:constr type="ctrY" for="ch" forName="picture4" refType="h" fact="0.235"/>
                  <dgm:constr type="w" for="ch" forName="picture4" refType="w" fact="0.1667"/>
                  <dgm:constr type="h" for="ch" forName="picture4" refType="h" fact="0.2113"/>
                </dgm:constrLst>
              </dgm:else>
            </dgm:choose>
          </dgm:if>
          <dgm:else name="Name38">
            <dgm:choose name="Name39">
              <dgm:if name="Name40" axis="des" func="maxDepth" op="gt" val="1">
                <dgm:alg type="composite">
                  <dgm:param type="ar" val="1.5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userD" refType="w" fact="0.0136"/>
                  <dgm:constr type="ctrX" for="ch" forName="dot1" refType="w" fact="0.6747"/>
                  <dgm:constr type="ctrY" for="ch" forName="dot1" refType="h" fact="0.8215"/>
                  <dgm:constr type="w" for="ch" forName="dot1" refType="userD"/>
                  <dgm:constr type="h" for="ch" forName="dot1" refType="userD"/>
                  <dgm:constr type="ctrX" for="ch" forName="dot2" refType="w" fact="0.7051"/>
                  <dgm:constr type="ctrY" for="ch" forName="dot2" refType="h" fact="0.843"/>
                  <dgm:constr type="w" for="ch" forName="dot2" refType="userD"/>
                  <dgm:constr type="h" for="ch" forName="dot2" refType="userD"/>
                  <dgm:constr type="ctrX" for="ch" forName="dot3" refType="w" fact="0.7365"/>
                  <dgm:constr type="ctrY" for="ch" forName="dot3" refType="h" fact="0.8607"/>
                  <dgm:constr type="w" for="ch" forName="dot3" refType="userD"/>
                  <dgm:constr type="h" for="ch" forName="dot3" refType="userD"/>
                  <dgm:constr type="ctrX" for="ch" forName="dot4" refType="w" fact="0.7687"/>
                  <dgm:constr type="ctrY" for="ch" forName="dot4" refType="h" fact="0.8745"/>
                  <dgm:constr type="w" for="ch" forName="dot4" refType="userD"/>
                  <dgm:constr type="h" for="ch" forName="dot4" refType="userD"/>
                  <dgm:constr type="ctrX" for="ch" forName="dot5" refType="w" fact="0.5325"/>
                  <dgm:constr type="ctrY" for="ch" forName="dot5" refType="h" fact="0.6419"/>
                  <dgm:constr type="w" for="ch" forName="dot5" refType="userD"/>
                  <dgm:constr type="h" for="ch" forName="dot5" refType="userD"/>
                  <dgm:constr type="ctrX" for="ch" forName="dot6" refType="w" fact="0.4514"/>
                  <dgm:constr type="ctrY" for="ch" forName="dot6" refType="h" fact="0.3784"/>
                  <dgm:constr type="w" for="ch" forName="dot6" refType="userD"/>
                  <dgm:constr type="h" for="ch" forName="dot6" refType="userD"/>
                  <dgm:constr type="ctrX" for="ch" forName="dotArrow1" refType="w" fact="0.4733"/>
                  <dgm:constr type="ctrY" for="ch" forName="dotArrow1" refType="h" fact="0.0496"/>
                  <dgm:constr type="w" for="ch" forName="dotArrow1" refType="userD"/>
                  <dgm:constr type="h" for="ch" forName="dotArrow1" refType="userD"/>
                  <dgm:constr type="ctrX" for="ch" forName="dotArrow2" refType="w" fact="0.4538"/>
                  <dgm:constr type="ctrY" for="ch" forName="dotArrow2" refType="h" fact="0.0282"/>
                  <dgm:constr type="w" for="ch" forName="dotArrow2" refType="userD"/>
                  <dgm:constr type="h" for="ch" forName="dotArrow2" refType="userD"/>
                  <dgm:constr type="ctrX" for="ch" forName="dotArrow3" refType="w" fact="0.4343"/>
                  <dgm:constr type="ctrY" for="ch" forName="dotArrow3" refType="h" fact="0.0068"/>
                  <dgm:constr type="w" for="ch" forName="dotArrow3" refType="userD"/>
                  <dgm:constr type="h" for="ch" forName="dotArrow3" refType="userD"/>
                  <dgm:constr type="ctrX" for="ch" forName="dotArrow4" refType="w" fact="0.4149"/>
                  <dgm:constr type="ctrY" for="ch" forName="dotArrow4" refType="h" fact="0.0282"/>
                  <dgm:constr type="w" for="ch" forName="dotArrow4" refType="userD"/>
                  <dgm:constr type="h" for="ch" forName="dotArrow4" refType="userD"/>
                  <dgm:constr type="ctrX" for="ch" forName="dotArrow5" refType="w" fact="0.3954"/>
                  <dgm:constr type="ctrY" for="ch" forName="dotArrow5" refType="h" fact="0.0496"/>
                  <dgm:constr type="w" for="ch" forName="dotArrow5" refType="userD"/>
                  <dgm:constr type="h" for="ch" forName="dotArrow5" refType="userD"/>
                  <dgm:constr type="ctrX" for="ch" forName="dotArrow6" refType="w" fact="0.4343"/>
                  <dgm:constr type="ctrY" for="ch" forName="dotArrow6" refType="h" fact="0.052"/>
                  <dgm:constr type="w" for="ch" forName="dotArrow6" refType="userD"/>
                  <dgm:constr type="h" for="ch" forName="dotArrow6" refType="userD"/>
                  <dgm:constr type="ctrX" for="ch" forName="dotArrow7" refType="w" fact="0.4343"/>
                  <dgm:constr type="ctrY" for="ch" forName="dotArrow7" refType="h" fact="0.0972"/>
                  <dgm:constr type="w" for="ch" forName="dotArrow7" refType="userD"/>
                  <dgm:constr type="h" for="ch" forName="dotArrow7" refType="userD"/>
                  <dgm:constr type="r" for="ch" forName="parTx1" refType="w" fact="0.8534"/>
                  <dgm:constr type="t" for="ch" forName="parTx1" refType="h" fact="0.9095"/>
                  <dgm:constr type="w" for="ch" forName="parTx1" refType="w" fact="0.294"/>
                  <dgm:constr type="h" for="ch" forName="parTx1" refType="h" fact="0.1222"/>
                  <dgm:constr type="ctrX" for="ch" forName="picture1" refType="w" fact="0.8667"/>
                  <dgm:constr type="ctrY" for="ch" forName="picture1" refType="h" fact="0.8922"/>
                  <dgm:constr type="w" for="ch" forName="picture1" refType="w" fact="0.1363"/>
                  <dgm:constr type="h" for="ch" forName="picture1" refType="h" fact="0.2113"/>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5895"/>
                  <dgm:constr type="t" for="ch" forName="parTx2" refType="h" fact="0.762"/>
                  <dgm:constr type="w" for="ch" forName="parTx2" refType="w" fact="0.294"/>
                  <dgm:constr type="h" for="ch" forName="parTx2" refType="h" fact="0.1222"/>
                  <dgm:constr type="ctrX" for="ch" forName="picture2" refType="w" fact="0.6028"/>
                  <dgm:constr type="ctrY" for="ch" forName="picture2" refType="h" fact="0.7447"/>
                  <dgm:constr type="w" for="ch" forName="picture2" refType="w" fact="0.1363"/>
                  <dgm:constr type="h" for="ch" forName="picture2" refType="h" fact="0.2113"/>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771"/>
                  <dgm:constr type="t" for="ch" forName="parTx3" refType="h" fact="0.5294"/>
                  <dgm:constr type="w" for="ch" forName="parTx3" refType="w" fact="0.294"/>
                  <dgm:constr type="h" for="ch" forName="parTx3" refType="h" fact="0.1222"/>
                  <dgm:constr type="ctrX" for="ch" forName="picture3" refType="w" fact="0.4905"/>
                  <dgm:constr type="ctrY" for="ch" forName="picture3" refType="h" fact="0.5121"/>
                  <dgm:constr type="w" for="ch" forName="picture3" refType="w" fact="0.1363"/>
                  <dgm:constr type="h" for="ch" forName="picture3" refType="h" fact="0.2113"/>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4278"/>
                  <dgm:constr type="t" for="ch" forName="parTx4" refType="h" fact="0.2523"/>
                  <dgm:constr type="w" for="ch" forName="parTx4" refType="w" fact="0.294"/>
                  <dgm:constr type="h" for="ch" forName="parTx4" refType="h" fact="0.1222"/>
                  <dgm:constr type="ctrX" for="ch" forName="picture4" refType="w" fact="0.4412"/>
                  <dgm:constr type="ctrY" for="ch" forName="picture4" refType="h" fact="0.235"/>
                  <dgm:constr type="w" for="ch" forName="picture4" refType="w" fact="0.1363"/>
                  <dgm:constr type="h" for="ch" forName="picture4" refType="h" fact="0.2113"/>
                  <dgm:constr type="r" for="ch" forName="desTx4" refType="l" refFor="ch" refForName="parTx4"/>
                  <dgm:constr type="l" for="ch" forName="desTx4"/>
                  <dgm:constr type="t" for="ch" forName="desTx4" refType="t" refFor="ch" refForName="parTx4"/>
                  <dgm:constr type="h" for="ch" forName="desTx4" refType="h" refFor="ch" refForName="parTx4"/>
                </dgm:constrLst>
              </dgm:if>
              <dgm:else name="Name41">
                <dgm:alg type="composite">
                  <dgm:param type="ar" val="1.26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userD" refType="w" fact="0.0167"/>
                  <dgm:constr type="ctrX" for="ch" forName="dot1" refType="w" fact="0.6022"/>
                  <dgm:constr type="ctrY" for="ch" forName="dot1" refType="h" fact="0.8215"/>
                  <dgm:constr type="w" for="ch" forName="dot1" refType="userD"/>
                  <dgm:constr type="h" for="ch" forName="dot1" refType="userD"/>
                  <dgm:constr type="ctrX" for="ch" forName="dot2" refType="w" fact="0.6394"/>
                  <dgm:constr type="ctrY" for="ch" forName="dot2" refType="h" fact="0.843"/>
                  <dgm:constr type="w" for="ch" forName="dot2" refType="userD"/>
                  <dgm:constr type="h" for="ch" forName="dot2" refType="userD"/>
                  <dgm:constr type="ctrX" for="ch" forName="dot3" refType="w" fact="0.6777"/>
                  <dgm:constr type="ctrY" for="ch" forName="dot3" refType="h" fact="0.8607"/>
                  <dgm:constr type="w" for="ch" forName="dot3" refType="userD"/>
                  <dgm:constr type="h" for="ch" forName="dot3" refType="userD"/>
                  <dgm:constr type="ctrX" for="ch" forName="dot4" refType="w" fact="0.7171"/>
                  <dgm:constr type="ctrY" for="ch" forName="dot4" refType="h" fact="0.8745"/>
                  <dgm:constr type="w" for="ch" forName="dot4" refType="userD"/>
                  <dgm:constr type="h" for="ch" forName="dot4" refType="userD"/>
                  <dgm:constr type="ctrX" for="ch" forName="dot5" refType="w" fact="0.4283"/>
                  <dgm:constr type="ctrY" for="ch" forName="dot5" refType="h" fact="0.6419"/>
                  <dgm:constr type="w" for="ch" forName="dot5" refType="userD"/>
                  <dgm:constr type="h" for="ch" forName="dot5" refType="userD"/>
                  <dgm:constr type="ctrX" for="ch" forName="dot6" refType="w" fact="0.3291"/>
                  <dgm:constr type="ctrY" for="ch" forName="dot6" refType="h" fact="0.3784"/>
                  <dgm:constr type="w" for="ch" forName="dot6" refType="userD"/>
                  <dgm:constr type="h" for="ch" forName="dot6" refType="userD"/>
                  <dgm:constr type="ctrX" for="ch" forName="dotArrow1" refType="w" fact="0.3559"/>
                  <dgm:constr type="ctrY" for="ch" forName="dotArrow1" refType="h" fact="0.0496"/>
                  <dgm:constr type="w" for="ch" forName="dotArrow1" refType="userD"/>
                  <dgm:constr type="h" for="ch" forName="dotArrow1" refType="userD"/>
                  <dgm:constr type="ctrX" for="ch" forName="dotArrow2" refType="w" fact="0.3321"/>
                  <dgm:constr type="ctrY" for="ch" forName="dotArrow2" refType="h" fact="0.0282"/>
                  <dgm:constr type="w" for="ch" forName="dotArrow2" refType="userD"/>
                  <dgm:constr type="h" for="ch" forName="dotArrow2" refType="userD"/>
                  <dgm:constr type="ctrX" for="ch" forName="dotArrow3" refType="w" fact="0.3083"/>
                  <dgm:constr type="ctrY" for="ch" forName="dotArrow3" refType="h" fact="0.0068"/>
                  <dgm:constr type="w" for="ch" forName="dotArrow3" refType="userD"/>
                  <dgm:constr type="h" for="ch" forName="dotArrow3" refType="userD"/>
                  <dgm:constr type="ctrX" for="ch" forName="dotArrow4" refType="w" fact="0.2845"/>
                  <dgm:constr type="ctrY" for="ch" forName="dotArrow4" refType="h" fact="0.0282"/>
                  <dgm:constr type="w" for="ch" forName="dotArrow4" refType="userD"/>
                  <dgm:constr type="h" for="ch" forName="dotArrow4" refType="userD"/>
                  <dgm:constr type="ctrX" for="ch" forName="dotArrow5" refType="w" fact="0.2606"/>
                  <dgm:constr type="ctrY" for="ch" forName="dotArrow5" refType="h" fact="0.0496"/>
                  <dgm:constr type="w" for="ch" forName="dotArrow5" refType="userD"/>
                  <dgm:constr type="h" for="ch" forName="dotArrow5" refType="userD"/>
                  <dgm:constr type="ctrX" for="ch" forName="dotArrow6" refType="w" fact="0.3083"/>
                  <dgm:constr type="ctrY" for="ch" forName="dotArrow6" refType="h" fact="0.052"/>
                  <dgm:constr type="w" for="ch" forName="dotArrow6" refType="userD"/>
                  <dgm:constr type="h" for="ch" forName="dotArrow6" refType="userD"/>
                  <dgm:constr type="ctrX" for="ch" forName="dotArrow7" refType="w" fact="0.3083"/>
                  <dgm:constr type="ctrY" for="ch" forName="dotArrow7" refType="h" fact="0.0972"/>
                  <dgm:constr type="w" for="ch" forName="dotArrow7" refType="userD"/>
                  <dgm:constr type="h" for="ch" forName="dotArrow7" refType="userD"/>
                  <dgm:constr type="r" for="ch" forName="parTx1" refType="w" fact="0.8207"/>
                  <dgm:constr type="t" for="ch" forName="parTx1" refType="h" fact="0.9064"/>
                  <dgm:constr type="w" for="ch" forName="parTx1" refType="w" fact="0.3595"/>
                  <dgm:constr type="h" for="ch" forName="parTx1" refType="h" fact="0.1222"/>
                  <dgm:constr type="ctrX" for="ch" forName="picture1" refType="w" fact="0.837"/>
                  <dgm:constr type="ctrY" for="ch" forName="picture1" refType="h" fact="0.8922"/>
                  <dgm:constr type="w" for="ch" forName="picture1" refType="w" fact="0.1667"/>
                  <dgm:constr type="h" for="ch" forName="picture1" refType="h" fact="0.2113"/>
                  <dgm:constr type="r" for="ch" forName="parTx2" refType="w" fact="0.498"/>
                  <dgm:constr type="t" for="ch" forName="parTx2" refType="h" fact="0.7589"/>
                  <dgm:constr type="w" for="ch" forName="parTx2" refType="w" fact="0.3595"/>
                  <dgm:constr type="h" for="ch" forName="parTx2" refType="h" fact="0.1222"/>
                  <dgm:constr type="ctrX" for="ch" forName="picture2" refType="w" fact="0.5143"/>
                  <dgm:constr type="ctrY" for="ch" forName="picture2" refType="h" fact="0.7447"/>
                  <dgm:constr type="w" for="ch" forName="picture2" refType="w" fact="0.1667"/>
                  <dgm:constr type="h" for="ch" forName="picture2" refType="h" fact="0.2113"/>
                  <dgm:constr type="r" for="ch" forName="parTx3" refType="w" fact="0.3606"/>
                  <dgm:constr type="t" for="ch" forName="parTx3" refType="h" fact="0.5263"/>
                  <dgm:constr type="w" for="ch" forName="parTx3" refType="w" fact="0.3595"/>
                  <dgm:constr type="h" for="ch" forName="parTx3" refType="h" fact="0.1222"/>
                  <dgm:constr type="ctrX" for="ch" forName="picture3" refType="w" fact="0.3769"/>
                  <dgm:constr type="ctrY" for="ch" forName="picture3" refType="h" fact="0.5121"/>
                  <dgm:constr type="w" for="ch" forName="picture3" refType="w" fact="0.1667"/>
                  <dgm:constr type="h" for="ch" forName="picture3" refType="h" fact="0.2113"/>
                  <dgm:constr type="r" for="ch" forName="parTx4" refType="w" fact="0.3003"/>
                  <dgm:constr type="t" for="ch" forName="parTx4" refType="h" fact="0.2492"/>
                  <dgm:constr type="w" for="ch" forName="parTx4" refType="w" fact="0.3595"/>
                  <dgm:constr type="h" for="ch" forName="parTx4" refType="h" fact="0.1222"/>
                  <dgm:constr type="ctrX" for="ch" forName="picture4" refType="w" fact="0.3166"/>
                  <dgm:constr type="ctrY" for="ch" forName="picture4" refType="h" fact="0.235"/>
                  <dgm:constr type="w" for="ch" forName="picture4" refType="w" fact="0.1667"/>
                  <dgm:constr type="h" for="ch" forName="picture4" refType="h" fact="0.2113"/>
                </dgm:constrLst>
              </dgm:else>
            </dgm:choose>
          </dgm:else>
        </dgm:choose>
      </dgm:if>
      <dgm:if name="Name42" axis="ch" ptType="node" func="cnt" op="equ" val="5">
        <dgm:choose name="Name43">
          <dgm:if name="Name44" func="var" arg="dir" op="equ" val="norm">
            <dgm:choose name="Name45">
              <dgm:if name="Name46" axis="des" func="maxDepth" op="gt" val="1">
                <dgm:alg type="composite">
                  <dgm:param type="ar" val="1.4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userD" refType="w" fact="0.0118"/>
                  <dgm:constr type="ctrX" for="ch" forName="dot1" refType="w" fact="0.3263"/>
                  <dgm:constr type="ctrY" for="ch" forName="dot1" refType="h" fact="0.8674"/>
                  <dgm:constr type="w" for="ch" forName="dot1" refType="userD"/>
                  <dgm:constr type="h" for="ch" forName="dot1" refType="userD"/>
                  <dgm:constr type="ctrX" for="ch" forName="dot2" refType="w" fact="0.3001"/>
                  <dgm:constr type="ctrY" for="ch" forName="dot2" refType="h" fact="0.8824"/>
                  <dgm:constr type="w" for="ch" forName="dot2" refType="userD"/>
                  <dgm:constr type="h" for="ch" forName="dot2" refType="userD"/>
                  <dgm:constr type="ctrX" for="ch" forName="dot3" refType="w" fact="0.2733"/>
                  <dgm:constr type="ctrY" for="ch" forName="dot3" refType="h" fact="0.8948"/>
                  <dgm:constr type="w" for="ch" forName="dot3" refType="userD"/>
                  <dgm:constr type="h" for="ch" forName="dot3" refType="userD"/>
                  <dgm:constr type="ctrX" for="ch" forName="dot4" refType="w" fact="0.2462"/>
                  <dgm:constr type="ctrY" for="ch" forName="dot4" refType="h" fact="0.9044"/>
                  <dgm:constr type="w" for="ch" forName="dot4" refType="userD"/>
                  <dgm:constr type="h" for="ch" forName="dot4" refType="userD"/>
                  <dgm:constr type="ctrX" for="ch" forName="dot5" refType="w" fact="0.4691"/>
                  <dgm:constr type="ctrY" for="ch" forName="dot5" refType="h" fact="0.7222"/>
                  <dgm:constr type="w" for="ch" forName="dot5" refType="userD"/>
                  <dgm:constr type="h" for="ch" forName="dot5" refType="userD"/>
                  <dgm:constr type="ctrX" for="ch" forName="dot6" refType="w" fact="0.4484"/>
                  <dgm:constr type="ctrY" for="ch" forName="dot6" refType="h" fact="0.7518"/>
                  <dgm:constr type="w" for="ch" forName="dot6" refType="userD"/>
                  <dgm:constr type="h" for="ch" forName="dot6" refType="userD"/>
                  <dgm:constr type="ctrX" for="ch" forName="dot7" refType="w" fact="0.5549"/>
                  <dgm:constr type="ctrY" for="ch" forName="dot7" refType="h" fact="0.5422"/>
                  <dgm:constr type="w" for="ch" forName="dot7" refType="userD"/>
                  <dgm:constr type="h" for="ch" forName="dot7" refType="userD"/>
                  <dgm:constr type="ctrX" for="ch" forName="dot8" refType="w" fact="0.601"/>
                  <dgm:constr type="ctrY" for="ch" forName="dot8" refType="h" fact="0.3229"/>
                  <dgm:constr type="w" for="ch" forName="dot8" refType="userD"/>
                  <dgm:constr type="h" for="ch" forName="dot8" refType="userD"/>
                  <dgm:constr type="ctrX" for="ch" forName="dotArrow1" refType="w" fact="0.5779"/>
                  <dgm:constr type="ctrY" for="ch" forName="dotArrow1" refType="h" fact="0.0635"/>
                  <dgm:constr type="w" for="ch" forName="dotArrow1" refType="userD"/>
                  <dgm:constr type="h" for="ch" forName="dotArrow1" refType="userD"/>
                  <dgm:constr type="ctrX" for="ch" forName="dotArrow2" refType="w" fact="0.5951"/>
                  <dgm:constr type="ctrY" for="ch" forName="dotArrow2" refType="h" fact="0.0448"/>
                  <dgm:constr type="w" for="ch" forName="dotArrow2" refType="userD"/>
                  <dgm:constr type="h" for="ch" forName="dotArrow2" refType="userD"/>
                  <dgm:constr type="ctrX" for="ch" forName="dotArrow3" refType="w" fact="0.6123"/>
                  <dgm:constr type="ctrY" for="ch" forName="dotArrow3" refType="h" fact="0.026"/>
                  <dgm:constr type="w" for="ch" forName="dotArrow3" refType="userD"/>
                  <dgm:constr type="h" for="ch" forName="dotArrow3" refType="userD"/>
                  <dgm:constr type="ctrX" for="ch" forName="dotArrow4" refType="w" fact="0.6295"/>
                  <dgm:constr type="ctrY" for="ch" forName="dotArrow4" refType="h" fact="0.0448"/>
                  <dgm:constr type="w" for="ch" forName="dotArrow4" refType="userD"/>
                  <dgm:constr type="h" for="ch" forName="dotArrow4" refType="userD"/>
                  <dgm:constr type="ctrX" for="ch" forName="dotArrow5" refType="w" fact="0.6467"/>
                  <dgm:constr type="ctrY" for="ch" forName="dotArrow5" refType="h" fact="0.0635"/>
                  <dgm:constr type="w" for="ch" forName="dotArrow5" refType="userD"/>
                  <dgm:constr type="h" for="ch" forName="dotArrow5" refType="userD"/>
                  <dgm:constr type="ctrX" for="ch" forName="dotArrow6" refType="w" fact="0.6123"/>
                  <dgm:constr type="ctrY" for="ch" forName="dotArrow6" refType="h" fact="0.0656"/>
                  <dgm:constr type="w" for="ch" forName="dotArrow6" refType="userD"/>
                  <dgm:constr type="h" for="ch" forName="dotArrow6" refType="userD"/>
                  <dgm:constr type="ctrX" for="ch" forName="dotArrow7" refType="w" fact="0.6123"/>
                  <dgm:constr type="ctrY" for="ch" forName="dotArrow7" refType="h" fact="0.1052"/>
                  <dgm:constr type="w" for="ch" forName="dotArrow7" refType="userD"/>
                  <dgm:constr type="h" for="ch" forName="dotArrow7" refType="userD"/>
                  <dgm:constr type="l" for="ch" forName="parTx1" refType="w" fact="0.1746"/>
                  <dgm:constr type="t" for="ch" forName="parTx1" refType="h" fact="0.9304"/>
                  <dgm:constr type="w" for="ch" forName="parTx1" refType="w" fact="0.2544"/>
                  <dgm:constr type="h" for="ch" forName="parTx1" refType="h" fact="0.0962"/>
                  <dgm:constr type="ctrX" for="ch" forName="picture1" refType="w" fact="0.1631"/>
                  <dgm:constr type="ctrY" for="ch" forName="picture1" refType="h" fact="0.9169"/>
                  <dgm:constr type="w" for="ch" forName="picture1" refType="w" fact="0.118"/>
                  <dgm:constr type="h" for="ch" forName="picture1" refType="h" fact="0.1663"/>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3982"/>
                  <dgm:constr type="t" for="ch" forName="parTx2" refType="h" fact="0.8167"/>
                  <dgm:constr type="w" for="ch" forName="parTx2" refType="w" fact="0.2544"/>
                  <dgm:constr type="h" for="ch" forName="parTx2" refType="h" fact="0.0962"/>
                  <dgm:constr type="ctrX" for="ch" forName="picture2" refType="w" fact="0.3866"/>
                  <dgm:constr type="ctrY" for="ch" forName="picture2" refType="h" fact="0.8032"/>
                  <dgm:constr type="w" for="ch" forName="picture2" refType="w" fact="0.118"/>
                  <dgm:constr type="h" for="ch" forName="picture2" refType="h" fact="0.1663"/>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194"/>
                  <dgm:constr type="t" for="ch" forName="parTx3" refType="h" fact="0.6524"/>
                  <dgm:constr type="w" for="ch" forName="parTx3" refType="w" fact="0.2544"/>
                  <dgm:constr type="h" for="ch" forName="parTx3" refType="h" fact="0.0962"/>
                  <dgm:constr type="ctrX" for="ch" forName="picture3" refType="w" fact="0.5078"/>
                  <dgm:constr type="ctrY" for="ch" forName="picture3" refType="h" fact="0.6389"/>
                  <dgm:constr type="w" for="ch" forName="picture3" refType="w" fact="0.118"/>
                  <dgm:constr type="h" for="ch" forName="picture3" refType="h" fact="0.1663"/>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5827"/>
                  <dgm:constr type="t" for="ch" forName="parTx4" refType="h" fact="0.4412"/>
                  <dgm:constr type="w" for="ch" forName="parTx4" refType="w" fact="0.2544"/>
                  <dgm:constr type="h" for="ch" forName="parTx4" refType="h" fact="0.0962"/>
                  <dgm:constr type="ctrX" for="ch" forName="picture4" refType="w" fact="0.5712"/>
                  <dgm:constr type="ctrY" for="ch" forName="picture4" refType="h" fact="0.4277"/>
                  <dgm:constr type="w" for="ch" forName="picture4" refType="w" fact="0.118"/>
                  <dgm:constr type="h" for="ch" forName="picture4" refType="h" fact="0.1663"/>
                  <dgm:constr type="l" for="ch" forName="desTx4" refType="r" refFor="ch" refForName="parTx4"/>
                  <dgm:constr type="r" for="ch" forName="desTx4" refType="w"/>
                  <dgm:constr type="t" for="ch" forName="desTx4" refType="t" refFor="ch" refForName="parTx4"/>
                  <dgm:constr type="h" for="ch" forName="desTx4" refType="h" refFor="ch" refForName="parTx4"/>
                  <dgm:constr type="l" for="ch" forName="parTx5" refType="w" fact="0.618"/>
                  <dgm:constr type="t" for="ch" forName="parTx5" refType="h" fact="0.2262"/>
                  <dgm:constr type="w" for="ch" forName="parTx5" refType="w" fact="0.2544"/>
                  <dgm:constr type="h" for="ch" forName="parTx5" refType="h" fact="0.0962"/>
                  <dgm:constr type="ctrX" for="ch" forName="picture5" refType="w" fact="0.6064"/>
                  <dgm:constr type="ctrY" for="ch" forName="picture5" refType="h" fact="0.2127"/>
                  <dgm:constr type="w" for="ch" forName="picture5" refType="w" fact="0.118"/>
                  <dgm:constr type="h" for="ch" forName="picture5" refType="h" fact="0.1663"/>
                  <dgm:constr type="l" for="ch" forName="desTx5" refType="r" refFor="ch" refForName="parTx5"/>
                  <dgm:constr type="r" for="ch" forName="desTx5" refType="w"/>
                  <dgm:constr type="t" for="ch" forName="desTx5" refType="t" refFor="ch" refForName="parTx5"/>
                  <dgm:constr type="h" for="ch" forName="desTx5" refType="h" refFor="ch" refForName="parTx5"/>
                </dgm:constrLst>
              </dgm:if>
              <dgm:else name="Name47">
                <dgm:alg type="composite">
                  <dgm:param type="ar" val="1.164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userD" refType="w" fact="0.0143"/>
                  <dgm:constr type="ctrX" for="ch" forName="dot1" refType="w" fact="0.3951"/>
                  <dgm:constr type="ctrY" for="ch" forName="dot1" refType="h" fact="0.8674"/>
                  <dgm:constr type="w" for="ch" forName="dot1" refType="userD"/>
                  <dgm:constr type="h" for="ch" forName="dot1" refType="userD"/>
                  <dgm:constr type="ctrX" for="ch" forName="dot2" refType="w" fact="0.3634"/>
                  <dgm:constr type="ctrY" for="ch" forName="dot2" refType="h" fact="0.8824"/>
                  <dgm:constr type="w" for="ch" forName="dot2" refType="userD"/>
                  <dgm:constr type="h" for="ch" forName="dot2" refType="userD"/>
                  <dgm:constr type="ctrX" for="ch" forName="dot3" refType="w" fact="0.331"/>
                  <dgm:constr type="ctrY" for="ch" forName="dot3" refType="h" fact="0.8948"/>
                  <dgm:constr type="w" for="ch" forName="dot3" refType="userD"/>
                  <dgm:constr type="h" for="ch" forName="dot3" refType="userD"/>
                  <dgm:constr type="ctrX" for="ch" forName="dot4" refType="w" fact="0.2981"/>
                  <dgm:constr type="ctrY" for="ch" forName="dot4" refType="h" fact="0.9044"/>
                  <dgm:constr type="w" for="ch" forName="dot4" refType="userD"/>
                  <dgm:constr type="h" for="ch" forName="dot4" refType="userD"/>
                  <dgm:constr type="ctrX" for="ch" forName="dot5" refType="w" fact="0.5681"/>
                  <dgm:constr type="ctrY" for="ch" forName="dot5" refType="h" fact="0.7222"/>
                  <dgm:constr type="w" for="ch" forName="dot5" refType="userD"/>
                  <dgm:constr type="h" for="ch" forName="dot5" refType="userD"/>
                  <dgm:constr type="ctrX" for="ch" forName="dot6" refType="w" fact="0.543"/>
                  <dgm:constr type="ctrY" for="ch" forName="dot6" refType="h" fact="0.7518"/>
                  <dgm:constr type="w" for="ch" forName="dot6" refType="userD"/>
                  <dgm:constr type="h" for="ch" forName="dot6" refType="userD"/>
                  <dgm:constr type="ctrX" for="ch" forName="dot7" refType="w" fact="0.672"/>
                  <dgm:constr type="ctrY" for="ch" forName="dot7" refType="h" fact="0.5422"/>
                  <dgm:constr type="w" for="ch" forName="dot7" refType="userD"/>
                  <dgm:constr type="h" for="ch" forName="dot7" refType="userD"/>
                  <dgm:constr type="ctrX" for="ch" forName="dot8" refType="w" fact="0.7278"/>
                  <dgm:constr type="ctrY" for="ch" forName="dot8" refType="h" fact="0.3229"/>
                  <dgm:constr type="w" for="ch" forName="dot8" refType="userD"/>
                  <dgm:constr type="h" for="ch" forName="dot8" refType="userD"/>
                  <dgm:constr type="ctrX" for="ch" forName="dotArrow1" refType="w" fact="0.6999"/>
                  <dgm:constr type="ctrY" for="ch" forName="dotArrow1" refType="h" fact="0.0635"/>
                  <dgm:constr type="w" for="ch" forName="dotArrow1" refType="userD"/>
                  <dgm:constr type="h" for="ch" forName="dotArrow1" refType="userD"/>
                  <dgm:constr type="ctrX" for="ch" forName="dotArrow2" refType="w" fact="0.7207"/>
                  <dgm:constr type="ctrY" for="ch" forName="dotArrow2" refType="h" fact="0.0448"/>
                  <dgm:constr type="w" for="ch" forName="dotArrow2" refType="userD"/>
                  <dgm:constr type="h" for="ch" forName="dotArrow2" refType="userD"/>
                  <dgm:constr type="ctrX" for="ch" forName="dotArrow3" refType="w" fact="0.7415"/>
                  <dgm:constr type="ctrY" for="ch" forName="dotArrow3" refType="h" fact="0.026"/>
                  <dgm:constr type="w" for="ch" forName="dotArrow3" refType="userD"/>
                  <dgm:constr type="h" for="ch" forName="dotArrow3" refType="userD"/>
                  <dgm:constr type="ctrX" for="ch" forName="dotArrow4" refType="w" fact="0.7624"/>
                  <dgm:constr type="ctrY" for="ch" forName="dotArrow4" refType="h" fact="0.0448"/>
                  <dgm:constr type="w" for="ch" forName="dotArrow4" refType="userD"/>
                  <dgm:constr type="h" for="ch" forName="dotArrow4" refType="userD"/>
                  <dgm:constr type="ctrX" for="ch" forName="dotArrow5" refType="w" fact="0.7832"/>
                  <dgm:constr type="ctrY" for="ch" forName="dotArrow5" refType="h" fact="0.0635"/>
                  <dgm:constr type="w" for="ch" forName="dotArrow5" refType="userD"/>
                  <dgm:constr type="h" for="ch" forName="dotArrow5" refType="userD"/>
                  <dgm:constr type="ctrX" for="ch" forName="dotArrow6" refType="w" fact="0.7415"/>
                  <dgm:constr type="ctrY" for="ch" forName="dotArrow6" refType="h" fact="0.0656"/>
                  <dgm:constr type="w" for="ch" forName="dotArrow6" refType="userD"/>
                  <dgm:constr type="h" for="ch" forName="dotArrow6" refType="userD"/>
                  <dgm:constr type="ctrX" for="ch" forName="dotArrow7" refType="w" fact="0.7415"/>
                  <dgm:constr type="ctrY" for="ch" forName="dotArrow7" refType="h" fact="0.1052"/>
                  <dgm:constr type="w" for="ch" forName="dotArrow7" refType="userD"/>
                  <dgm:constr type="h" for="ch" forName="dotArrow7" refType="userD"/>
                  <dgm:constr type="l" for="ch" forName="parTx1" refType="w" fact="0.2115"/>
                  <dgm:constr type="t" for="ch" forName="parTx1" refType="h" fact="0.928"/>
                  <dgm:constr type="w" for="ch" forName="parTx1" refType="w" fact="0.3081"/>
                  <dgm:constr type="h" for="ch" forName="parTx1" refType="h" fact="0.0962"/>
                  <dgm:constr type="ctrX" for="ch" forName="picture1" refType="w" fact="0.1975"/>
                  <dgm:constr type="ctrY" for="ch" forName="picture1" refType="h" fact="0.9169"/>
                  <dgm:constr type="w" for="ch" forName="picture1" refType="w" fact="0.1429"/>
                  <dgm:constr type="h" for="ch" forName="picture1" refType="h" fact="0.1663"/>
                  <dgm:constr type="l" for="ch" forName="parTx2" refType="w" fact="0.4822"/>
                  <dgm:constr type="t" for="ch" forName="parTx2" refType="h" fact="0.8143"/>
                  <dgm:constr type="w" for="ch" forName="parTx2" refType="w" fact="0.3081"/>
                  <dgm:constr type="h" for="ch" forName="parTx2" refType="h" fact="0.0962"/>
                  <dgm:constr type="ctrX" for="ch" forName="picture2" refType="w" fact="0.4682"/>
                  <dgm:constr type="ctrY" for="ch" forName="picture2" refType="h" fact="0.8032"/>
                  <dgm:constr type="w" for="ch" forName="picture2" refType="w" fact="0.1429"/>
                  <dgm:constr type="h" for="ch" forName="picture2" refType="h" fact="0.1663"/>
                  <dgm:constr type="l" for="ch" forName="parTx3" refType="w" fact="0.629"/>
                  <dgm:constr type="t" for="ch" forName="parTx3" refType="h" fact="0.65"/>
                  <dgm:constr type="w" for="ch" forName="parTx3" refType="w" fact="0.3081"/>
                  <dgm:constr type="h" for="ch" forName="parTx3" refType="h" fact="0.0962"/>
                  <dgm:constr type="ctrX" for="ch" forName="picture3" refType="w" fact="0.615"/>
                  <dgm:constr type="ctrY" for="ch" forName="picture3" refType="h" fact="0.6389"/>
                  <dgm:constr type="w" for="ch" forName="picture3" refType="w" fact="0.1429"/>
                  <dgm:constr type="h" for="ch" forName="picture3" refType="h" fact="0.1663"/>
                  <dgm:constr type="l" for="ch" forName="parTx4" refType="w" fact="0.7057"/>
                  <dgm:constr type="t" for="ch" forName="parTx4" refType="h" fact="0.4388"/>
                  <dgm:constr type="w" for="ch" forName="parTx4" refType="w" fact="0.3081"/>
                  <dgm:constr type="h" for="ch" forName="parTx4" refType="h" fact="0.0962"/>
                  <dgm:constr type="ctrX" for="ch" forName="picture4" refType="w" fact="0.6917"/>
                  <dgm:constr type="ctrY" for="ch" forName="picture4" refType="h" fact="0.4277"/>
                  <dgm:constr type="w" for="ch" forName="picture4" refType="w" fact="0.1429"/>
                  <dgm:constr type="h" for="ch" forName="picture4" refType="h" fact="0.1663"/>
                  <dgm:constr type="l" for="ch" forName="parTx5" refType="w" fact="0.7484"/>
                  <dgm:constr type="t" for="ch" forName="parTx5" refType="h" fact="0.2238"/>
                  <dgm:constr type="w" for="ch" forName="parTx5" refType="w" fact="0.3081"/>
                  <dgm:constr type="h" for="ch" forName="parTx5" refType="h" fact="0.0962"/>
                  <dgm:constr type="ctrX" for="ch" forName="picture5" refType="w" fact="0.7344"/>
                  <dgm:constr type="ctrY" for="ch" forName="picture5" refType="h" fact="0.2127"/>
                  <dgm:constr type="w" for="ch" forName="picture5" refType="w" fact="0.1429"/>
                  <dgm:constr type="h" for="ch" forName="picture5" refType="h" fact="0.1663"/>
                </dgm:constrLst>
              </dgm:else>
            </dgm:choose>
          </dgm:if>
          <dgm:else name="Name48">
            <dgm:choose name="Name49">
              <dgm:if name="Name50" axis="des" func="maxDepth" op="gt" val="1">
                <dgm:alg type="composite">
                  <dgm:param type="ar" val="1.4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userD" refType="w" fact="0.0118"/>
                  <dgm:constr type="ctrX" for="ch" forName="dot1" refType="w" fact="0.6737"/>
                  <dgm:constr type="ctrY" for="ch" forName="dot1" refType="h" fact="0.8674"/>
                  <dgm:constr type="w" for="ch" forName="dot1" refType="userD"/>
                  <dgm:constr type="h" for="ch" forName="dot1" refType="userD"/>
                  <dgm:constr type="ctrX" for="ch" forName="dot2" refType="w" fact="0.6999"/>
                  <dgm:constr type="ctrY" for="ch" forName="dot2" refType="h" fact="0.8824"/>
                  <dgm:constr type="w" for="ch" forName="dot2" refType="userD"/>
                  <dgm:constr type="h" for="ch" forName="dot2" refType="userD"/>
                  <dgm:constr type="ctrX" for="ch" forName="dot3" refType="w" fact="0.7267"/>
                  <dgm:constr type="ctrY" for="ch" forName="dot3" refType="h" fact="0.8948"/>
                  <dgm:constr type="w" for="ch" forName="dot3" refType="userD"/>
                  <dgm:constr type="h" for="ch" forName="dot3" refType="userD"/>
                  <dgm:constr type="ctrX" for="ch" forName="dot4" refType="w" fact="0.7538"/>
                  <dgm:constr type="ctrY" for="ch" forName="dot4" refType="h" fact="0.9044"/>
                  <dgm:constr type="w" for="ch" forName="dot4" refType="userD"/>
                  <dgm:constr type="h" for="ch" forName="dot4" refType="userD"/>
                  <dgm:constr type="ctrX" for="ch" forName="dot5" refType="w" fact="0.5309"/>
                  <dgm:constr type="ctrY" for="ch" forName="dot5" refType="h" fact="0.7222"/>
                  <dgm:constr type="w" for="ch" forName="dot5" refType="userD"/>
                  <dgm:constr type="h" for="ch" forName="dot5" refType="userD"/>
                  <dgm:constr type="ctrX" for="ch" forName="dot6" refType="w" fact="0.5516"/>
                  <dgm:constr type="ctrY" for="ch" forName="dot6" refType="h" fact="0.7518"/>
                  <dgm:constr type="w" for="ch" forName="dot6" refType="userD"/>
                  <dgm:constr type="h" for="ch" forName="dot6" refType="userD"/>
                  <dgm:constr type="ctrX" for="ch" forName="dot7" refType="w" fact="0.4451"/>
                  <dgm:constr type="ctrY" for="ch" forName="dot7" refType="h" fact="0.5422"/>
                  <dgm:constr type="w" for="ch" forName="dot7" refType="userD"/>
                  <dgm:constr type="h" for="ch" forName="dot7" refType="userD"/>
                  <dgm:constr type="ctrX" for="ch" forName="dot8" refType="w" fact="0.399"/>
                  <dgm:constr type="ctrY" for="ch" forName="dot8" refType="h" fact="0.3229"/>
                  <dgm:constr type="w" for="ch" forName="dot8" refType="userD"/>
                  <dgm:constr type="h" for="ch" forName="dot8" refType="userD"/>
                  <dgm:constr type="ctrX" for="ch" forName="dotArrow1" refType="w" fact="0.4221"/>
                  <dgm:constr type="ctrY" for="ch" forName="dotArrow1" refType="h" fact="0.0635"/>
                  <dgm:constr type="w" for="ch" forName="dotArrow1" refType="userD"/>
                  <dgm:constr type="h" for="ch" forName="dotArrow1" refType="userD"/>
                  <dgm:constr type="ctrX" for="ch" forName="dotArrow2" refType="w" fact="0.4049"/>
                  <dgm:constr type="ctrY" for="ch" forName="dotArrow2" refType="h" fact="0.0448"/>
                  <dgm:constr type="w" for="ch" forName="dotArrow2" refType="userD"/>
                  <dgm:constr type="h" for="ch" forName="dotArrow2" refType="userD"/>
                  <dgm:constr type="ctrX" for="ch" forName="dotArrow3" refType="w" fact="0.3877"/>
                  <dgm:constr type="ctrY" for="ch" forName="dotArrow3" refType="h" fact="0.026"/>
                  <dgm:constr type="w" for="ch" forName="dotArrow3" refType="userD"/>
                  <dgm:constr type="h" for="ch" forName="dotArrow3" refType="userD"/>
                  <dgm:constr type="ctrX" for="ch" forName="dotArrow4" refType="w" fact="0.3705"/>
                  <dgm:constr type="ctrY" for="ch" forName="dotArrow4" refType="h" fact="0.0448"/>
                  <dgm:constr type="w" for="ch" forName="dotArrow4" refType="userD"/>
                  <dgm:constr type="h" for="ch" forName="dotArrow4" refType="userD"/>
                  <dgm:constr type="ctrX" for="ch" forName="dotArrow5" refType="w" fact="0.3533"/>
                  <dgm:constr type="ctrY" for="ch" forName="dotArrow5" refType="h" fact="0.0635"/>
                  <dgm:constr type="w" for="ch" forName="dotArrow5" refType="userD"/>
                  <dgm:constr type="h" for="ch" forName="dotArrow5" refType="userD"/>
                  <dgm:constr type="ctrX" for="ch" forName="dotArrow6" refType="w" fact="0.3877"/>
                  <dgm:constr type="ctrY" for="ch" forName="dotArrow6" refType="h" fact="0.0656"/>
                  <dgm:constr type="w" for="ch" forName="dotArrow6" refType="userD"/>
                  <dgm:constr type="h" for="ch" forName="dotArrow6" refType="userD"/>
                  <dgm:constr type="ctrX" for="ch" forName="dotArrow7" refType="w" fact="0.3877"/>
                  <dgm:constr type="ctrY" for="ch" forName="dotArrow7" refType="h" fact="0.1052"/>
                  <dgm:constr type="w" for="ch" forName="dotArrow7" refType="userD"/>
                  <dgm:constr type="h" for="ch" forName="dotArrow7" refType="userD"/>
                  <dgm:constr type="r" for="ch" forName="parTx1" refType="w" fact="0.8254"/>
                  <dgm:constr type="t" for="ch" forName="parTx1" refType="h" fact="0.9304"/>
                  <dgm:constr type="w" for="ch" forName="parTx1" refType="w" fact="0.2544"/>
                  <dgm:constr type="h" for="ch" forName="parTx1" refType="h" fact="0.0962"/>
                  <dgm:constr type="ctrX" for="ch" forName="picture1" refType="w" fact="0.8369"/>
                  <dgm:constr type="ctrY" for="ch" forName="picture1" refType="h" fact="0.9169"/>
                  <dgm:constr type="w" for="ch" forName="picture1" refType="w" fact="0.118"/>
                  <dgm:constr type="h" for="ch" forName="picture1" refType="h" fact="0.1663"/>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6018"/>
                  <dgm:constr type="t" for="ch" forName="parTx2" refType="h" fact="0.8167"/>
                  <dgm:constr type="w" for="ch" forName="parTx2" refType="w" fact="0.2544"/>
                  <dgm:constr type="h" for="ch" forName="parTx2" refType="h" fact="0.0962"/>
                  <dgm:constr type="ctrX" for="ch" forName="picture2" refType="w" fact="0.6134"/>
                  <dgm:constr type="ctrY" for="ch" forName="picture2" refType="h" fact="0.8032"/>
                  <dgm:constr type="w" for="ch" forName="picture2" refType="w" fact="0.118"/>
                  <dgm:constr type="h" for="ch" forName="picture2" refType="h" fact="0.1663"/>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806"/>
                  <dgm:constr type="t" for="ch" forName="parTx3" refType="h" fact="0.6524"/>
                  <dgm:constr type="w" for="ch" forName="parTx3" refType="w" fact="0.2544"/>
                  <dgm:constr type="h" for="ch" forName="parTx3" refType="h" fact="0.0962"/>
                  <dgm:constr type="ctrX" for="ch" forName="picture3" refType="w" fact="0.4922"/>
                  <dgm:constr type="ctrY" for="ch" forName="picture3" refType="h" fact="0.6389"/>
                  <dgm:constr type="w" for="ch" forName="picture3" refType="w" fact="0.118"/>
                  <dgm:constr type="h" for="ch" forName="picture3" refType="h" fact="0.1663"/>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4173"/>
                  <dgm:constr type="t" for="ch" forName="parTx4" refType="h" fact="0.4412"/>
                  <dgm:constr type="w" for="ch" forName="parTx4" refType="w" fact="0.2544"/>
                  <dgm:constr type="h" for="ch" forName="parTx4" refType="h" fact="0.0962"/>
                  <dgm:constr type="ctrX" for="ch" forName="picture4" refType="w" fact="0.4288"/>
                  <dgm:constr type="ctrY" for="ch" forName="picture4" refType="h" fact="0.4277"/>
                  <dgm:constr type="w" for="ch" forName="picture4" refType="w" fact="0.118"/>
                  <dgm:constr type="h" for="ch" forName="picture4" refType="h" fact="0.1663"/>
                  <dgm:constr type="r" for="ch" forName="desTx4" refType="l" refFor="ch" refForName="parTx4"/>
                  <dgm:constr type="l" for="ch" forName="desTx4"/>
                  <dgm:constr type="t" for="ch" forName="desTx4" refType="t" refFor="ch" refForName="parTx4"/>
                  <dgm:constr type="h" for="ch" forName="desTx4" refType="h" refFor="ch" refForName="parTx4"/>
                  <dgm:constr type="r" for="ch" forName="parTx5" refType="w" fact="0.382"/>
                  <dgm:constr type="t" for="ch" forName="parTx5" refType="h" fact="0.2262"/>
                  <dgm:constr type="w" for="ch" forName="parTx5" refType="w" fact="0.2544"/>
                  <dgm:constr type="h" for="ch" forName="parTx5" refType="h" fact="0.0962"/>
                  <dgm:constr type="ctrX" for="ch" forName="picture5" refType="w" fact="0.3936"/>
                  <dgm:constr type="ctrY" for="ch" forName="picture5" refType="h" fact="0.2127"/>
                  <dgm:constr type="w" for="ch" forName="picture5" refType="w" fact="0.118"/>
                  <dgm:constr type="h" for="ch" forName="picture5" refType="h" fact="0.1663"/>
                  <dgm:constr type="r" for="ch" forName="desTx5" refType="l" refFor="ch" refForName="parTx5"/>
                  <dgm:constr type="l" for="ch" forName="desTx5"/>
                  <dgm:constr type="t" for="ch" forName="desTx5" refType="t" refFor="ch" refForName="parTx5"/>
                  <dgm:constr type="h" for="ch" forName="desTx5" refType="h" refFor="ch" refForName="parTx5"/>
                </dgm:constrLst>
              </dgm:if>
              <dgm:else name="Name51">
                <dgm:alg type="composite">
                  <dgm:param type="ar" val="1.164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userD" refType="w" fact="0.0143"/>
                  <dgm:constr type="ctrX" for="ch" forName="dot1" refType="w" fact="0.6049"/>
                  <dgm:constr type="ctrY" for="ch" forName="dot1" refType="h" fact="0.8674"/>
                  <dgm:constr type="w" for="ch" forName="dot1" refType="userD"/>
                  <dgm:constr type="h" for="ch" forName="dot1" refType="userD"/>
                  <dgm:constr type="ctrX" for="ch" forName="dot2" refType="w" fact="0.6366"/>
                  <dgm:constr type="ctrY" for="ch" forName="dot2" refType="h" fact="0.8824"/>
                  <dgm:constr type="w" for="ch" forName="dot2" refType="userD"/>
                  <dgm:constr type="h" for="ch" forName="dot2" refType="userD"/>
                  <dgm:constr type="ctrX" for="ch" forName="dot3" refType="w" fact="0.669"/>
                  <dgm:constr type="ctrY" for="ch" forName="dot3" refType="h" fact="0.8948"/>
                  <dgm:constr type="w" for="ch" forName="dot3" refType="userD"/>
                  <dgm:constr type="h" for="ch" forName="dot3" refType="userD"/>
                  <dgm:constr type="ctrX" for="ch" forName="dot4" refType="w" fact="0.7019"/>
                  <dgm:constr type="ctrY" for="ch" forName="dot4" refType="h" fact="0.9044"/>
                  <dgm:constr type="w" for="ch" forName="dot4" refType="userD"/>
                  <dgm:constr type="h" for="ch" forName="dot4" refType="userD"/>
                  <dgm:constr type="ctrX" for="ch" forName="dot5" refType="w" fact="0.4319"/>
                  <dgm:constr type="ctrY" for="ch" forName="dot5" refType="h" fact="0.7222"/>
                  <dgm:constr type="w" for="ch" forName="dot5" refType="userD"/>
                  <dgm:constr type="h" for="ch" forName="dot5" refType="userD"/>
                  <dgm:constr type="ctrX" for="ch" forName="dot6" refType="w" fact="0.457"/>
                  <dgm:constr type="ctrY" for="ch" forName="dot6" refType="h" fact="0.7518"/>
                  <dgm:constr type="w" for="ch" forName="dot6" refType="userD"/>
                  <dgm:constr type="h" for="ch" forName="dot6" refType="userD"/>
                  <dgm:constr type="ctrX" for="ch" forName="dot7" refType="w" fact="0.328"/>
                  <dgm:constr type="ctrY" for="ch" forName="dot7" refType="h" fact="0.5422"/>
                  <dgm:constr type="w" for="ch" forName="dot7" refType="userD"/>
                  <dgm:constr type="h" for="ch" forName="dot7" refType="userD"/>
                  <dgm:constr type="ctrX" for="ch" forName="dot8" refType="w" fact="0.2722"/>
                  <dgm:constr type="ctrY" for="ch" forName="dot8" refType="h" fact="0.3229"/>
                  <dgm:constr type="w" for="ch" forName="dot8" refType="userD"/>
                  <dgm:constr type="h" for="ch" forName="dot8" refType="userD"/>
                  <dgm:constr type="ctrX" for="ch" forName="dotArrow1" refType="w" fact="0.3001"/>
                  <dgm:constr type="ctrY" for="ch" forName="dotArrow1" refType="h" fact="0.0635"/>
                  <dgm:constr type="w" for="ch" forName="dotArrow1" refType="userD"/>
                  <dgm:constr type="h" for="ch" forName="dotArrow1" refType="userD"/>
                  <dgm:constr type="ctrX" for="ch" forName="dotArrow2" refType="w" fact="0.2793"/>
                  <dgm:constr type="ctrY" for="ch" forName="dotArrow2" refType="h" fact="0.0448"/>
                  <dgm:constr type="w" for="ch" forName="dotArrow2" refType="userD"/>
                  <dgm:constr type="h" for="ch" forName="dotArrow2" refType="userD"/>
                  <dgm:constr type="ctrX" for="ch" forName="dotArrow3" refType="w" fact="0.2585"/>
                  <dgm:constr type="ctrY" for="ch" forName="dotArrow3" refType="h" fact="0.026"/>
                  <dgm:constr type="w" for="ch" forName="dotArrow3" refType="userD"/>
                  <dgm:constr type="h" for="ch" forName="dotArrow3" refType="userD"/>
                  <dgm:constr type="ctrX" for="ch" forName="dotArrow4" refType="w" fact="0.2376"/>
                  <dgm:constr type="ctrY" for="ch" forName="dotArrow4" refType="h" fact="0.0448"/>
                  <dgm:constr type="w" for="ch" forName="dotArrow4" refType="userD"/>
                  <dgm:constr type="h" for="ch" forName="dotArrow4" refType="userD"/>
                  <dgm:constr type="ctrX" for="ch" forName="dotArrow5" refType="w" fact="0.2168"/>
                  <dgm:constr type="ctrY" for="ch" forName="dotArrow5" refType="h" fact="0.0635"/>
                  <dgm:constr type="w" for="ch" forName="dotArrow5" refType="userD"/>
                  <dgm:constr type="h" for="ch" forName="dotArrow5" refType="userD"/>
                  <dgm:constr type="ctrX" for="ch" forName="dotArrow6" refType="w" fact="0.2585"/>
                  <dgm:constr type="ctrY" for="ch" forName="dotArrow6" refType="h" fact="0.0656"/>
                  <dgm:constr type="w" for="ch" forName="dotArrow6" refType="userD"/>
                  <dgm:constr type="h" for="ch" forName="dotArrow6" refType="userD"/>
                  <dgm:constr type="ctrX" for="ch" forName="dotArrow7" refType="w" fact="0.2585"/>
                  <dgm:constr type="ctrY" for="ch" forName="dotArrow7" refType="h" fact="0.1052"/>
                  <dgm:constr type="w" for="ch" forName="dotArrow7" refType="userD"/>
                  <dgm:constr type="h" for="ch" forName="dotArrow7" refType="userD"/>
                  <dgm:constr type="r" for="ch" forName="parTx1" refType="w" fact="0.7885"/>
                  <dgm:constr type="t" for="ch" forName="parTx1" refType="h" fact="0.928"/>
                  <dgm:constr type="w" for="ch" forName="parTx1" refType="w" fact="0.3081"/>
                  <dgm:constr type="h" for="ch" forName="parTx1" refType="h" fact="0.0962"/>
                  <dgm:constr type="ctrX" for="ch" forName="picture1" refType="w" fact="0.8025"/>
                  <dgm:constr type="ctrY" for="ch" forName="picture1" refType="h" fact="0.9169"/>
                  <dgm:constr type="w" for="ch" forName="picture1" refType="w" fact="0.1429"/>
                  <dgm:constr type="h" for="ch" forName="picture1" refType="h" fact="0.1663"/>
                  <dgm:constr type="r" for="ch" forName="parTx2" refType="w" fact="0.5178"/>
                  <dgm:constr type="t" for="ch" forName="parTx2" refType="h" fact="0.8143"/>
                  <dgm:constr type="w" for="ch" forName="parTx2" refType="w" fact="0.3081"/>
                  <dgm:constr type="h" for="ch" forName="parTx2" refType="h" fact="0.0962"/>
                  <dgm:constr type="ctrX" for="ch" forName="picture2" refType="w" fact="0.5318"/>
                  <dgm:constr type="ctrY" for="ch" forName="picture2" refType="h" fact="0.8032"/>
                  <dgm:constr type="w" for="ch" forName="picture2" refType="w" fact="0.1429"/>
                  <dgm:constr type="h" for="ch" forName="picture2" refType="h" fact="0.1663"/>
                  <dgm:constr type="r" for="ch" forName="parTx3" refType="w" fact="0.371"/>
                  <dgm:constr type="t" for="ch" forName="parTx3" refType="h" fact="0.65"/>
                  <dgm:constr type="w" for="ch" forName="parTx3" refType="w" fact="0.3081"/>
                  <dgm:constr type="h" for="ch" forName="parTx3" refType="h" fact="0.0962"/>
                  <dgm:constr type="ctrX" for="ch" forName="picture3" refType="w" fact="0.385"/>
                  <dgm:constr type="ctrY" for="ch" forName="picture3" refType="h" fact="0.6389"/>
                  <dgm:constr type="w" for="ch" forName="picture3" refType="w" fact="0.1429"/>
                  <dgm:constr type="h" for="ch" forName="picture3" refType="h" fact="0.1663"/>
                  <dgm:constr type="r" for="ch" forName="parTx4" refType="w" fact="0.2943"/>
                  <dgm:constr type="t" for="ch" forName="parTx4" refType="h" fact="0.4388"/>
                  <dgm:constr type="w" for="ch" forName="parTx4" refType="w" fact="0.3081"/>
                  <dgm:constr type="h" for="ch" forName="parTx4" refType="h" fact="0.0962"/>
                  <dgm:constr type="ctrX" for="ch" forName="picture4" refType="w" fact="0.3083"/>
                  <dgm:constr type="ctrY" for="ch" forName="picture4" refType="h" fact="0.4277"/>
                  <dgm:constr type="w" for="ch" forName="picture4" refType="w" fact="0.1429"/>
                  <dgm:constr type="h" for="ch" forName="picture4" refType="h" fact="0.1663"/>
                  <dgm:constr type="r" for="ch" forName="parTx5" refType="w" fact="0.2516"/>
                  <dgm:constr type="t" for="ch" forName="parTx5" refType="h" fact="0.2238"/>
                  <dgm:constr type="w" for="ch" forName="parTx5" refType="w" fact="0.3081"/>
                  <dgm:constr type="h" for="ch" forName="parTx5" refType="h" fact="0.0962"/>
                  <dgm:constr type="ctrX" for="ch" forName="picture5" refType="w" fact="0.2656"/>
                  <dgm:constr type="ctrY" for="ch" forName="picture5" refType="h" fact="0.2127"/>
                  <dgm:constr type="w" for="ch" forName="picture5" refType="w" fact="0.1429"/>
                  <dgm:constr type="h" for="ch" forName="picture5" refType="h" fact="0.1663"/>
                </dgm:constrLst>
              </dgm:else>
            </dgm:choose>
          </dgm:else>
        </dgm:choose>
      </dgm:if>
      <dgm:if name="Name52" axis="ch" ptType="node" func="cnt" op="equ" val="6">
        <dgm:choose name="Name53">
          <dgm:if name="Name54" func="var" arg="dir" op="equ" val="norm">
            <dgm:choose name="Name55">
              <dgm:if name="Name56" axis="des" func="maxDepth" op="gt" val="1">
                <dgm:alg type="composite">
                  <dgm:param type="ar" val="1.3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userD" refType="w" fact="0.0105"/>
                  <dgm:constr type="ctrX" for="ch" forName="dot1" refType="w" fact="0.3608"/>
                  <dgm:constr type="ctrY" for="ch" forName="dot1" refType="h" fact="0.8839"/>
                  <dgm:constr type="w" for="ch" forName="dot1" refType="userD"/>
                  <dgm:constr type="h" for="ch" forName="dot1" refType="userD"/>
                  <dgm:constr type="ctrX" for="ch" forName="dot2" refType="w" fact="0.3384"/>
                  <dgm:constr type="ctrY" for="ch" forName="dot2" refType="h" fact="0.8967"/>
                  <dgm:constr type="w" for="ch" forName="dot2" refType="userD"/>
                  <dgm:constr type="h" for="ch" forName="dot2" refType="userD"/>
                  <dgm:constr type="ctrX" for="ch" forName="dot3" refType="w" fact="0.3155"/>
                  <dgm:constr type="ctrY" for="ch" forName="dot3" refType="h" fact="0.9076"/>
                  <dgm:constr type="w" for="ch" forName="dot3" refType="userD"/>
                  <dgm:constr type="h" for="ch" forName="dot3" refType="userD"/>
                  <dgm:constr type="ctrX" for="ch" forName="dot4" refType="w" fact="0.2923"/>
                  <dgm:constr type="ctrY" for="ch" forName="dot4" refType="h" fact="0.9165"/>
                  <dgm:constr type="w" for="ch" forName="dot4" refType="userD"/>
                  <dgm:constr type="h" for="ch" forName="dot4" refType="userD"/>
                  <dgm:constr type="ctrX" for="ch" forName="dot5" refType="w" fact="0.2688"/>
                  <dgm:constr type="ctrY" for="ch" forName="dot5" refType="h" fact="0.9234"/>
                  <dgm:constr type="w" for="ch" forName="dot5" refType="userD"/>
                  <dgm:constr type="h" for="ch" forName="dot5" refType="userD"/>
                  <dgm:constr type="ctrX" for="ch" forName="dot6" refType="w" fact="0.4883"/>
                  <dgm:constr type="ctrY" for="ch" forName="dot6" refType="h" fact="0.764"/>
                  <dgm:constr type="w" for="ch" forName="dot6" refType="userD"/>
                  <dgm:constr type="h" for="ch" forName="dot6" refType="userD"/>
                  <dgm:constr type="ctrX" for="ch" forName="dot7" refType="w" fact="0.4695"/>
                  <dgm:constr type="ctrY" for="ch" forName="dot7" refType="h" fact="0.7878"/>
                  <dgm:constr type="w" for="ch" forName="dot7" refType="userD"/>
                  <dgm:constr type="h" for="ch" forName="dot7" refType="userD"/>
                  <dgm:constr type="ctrX" for="ch" forName="dot8" refType="w" fact="0.5696"/>
                  <dgm:constr type="ctrY" for="ch" forName="dot8" refType="h" fact="0.6227"/>
                  <dgm:constr type="w" for="ch" forName="dot8" refType="userD"/>
                  <dgm:constr type="h" for="ch" forName="dot8" refType="userD"/>
                  <dgm:constr type="ctrX" for="ch" forName="dot9" refType="w" fact="0.6247"/>
                  <dgm:constr type="ctrY" for="ch" forName="dot9" refType="h" fact="0.4556"/>
                  <dgm:constr type="w" for="ch" forName="dot9" refType="userD"/>
                  <dgm:constr type="h" for="ch" forName="dot9" refType="userD"/>
                  <dgm:constr type="ctrX" for="ch" forName="dot10" refType="w" fact="0.6509"/>
                  <dgm:constr type="ctrY" for="ch" forName="dot10" refType="h" fact="0.2816"/>
                  <dgm:constr type="w" for="ch" forName="dot10" refType="userD"/>
                  <dgm:constr type="h" for="ch" forName="dot10" refType="userD"/>
                  <dgm:constr type="ctrX" for="ch" forName="dotArrow1" refType="w" fact="0.6281"/>
                  <dgm:constr type="ctrY" for="ch" forName="dotArrow1" refType="h" fact="0.0748"/>
                  <dgm:constr type="w" for="ch" forName="dotArrow1" refType="userD"/>
                  <dgm:constr type="h" for="ch" forName="dotArrow1" refType="userD"/>
                  <dgm:constr type="ctrX" for="ch" forName="dotArrow2" refType="w" fact="0.6437"/>
                  <dgm:constr type="ctrY" for="ch" forName="dotArrow2" refType="h" fact="0.0581"/>
                  <dgm:constr type="w" for="ch" forName="dotArrow2" refType="userD"/>
                  <dgm:constr type="h" for="ch" forName="dotArrow2" refType="userD"/>
                  <dgm:constr type="ctrX" for="ch" forName="dotArrow3" refType="w" fact="0.6593"/>
                  <dgm:constr type="ctrY" for="ch" forName="dotArrow3" refType="h" fact="0.0414"/>
                  <dgm:constr type="w" for="ch" forName="dotArrow3" refType="userD"/>
                  <dgm:constr type="h" for="ch" forName="dotArrow3" refType="userD"/>
                  <dgm:constr type="ctrX" for="ch" forName="dotArrow4" refType="w" fact="0.675"/>
                  <dgm:constr type="ctrY" for="ch" forName="dotArrow4" refType="h" fact="0.0581"/>
                  <dgm:constr type="w" for="ch" forName="dotArrow4" refType="userD"/>
                  <dgm:constr type="h" for="ch" forName="dotArrow4" refType="userD"/>
                  <dgm:constr type="ctrX" for="ch" forName="dotArrow5" refType="w" fact="0.6906"/>
                  <dgm:constr type="ctrY" for="ch" forName="dotArrow5" refType="h" fact="0.0748"/>
                  <dgm:constr type="w" for="ch" forName="dotArrow5" refType="userD"/>
                  <dgm:constr type="h" for="ch" forName="dotArrow5" refType="userD"/>
                  <dgm:constr type="ctrX" for="ch" forName="dotArrow6" refType="w" fact="0.6593"/>
                  <dgm:constr type="ctrY" for="ch" forName="dotArrow6" refType="h" fact="0.0766"/>
                  <dgm:constr type="w" for="ch" forName="dotArrow6" refType="userD"/>
                  <dgm:constr type="h" for="ch" forName="dotArrow6" refType="userD"/>
                  <dgm:constr type="ctrX" for="ch" forName="dotArrow7" refType="w" fact="0.6593"/>
                  <dgm:constr type="ctrY" for="ch" forName="dotArrow7" refType="h" fact="0.1118"/>
                  <dgm:constr type="w" for="ch" forName="dotArrow7" refType="userD"/>
                  <dgm:constr type="h" for="ch" forName="dotArrow7" refType="userD"/>
                  <dgm:constr type="l" for="ch" forName="parTx1" refType="w" fact="0.2091"/>
                  <dgm:constr type="t" for="ch" forName="parTx1" refType="h" fact="0.9433"/>
                  <dgm:constr type="w" for="ch" forName="parTx1" refType="w" fact="0.2275"/>
                  <dgm:constr type="h" for="ch" forName="parTx1" refType="h" fact="0.0811"/>
                  <dgm:constr type="ctrX" for="ch" forName="picture1" refType="w" fact="0.1988"/>
                  <dgm:constr type="ctrY" for="ch" forName="picture1" refType="h" fact="0.9322"/>
                  <dgm:constr type="w" for="ch" forName="picture1" refType="w" fact="0.1055"/>
                  <dgm:constr type="h" for="ch" forName="picture1" refType="h" fact="0.1403"/>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4273"/>
                  <dgm:constr type="t" for="ch" forName="parTx2" refType="h" fact="0.8468"/>
                  <dgm:constr type="w" for="ch" forName="parTx2" refType="w" fact="0.2275"/>
                  <dgm:constr type="h" for="ch" forName="parTx2" refType="h" fact="0.0811"/>
                  <dgm:constr type="ctrX" for="ch" forName="picture2" refType="w" fact="0.4169"/>
                  <dgm:constr type="ctrY" for="ch" forName="picture2" refType="h" fact="0.8357"/>
                  <dgm:constr type="w" for="ch" forName="picture2" refType="w" fact="0.1055"/>
                  <dgm:constr type="h" for="ch" forName="picture2" refType="h" fact="0.1403"/>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349"/>
                  <dgm:constr type="t" for="ch" forName="parTx3" refType="h" fact="0.7023"/>
                  <dgm:constr type="w" for="ch" forName="parTx3" refType="w" fact="0.2275"/>
                  <dgm:constr type="h" for="ch" forName="parTx3" refType="h" fact="0.0811"/>
                  <dgm:constr type="ctrX" for="ch" forName="picture3" refType="w" fact="0.5245"/>
                  <dgm:constr type="ctrY" for="ch" forName="picture3" refType="h" fact="0.6912"/>
                  <dgm:constr type="w" for="ch" forName="picture3" refType="w" fact="0.1055"/>
                  <dgm:constr type="h" for="ch" forName="picture3" refType="h" fact="0.1403"/>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5998"/>
                  <dgm:constr type="t" for="ch" forName="parTx4" refType="h" fact="0.5441"/>
                  <dgm:constr type="w" for="ch" forName="parTx4" refType="w" fact="0.2275"/>
                  <dgm:constr type="h" for="ch" forName="parTx4" refType="h" fact="0.0811"/>
                  <dgm:constr type="ctrX" for="ch" forName="picture4" refType="w" fact="0.5894"/>
                  <dgm:constr type="ctrY" for="ch" forName="picture4" refType="h" fact="0.533"/>
                  <dgm:constr type="w" for="ch" forName="picture4" refType="w" fact="0.1055"/>
                  <dgm:constr type="h" for="ch" forName="picture4" refType="h" fact="0.1403"/>
                  <dgm:constr type="l" for="ch" forName="desTx4" refType="r" refFor="ch" refForName="parTx4"/>
                  <dgm:constr type="r" for="ch" forName="desTx4" refType="w"/>
                  <dgm:constr type="t" for="ch" forName="desTx4" refType="t" refFor="ch" refForName="parTx4"/>
                  <dgm:constr type="h" for="ch" forName="desTx4" refType="h" refFor="ch" refForName="parTx4"/>
                  <dgm:constr type="l" for="ch" forName="parTx5" refType="w" fact="0.6416"/>
                  <dgm:constr type="t" for="ch" forName="parTx5" refType="h" fact="0.3737"/>
                  <dgm:constr type="w" for="ch" forName="parTx5" refType="w" fact="0.2275"/>
                  <dgm:constr type="h" for="ch" forName="parTx5" refType="h" fact="0.0811"/>
                  <dgm:constr type="ctrX" for="ch" forName="picture5" refType="w" fact="0.6313"/>
                  <dgm:constr type="ctrY" for="ch" forName="picture5" refType="h" fact="0.3626"/>
                  <dgm:constr type="w" for="ch" forName="picture5" refType="w" fact="0.1055"/>
                  <dgm:constr type="h" for="ch" forName="picture5" refType="h" fact="0.1403"/>
                  <dgm:constr type="l" for="ch" forName="desTx5" refType="r" refFor="ch" refForName="parTx5"/>
                  <dgm:constr type="r" for="ch" forName="desTx5" refType="w"/>
                  <dgm:constr type="t" for="ch" forName="desTx5" refType="t" refFor="ch" refForName="parTx5"/>
                  <dgm:constr type="h" for="ch" forName="desTx5" refType="h" refFor="ch" refForName="parTx5"/>
                  <dgm:constr type="l" for="ch" forName="parTx6" refType="w" fact="0.6644"/>
                  <dgm:constr type="t" for="ch" forName="parTx6" refType="h" fact="0.2061"/>
                  <dgm:constr type="w" for="ch" forName="parTx6" refType="w" fact="0.2275"/>
                  <dgm:constr type="h" for="ch" forName="parTx6" refType="h" fact="0.0811"/>
                  <dgm:constr type="ctrX" for="ch" forName="picture6" refType="w" fact="0.6541"/>
                  <dgm:constr type="ctrY" for="ch" forName="picture6" refType="h" fact="0.195"/>
                  <dgm:constr type="w" for="ch" forName="picture6" refType="w" fact="0.1055"/>
                  <dgm:constr type="h" for="ch" forName="picture6" refType="h" fact="0.1403"/>
                  <dgm:constr type="l" for="ch" forName="desTx6" refType="r" refFor="ch" refForName="parTx6"/>
                  <dgm:constr type="r" for="ch" forName="desTx6" refType="w"/>
                  <dgm:constr type="t" for="ch" forName="desTx6" refType="t" refFor="ch" refForName="parTx6"/>
                  <dgm:constr type="h" for="ch" forName="desTx6" refType="h" refFor="ch" refForName="parTx6"/>
                </dgm:constrLst>
              </dgm:if>
              <dgm:else name="Name57">
                <dgm:alg type="composite">
                  <dgm:param type="ar" val="1.122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userD" refType="w" fact="0.0125"/>
                  <dgm:constr type="ctrX" for="ch" forName="dot1" refType="w" fact="0.4276"/>
                  <dgm:constr type="ctrY" for="ch" forName="dot1" refType="h" fact="0.8839"/>
                  <dgm:constr type="w" for="ch" forName="dot1" refType="userD"/>
                  <dgm:constr type="h" for="ch" forName="dot1" refType="userD"/>
                  <dgm:constr type="ctrX" for="ch" forName="dot2" refType="w" fact="0.401"/>
                  <dgm:constr type="ctrY" for="ch" forName="dot2" refType="h" fact="0.8967"/>
                  <dgm:constr type="w" for="ch" forName="dot2" refType="userD"/>
                  <dgm:constr type="h" for="ch" forName="dot2" refType="userD"/>
                  <dgm:constr type="ctrX" for="ch" forName="dot3" refType="w" fact="0.3739"/>
                  <dgm:constr type="ctrY" for="ch" forName="dot3" refType="h" fact="0.9076"/>
                  <dgm:constr type="w" for="ch" forName="dot3" refType="userD"/>
                  <dgm:constr type="h" for="ch" forName="dot3" refType="userD"/>
                  <dgm:constr type="ctrX" for="ch" forName="dot4" refType="w" fact="0.3464"/>
                  <dgm:constr type="ctrY" for="ch" forName="dot4" refType="h" fact="0.9165"/>
                  <dgm:constr type="w" for="ch" forName="dot4" refType="userD"/>
                  <dgm:constr type="h" for="ch" forName="dot4" refType="userD"/>
                  <dgm:constr type="ctrX" for="ch" forName="dot5" refType="w" fact="0.3186"/>
                  <dgm:constr type="ctrY" for="ch" forName="dot5" refType="h" fact="0.9234"/>
                  <dgm:constr type="w" for="ch" forName="dot5" refType="userD"/>
                  <dgm:constr type="h" for="ch" forName="dot5" refType="userD"/>
                  <dgm:constr type="ctrX" for="ch" forName="dot6" refType="w" fact="0.5786"/>
                  <dgm:constr type="ctrY" for="ch" forName="dot6" refType="h" fact="0.764"/>
                  <dgm:constr type="w" for="ch" forName="dot6" refType="userD"/>
                  <dgm:constr type="h" for="ch" forName="dot6" refType="userD"/>
                  <dgm:constr type="ctrX" for="ch" forName="dot7" refType="w" fact="0.5564"/>
                  <dgm:constr type="ctrY" for="ch" forName="dot7" refType="h" fact="0.7878"/>
                  <dgm:constr type="w" for="ch" forName="dot7" refType="userD"/>
                  <dgm:constr type="h" for="ch" forName="dot7" refType="userD"/>
                  <dgm:constr type="ctrX" for="ch" forName="dot8" refType="w" fact="0.675"/>
                  <dgm:constr type="ctrY" for="ch" forName="dot8" refType="h" fact="0.6227"/>
                  <dgm:constr type="w" for="ch" forName="dot8" refType="userD"/>
                  <dgm:constr type="h" for="ch" forName="dot8" refType="userD"/>
                  <dgm:constr type="ctrX" for="ch" forName="dot9" refType="w" fact="0.7403"/>
                  <dgm:constr type="ctrY" for="ch" forName="dot9" refType="h" fact="0.4556"/>
                  <dgm:constr type="w" for="ch" forName="dot9" refType="userD"/>
                  <dgm:constr type="h" for="ch" forName="dot9" refType="userD"/>
                  <dgm:constr type="ctrX" for="ch" forName="dot10" refType="w" fact="0.7714"/>
                  <dgm:constr type="ctrY" for="ch" forName="dot10" refType="h" fact="0.2816"/>
                  <dgm:constr type="w" for="ch" forName="dot10" refType="userD"/>
                  <dgm:constr type="h" for="ch" forName="dot10" refType="userD"/>
                  <dgm:constr type="ctrX" for="ch" forName="dotArrow1" refType="w" fact="0.7443"/>
                  <dgm:constr type="ctrY" for="ch" forName="dotArrow1" refType="h" fact="0.0748"/>
                  <dgm:constr type="w" for="ch" forName="dotArrow1" refType="userD"/>
                  <dgm:constr type="h" for="ch" forName="dotArrow1" refType="userD"/>
                  <dgm:constr type="ctrX" for="ch" forName="dotArrow2" refType="w" fact="0.7628"/>
                  <dgm:constr type="ctrY" for="ch" forName="dotArrow2" refType="h" fact="0.0581"/>
                  <dgm:constr type="w" for="ch" forName="dotArrow2" refType="userD"/>
                  <dgm:constr type="h" for="ch" forName="dotArrow2" refType="userD"/>
                  <dgm:constr type="ctrX" for="ch" forName="dotArrow3" refType="w" fact="0.7814"/>
                  <dgm:constr type="ctrY" for="ch" forName="dotArrow3" refType="h" fact="0.0414"/>
                  <dgm:constr type="w" for="ch" forName="dotArrow3" refType="userD"/>
                  <dgm:constr type="h" for="ch" forName="dotArrow3" refType="userD"/>
                  <dgm:constr type="ctrX" for="ch" forName="dotArrow4" refType="w" fact="0.7999"/>
                  <dgm:constr type="ctrY" for="ch" forName="dotArrow4" refType="h" fact="0.0581"/>
                  <dgm:constr type="w" for="ch" forName="dotArrow4" refType="userD"/>
                  <dgm:constr type="h" for="ch" forName="dotArrow4" refType="userD"/>
                  <dgm:constr type="ctrX" for="ch" forName="dotArrow5" refType="w" fact="0.8184"/>
                  <dgm:constr type="ctrY" for="ch" forName="dotArrow5" refType="h" fact="0.0748"/>
                  <dgm:constr type="w" for="ch" forName="dotArrow5" refType="userD"/>
                  <dgm:constr type="h" for="ch" forName="dotArrow5" refType="userD"/>
                  <dgm:constr type="ctrX" for="ch" forName="dotArrow6" refType="w" fact="0.7814"/>
                  <dgm:constr type="ctrY" for="ch" forName="dotArrow6" refType="h" fact="0.0766"/>
                  <dgm:constr type="w" for="ch" forName="dotArrow6" refType="userD"/>
                  <dgm:constr type="h" for="ch" forName="dotArrow6" refType="userD"/>
                  <dgm:constr type="ctrX" for="ch" forName="dotArrow7" refType="w" fact="0.7814"/>
                  <dgm:constr type="ctrY" for="ch" forName="dotArrow7" refType="h" fact="0.1118"/>
                  <dgm:constr type="w" for="ch" forName="dotArrow7" refType="userD"/>
                  <dgm:constr type="h" for="ch" forName="dotArrow7" refType="userD"/>
                  <dgm:constr type="l" for="ch" forName="parTx1" refType="w" fact="0.2479"/>
                  <dgm:constr type="t" for="ch" forName="parTx1" refType="h" fact="0.9416"/>
                  <dgm:constr type="w" for="ch" forName="parTx1" refType="w" fact="0.2696"/>
                  <dgm:constr type="h" for="ch" forName="parTx1" refType="h" fact="0.0811"/>
                  <dgm:constr type="ctrX" for="ch" forName="picture1" refType="w" fact="0.2356"/>
                  <dgm:constr type="ctrY" for="ch" forName="picture1" refType="h" fact="0.9322"/>
                  <dgm:constr type="w" for="ch" forName="picture1" refType="w" fact="0.125"/>
                  <dgm:constr type="h" for="ch" forName="picture1" refType="h" fact="0.1403"/>
                  <dgm:constr type="l" for="ch" forName="parTx2" refType="w" fact="0.5064"/>
                  <dgm:constr type="t" for="ch" forName="parTx2" refType="h" fact="0.8451"/>
                  <dgm:constr type="w" for="ch" forName="parTx2" refType="w" fact="0.2696"/>
                  <dgm:constr type="h" for="ch" forName="parTx2" refType="h" fact="0.0811"/>
                  <dgm:constr type="ctrX" for="ch" forName="picture2" refType="w" fact="0.4941"/>
                  <dgm:constr type="ctrY" for="ch" forName="picture2" refType="h" fact="0.8357"/>
                  <dgm:constr type="w" for="ch" forName="picture2" refType="w" fact="0.125"/>
                  <dgm:constr type="h" for="ch" forName="picture2" refType="h" fact="0.1403"/>
                  <dgm:constr type="l" for="ch" forName="parTx3" refType="w" fact="0.6339"/>
                  <dgm:constr type="t" for="ch" forName="parTx3" refType="h" fact="0.7006"/>
                  <dgm:constr type="w" for="ch" forName="parTx3" refType="w" fact="0.2696"/>
                  <dgm:constr type="h" for="ch" forName="parTx3" refType="h" fact="0.0811"/>
                  <dgm:constr type="ctrX" for="ch" forName="picture3" refType="w" fact="0.6216"/>
                  <dgm:constr type="ctrY" for="ch" forName="picture3" refType="h" fact="0.6912"/>
                  <dgm:constr type="w" for="ch" forName="picture3" refType="w" fact="0.125"/>
                  <dgm:constr type="h" for="ch" forName="picture3" refType="h" fact="0.1403"/>
                  <dgm:constr type="l" for="ch" forName="parTx4" refType="w" fact="0.7108"/>
                  <dgm:constr type="t" for="ch" forName="parTx4" refType="h" fact="0.5424"/>
                  <dgm:constr type="w" for="ch" forName="parTx4" refType="w" fact="0.2696"/>
                  <dgm:constr type="h" for="ch" forName="parTx4" refType="h" fact="0.0811"/>
                  <dgm:constr type="ctrX" for="ch" forName="picture4" refType="w" fact="0.6985"/>
                  <dgm:constr type="ctrY" for="ch" forName="picture4" refType="h" fact="0.533"/>
                  <dgm:constr type="w" for="ch" forName="picture4" refType="w" fact="0.125"/>
                  <dgm:constr type="h" for="ch" forName="picture4" refType="h" fact="0.1403"/>
                  <dgm:constr type="l" for="ch" forName="parTx5" refType="w" fact="0.7604"/>
                  <dgm:constr type="t" for="ch" forName="parTx5" refType="h" fact="0.372"/>
                  <dgm:constr type="w" for="ch" forName="parTx5" refType="w" fact="0.2696"/>
                  <dgm:constr type="h" for="ch" forName="parTx5" refType="h" fact="0.0811"/>
                  <dgm:constr type="ctrX" for="ch" forName="picture5" refType="w" fact="0.7481"/>
                  <dgm:constr type="ctrY" for="ch" forName="picture5" refType="h" fact="0.3626"/>
                  <dgm:constr type="w" for="ch" forName="picture5" refType="w" fact="0.125"/>
                  <dgm:constr type="h" for="ch" forName="picture5" refType="h" fact="0.1403"/>
                  <dgm:constr type="l" for="ch" forName="parTx6" refType="w" fact="0.7874"/>
                  <dgm:constr type="t" for="ch" forName="parTx6" refType="h" fact="0.2044"/>
                  <dgm:constr type="w" for="ch" forName="parTx6" refType="w" fact="0.2696"/>
                  <dgm:constr type="h" for="ch" forName="parTx6" refType="h" fact="0.0811"/>
                  <dgm:constr type="ctrX" for="ch" forName="picture6" refType="w" fact="0.7751"/>
                  <dgm:constr type="ctrY" for="ch" forName="picture6" refType="h" fact="0.195"/>
                  <dgm:constr type="w" for="ch" forName="picture6" refType="w" fact="0.125"/>
                  <dgm:constr type="h" for="ch" forName="picture6" refType="h" fact="0.1403"/>
                </dgm:constrLst>
              </dgm:else>
            </dgm:choose>
          </dgm:if>
          <dgm:else name="Name58">
            <dgm:choose name="Name59">
              <dgm:if name="Name60" axis="des" func="maxDepth" op="gt" val="1">
                <dgm:alg type="composite">
                  <dgm:param type="ar" val="1.3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userD" refType="w" fact="0.0105"/>
                  <dgm:constr type="ctrX" for="ch" forName="dot1" refType="w" fact="0.6392"/>
                  <dgm:constr type="ctrY" for="ch" forName="dot1" refType="h" fact="0.8839"/>
                  <dgm:constr type="w" for="ch" forName="dot1" refType="userD"/>
                  <dgm:constr type="h" for="ch" forName="dot1" refType="userD"/>
                  <dgm:constr type="ctrX" for="ch" forName="dot2" refType="w" fact="0.6616"/>
                  <dgm:constr type="ctrY" for="ch" forName="dot2" refType="h" fact="0.8967"/>
                  <dgm:constr type="w" for="ch" forName="dot2" refType="userD"/>
                  <dgm:constr type="h" for="ch" forName="dot2" refType="userD"/>
                  <dgm:constr type="ctrX" for="ch" forName="dot3" refType="w" fact="0.6845"/>
                  <dgm:constr type="ctrY" for="ch" forName="dot3" refType="h" fact="0.9076"/>
                  <dgm:constr type="w" for="ch" forName="dot3" refType="userD"/>
                  <dgm:constr type="h" for="ch" forName="dot3" refType="userD"/>
                  <dgm:constr type="ctrX" for="ch" forName="dot4" refType="w" fact="0.7077"/>
                  <dgm:constr type="ctrY" for="ch" forName="dot4" refType="h" fact="0.9165"/>
                  <dgm:constr type="w" for="ch" forName="dot4" refType="userD"/>
                  <dgm:constr type="h" for="ch" forName="dot4" refType="userD"/>
                  <dgm:constr type="ctrX" for="ch" forName="dot5" refType="w" fact="0.7312"/>
                  <dgm:constr type="ctrY" for="ch" forName="dot5" refType="h" fact="0.9234"/>
                  <dgm:constr type="w" for="ch" forName="dot5" refType="userD"/>
                  <dgm:constr type="h" for="ch" forName="dot5" refType="userD"/>
                  <dgm:constr type="ctrX" for="ch" forName="dot6" refType="w" fact="0.5117"/>
                  <dgm:constr type="ctrY" for="ch" forName="dot6" refType="h" fact="0.764"/>
                  <dgm:constr type="w" for="ch" forName="dot6" refType="userD"/>
                  <dgm:constr type="h" for="ch" forName="dot6" refType="userD"/>
                  <dgm:constr type="ctrX" for="ch" forName="dot7" refType="w" fact="0.5305"/>
                  <dgm:constr type="ctrY" for="ch" forName="dot7" refType="h" fact="0.7878"/>
                  <dgm:constr type="w" for="ch" forName="dot7" refType="userD"/>
                  <dgm:constr type="h" for="ch" forName="dot7" refType="userD"/>
                  <dgm:constr type="ctrX" for="ch" forName="dot8" refType="w" fact="0.4304"/>
                  <dgm:constr type="ctrY" for="ch" forName="dot8" refType="h" fact="0.6227"/>
                  <dgm:constr type="w" for="ch" forName="dot8" refType="userD"/>
                  <dgm:constr type="h" for="ch" forName="dot8" refType="userD"/>
                  <dgm:constr type="ctrX" for="ch" forName="dot9" refType="w" fact="0.3753"/>
                  <dgm:constr type="ctrY" for="ch" forName="dot9" refType="h" fact="0.4556"/>
                  <dgm:constr type="w" for="ch" forName="dot9" refType="userD"/>
                  <dgm:constr type="h" for="ch" forName="dot9" refType="userD"/>
                  <dgm:constr type="ctrX" for="ch" forName="dot10" refType="w" fact="0.3491"/>
                  <dgm:constr type="ctrY" for="ch" forName="dot10" refType="h" fact="0.2816"/>
                  <dgm:constr type="w" for="ch" forName="dot10" refType="userD"/>
                  <dgm:constr type="h" for="ch" forName="dot10" refType="userD"/>
                  <dgm:constr type="ctrX" for="ch" forName="dotArrow1" refType="w" fact="0.3719"/>
                  <dgm:constr type="ctrY" for="ch" forName="dotArrow1" refType="h" fact="0.0748"/>
                  <dgm:constr type="w" for="ch" forName="dotArrow1" refType="userD"/>
                  <dgm:constr type="h" for="ch" forName="dotArrow1" refType="userD"/>
                  <dgm:constr type="ctrX" for="ch" forName="dotArrow2" refType="w" fact="0.3563"/>
                  <dgm:constr type="ctrY" for="ch" forName="dotArrow2" refType="h" fact="0.0581"/>
                  <dgm:constr type="w" for="ch" forName="dotArrow2" refType="userD"/>
                  <dgm:constr type="h" for="ch" forName="dotArrow2" refType="userD"/>
                  <dgm:constr type="ctrX" for="ch" forName="dotArrow3" refType="w" fact="0.3407"/>
                  <dgm:constr type="ctrY" for="ch" forName="dotArrow3" refType="h" fact="0.0414"/>
                  <dgm:constr type="w" for="ch" forName="dotArrow3" refType="userD"/>
                  <dgm:constr type="h" for="ch" forName="dotArrow3" refType="userD"/>
                  <dgm:constr type="ctrX" for="ch" forName="dotArrow4" refType="w" fact="0.325"/>
                  <dgm:constr type="ctrY" for="ch" forName="dotArrow4" refType="h" fact="0.0581"/>
                  <dgm:constr type="w" for="ch" forName="dotArrow4" refType="userD"/>
                  <dgm:constr type="h" for="ch" forName="dotArrow4" refType="userD"/>
                  <dgm:constr type="ctrX" for="ch" forName="dotArrow5" refType="w" fact="0.3094"/>
                  <dgm:constr type="ctrY" for="ch" forName="dotArrow5" refType="h" fact="0.0748"/>
                  <dgm:constr type="w" for="ch" forName="dotArrow5" refType="userD"/>
                  <dgm:constr type="h" for="ch" forName="dotArrow5" refType="userD"/>
                  <dgm:constr type="ctrX" for="ch" forName="dotArrow6" refType="w" fact="0.3407"/>
                  <dgm:constr type="ctrY" for="ch" forName="dotArrow6" refType="h" fact="0.0766"/>
                  <dgm:constr type="w" for="ch" forName="dotArrow6" refType="userD"/>
                  <dgm:constr type="h" for="ch" forName="dotArrow6" refType="userD"/>
                  <dgm:constr type="ctrX" for="ch" forName="dotArrow7" refType="w" fact="0.3407"/>
                  <dgm:constr type="ctrY" for="ch" forName="dotArrow7" refType="h" fact="0.1118"/>
                  <dgm:constr type="w" for="ch" forName="dotArrow7" refType="userD"/>
                  <dgm:constr type="h" for="ch" forName="dotArrow7" refType="userD"/>
                  <dgm:constr type="r" for="ch" forName="parTx1" refType="w" fact="0.7909"/>
                  <dgm:constr type="t" for="ch" forName="parTx1" refType="h" fact="0.9433"/>
                  <dgm:constr type="w" for="ch" forName="parTx1" refType="w" fact="0.2275"/>
                  <dgm:constr type="h" for="ch" forName="parTx1" refType="h" fact="0.0811"/>
                  <dgm:constr type="ctrX" for="ch" forName="picture1" refType="w" fact="0.8012"/>
                  <dgm:constr type="ctrY" for="ch" forName="picture1" refType="h" fact="0.9322"/>
                  <dgm:constr type="w" for="ch" forName="picture1" refType="w" fact="0.1055"/>
                  <dgm:constr type="h" for="ch" forName="picture1" refType="h" fact="0.1403"/>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5727"/>
                  <dgm:constr type="t" for="ch" forName="parTx2" refType="h" fact="0.8468"/>
                  <dgm:constr type="w" for="ch" forName="parTx2" refType="w" fact="0.2275"/>
                  <dgm:constr type="h" for="ch" forName="parTx2" refType="h" fact="0.0811"/>
                  <dgm:constr type="ctrX" for="ch" forName="picture2" refType="w" fact="0.5831"/>
                  <dgm:constr type="ctrY" for="ch" forName="picture2" refType="h" fact="0.8357"/>
                  <dgm:constr type="w" for="ch" forName="picture2" refType="w" fact="0.1055"/>
                  <dgm:constr type="h" for="ch" forName="picture2" refType="h" fact="0.1403"/>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651"/>
                  <dgm:constr type="t" for="ch" forName="parTx3" refType="h" fact="0.7023"/>
                  <dgm:constr type="w" for="ch" forName="parTx3" refType="w" fact="0.2275"/>
                  <dgm:constr type="h" for="ch" forName="parTx3" refType="h" fact="0.0811"/>
                  <dgm:constr type="ctrX" for="ch" forName="picture3" refType="w" fact="0.4755"/>
                  <dgm:constr type="ctrY" for="ch" forName="picture3" refType="h" fact="0.6912"/>
                  <dgm:constr type="w" for="ch" forName="picture3" refType="w" fact="0.1055"/>
                  <dgm:constr type="h" for="ch" forName="picture3" refType="h" fact="0.1403"/>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4002"/>
                  <dgm:constr type="t" for="ch" forName="parTx4" refType="h" fact="0.5441"/>
                  <dgm:constr type="w" for="ch" forName="parTx4" refType="w" fact="0.2275"/>
                  <dgm:constr type="h" for="ch" forName="parTx4" refType="h" fact="0.0811"/>
                  <dgm:constr type="ctrX" for="ch" forName="picture4" refType="w" fact="0.4106"/>
                  <dgm:constr type="ctrY" for="ch" forName="picture4" refType="h" fact="0.533"/>
                  <dgm:constr type="w" for="ch" forName="picture4" refType="w" fact="0.1055"/>
                  <dgm:constr type="h" for="ch" forName="picture4" refType="h" fact="0.1403"/>
                  <dgm:constr type="r" for="ch" forName="desTx4" refType="l" refFor="ch" refForName="parTx4"/>
                  <dgm:constr type="l" for="ch" forName="desTx4"/>
                  <dgm:constr type="t" for="ch" forName="desTx4" refType="t" refFor="ch" refForName="parTx4"/>
                  <dgm:constr type="h" for="ch" forName="desTx4" refType="h" refFor="ch" refForName="parTx4"/>
                  <dgm:constr type="r" for="ch" forName="parTx5" refType="w" fact="0.3584"/>
                  <dgm:constr type="t" for="ch" forName="parTx5" refType="h" fact="0.3737"/>
                  <dgm:constr type="w" for="ch" forName="parTx5" refType="w" fact="0.2275"/>
                  <dgm:constr type="h" for="ch" forName="parTx5" refType="h" fact="0.0811"/>
                  <dgm:constr type="ctrX" for="ch" forName="picture5" refType="w" fact="0.3687"/>
                  <dgm:constr type="ctrY" for="ch" forName="picture5" refType="h" fact="0.3626"/>
                  <dgm:constr type="w" for="ch" forName="picture5" refType="w" fact="0.1055"/>
                  <dgm:constr type="h" for="ch" forName="picture5" refType="h" fact="0.1403"/>
                  <dgm:constr type="r" for="ch" forName="desTx5" refType="l" refFor="ch" refForName="parTx5"/>
                  <dgm:constr type="l" for="ch" forName="desTx5"/>
                  <dgm:constr type="t" for="ch" forName="desTx5" refType="t" refFor="ch" refForName="parTx5"/>
                  <dgm:constr type="h" for="ch" forName="desTx5" refType="h" refFor="ch" refForName="parTx5"/>
                  <dgm:constr type="r" for="ch" forName="parTx6" refType="w" fact="0.3356"/>
                  <dgm:constr type="t" for="ch" forName="parTx6" refType="h" fact="0.2061"/>
                  <dgm:constr type="w" for="ch" forName="parTx6" refType="w" fact="0.2275"/>
                  <dgm:constr type="h" for="ch" forName="parTx6" refType="h" fact="0.0811"/>
                  <dgm:constr type="ctrX" for="ch" forName="picture6" refType="w" fact="0.3459"/>
                  <dgm:constr type="ctrY" for="ch" forName="picture6" refType="h" fact="0.195"/>
                  <dgm:constr type="w" for="ch" forName="picture6" refType="w" fact="0.1055"/>
                  <dgm:constr type="h" for="ch" forName="picture6" refType="h" fact="0.1403"/>
                  <dgm:constr type="r" for="ch" forName="desTx6" refType="l" refFor="ch" refForName="parTx6"/>
                  <dgm:constr type="l" for="ch" forName="desTx6"/>
                  <dgm:constr type="t" for="ch" forName="desTx6" refType="t" refFor="ch" refForName="parTx6"/>
                  <dgm:constr type="h" for="ch" forName="desTx6" refType="h" refFor="ch" refForName="parTx6"/>
                </dgm:constrLst>
              </dgm:if>
              <dgm:else name="Name61">
                <dgm:alg type="composite">
                  <dgm:param type="ar" val="1.122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userD" refType="w" fact="0.0125"/>
                  <dgm:constr type="ctrX" for="ch" forName="dot1" refType="w" fact="0.5724"/>
                  <dgm:constr type="ctrY" for="ch" forName="dot1" refType="h" fact="0.8839"/>
                  <dgm:constr type="w" for="ch" forName="dot1" refType="userD"/>
                  <dgm:constr type="h" for="ch" forName="dot1" refType="userD"/>
                  <dgm:constr type="ctrX" for="ch" forName="dot2" refType="w" fact="0.599"/>
                  <dgm:constr type="ctrY" for="ch" forName="dot2" refType="h" fact="0.8967"/>
                  <dgm:constr type="w" for="ch" forName="dot2" refType="userD"/>
                  <dgm:constr type="h" for="ch" forName="dot2" refType="userD"/>
                  <dgm:constr type="ctrX" for="ch" forName="dot3" refType="w" fact="0.6261"/>
                  <dgm:constr type="ctrY" for="ch" forName="dot3" refType="h" fact="0.9076"/>
                  <dgm:constr type="w" for="ch" forName="dot3" refType="userD"/>
                  <dgm:constr type="h" for="ch" forName="dot3" refType="userD"/>
                  <dgm:constr type="ctrX" for="ch" forName="dot4" refType="w" fact="0.6536"/>
                  <dgm:constr type="ctrY" for="ch" forName="dot4" refType="h" fact="0.9165"/>
                  <dgm:constr type="w" for="ch" forName="dot4" refType="userD"/>
                  <dgm:constr type="h" for="ch" forName="dot4" refType="userD"/>
                  <dgm:constr type="ctrX" for="ch" forName="dot5" refType="w" fact="0.6814"/>
                  <dgm:constr type="ctrY" for="ch" forName="dot5" refType="h" fact="0.9234"/>
                  <dgm:constr type="w" for="ch" forName="dot5" refType="userD"/>
                  <dgm:constr type="h" for="ch" forName="dot5" refType="userD"/>
                  <dgm:constr type="ctrX" for="ch" forName="dot6" refType="w" fact="0.4214"/>
                  <dgm:constr type="ctrY" for="ch" forName="dot6" refType="h" fact="0.764"/>
                  <dgm:constr type="w" for="ch" forName="dot6" refType="userD"/>
                  <dgm:constr type="h" for="ch" forName="dot6" refType="userD"/>
                  <dgm:constr type="ctrX" for="ch" forName="dot7" refType="w" fact="0.4436"/>
                  <dgm:constr type="ctrY" for="ch" forName="dot7" refType="h" fact="0.7878"/>
                  <dgm:constr type="w" for="ch" forName="dot7" refType="userD"/>
                  <dgm:constr type="h" for="ch" forName="dot7" refType="userD"/>
                  <dgm:constr type="ctrX" for="ch" forName="dot8" refType="w" fact="0.325"/>
                  <dgm:constr type="ctrY" for="ch" forName="dot8" refType="h" fact="0.6227"/>
                  <dgm:constr type="w" for="ch" forName="dot8" refType="userD"/>
                  <dgm:constr type="h" for="ch" forName="dot8" refType="userD"/>
                  <dgm:constr type="ctrX" for="ch" forName="dot9" refType="w" fact="0.2597"/>
                  <dgm:constr type="ctrY" for="ch" forName="dot9" refType="h" fact="0.4556"/>
                  <dgm:constr type="w" for="ch" forName="dot9" refType="userD"/>
                  <dgm:constr type="h" for="ch" forName="dot9" refType="userD"/>
                  <dgm:constr type="ctrX" for="ch" forName="dot10" refType="w" fact="0.2286"/>
                  <dgm:constr type="ctrY" for="ch" forName="dot10" refType="h" fact="0.2816"/>
                  <dgm:constr type="w" for="ch" forName="dot10" refType="userD"/>
                  <dgm:constr type="h" for="ch" forName="dot10" refType="userD"/>
                  <dgm:constr type="ctrX" for="ch" forName="dotArrow1" refType="w" fact="0.2557"/>
                  <dgm:constr type="ctrY" for="ch" forName="dotArrow1" refType="h" fact="0.0748"/>
                  <dgm:constr type="w" for="ch" forName="dotArrow1" refType="userD"/>
                  <dgm:constr type="h" for="ch" forName="dotArrow1" refType="userD"/>
                  <dgm:constr type="ctrX" for="ch" forName="dotArrow2" refType="w" fact="0.2372"/>
                  <dgm:constr type="ctrY" for="ch" forName="dotArrow2" refType="h" fact="0.0581"/>
                  <dgm:constr type="w" for="ch" forName="dotArrow2" refType="userD"/>
                  <dgm:constr type="h" for="ch" forName="dotArrow2" refType="userD"/>
                  <dgm:constr type="ctrX" for="ch" forName="dotArrow3" refType="w" fact="0.2187"/>
                  <dgm:constr type="ctrY" for="ch" forName="dotArrow3" refType="h" fact="0.0414"/>
                  <dgm:constr type="w" for="ch" forName="dotArrow3" refType="userD"/>
                  <dgm:constr type="h" for="ch" forName="dotArrow3" refType="userD"/>
                  <dgm:constr type="ctrX" for="ch" forName="dotArrow4" refType="w" fact="0.2001"/>
                  <dgm:constr type="ctrY" for="ch" forName="dotArrow4" refType="h" fact="0.0581"/>
                  <dgm:constr type="w" for="ch" forName="dotArrow4" refType="userD"/>
                  <dgm:constr type="h" for="ch" forName="dotArrow4" refType="userD"/>
                  <dgm:constr type="ctrX" for="ch" forName="dotArrow5" refType="w" fact="0.1816"/>
                  <dgm:constr type="ctrY" for="ch" forName="dotArrow5" refType="h" fact="0.0748"/>
                  <dgm:constr type="w" for="ch" forName="dotArrow5" refType="userD"/>
                  <dgm:constr type="h" for="ch" forName="dotArrow5" refType="userD"/>
                  <dgm:constr type="ctrX" for="ch" forName="dotArrow6" refType="w" fact="0.2187"/>
                  <dgm:constr type="ctrY" for="ch" forName="dotArrow6" refType="h" fact="0.0766"/>
                  <dgm:constr type="w" for="ch" forName="dotArrow6" refType="userD"/>
                  <dgm:constr type="h" for="ch" forName="dotArrow6" refType="userD"/>
                  <dgm:constr type="ctrX" for="ch" forName="dotArrow7" refType="w" fact="0.2187"/>
                  <dgm:constr type="ctrY" for="ch" forName="dotArrow7" refType="h" fact="0.1118"/>
                  <dgm:constr type="w" for="ch" forName="dotArrow7" refType="userD"/>
                  <dgm:constr type="h" for="ch" forName="dotArrow7" refType="userD"/>
                  <dgm:constr type="r" for="ch" forName="parTx1" refType="w" fact="0.7522"/>
                  <dgm:constr type="t" for="ch" forName="parTx1" refType="h" fact="0.9416"/>
                  <dgm:constr type="w" for="ch" forName="parTx1" refType="w" fact="0.2696"/>
                  <dgm:constr type="h" for="ch" forName="parTx1" refType="h" fact="0.0811"/>
                  <dgm:constr type="ctrX" for="ch" forName="picture1" refType="w" fact="0.7644"/>
                  <dgm:constr type="ctrY" for="ch" forName="picture1" refType="h" fact="0.9322"/>
                  <dgm:constr type="w" for="ch" forName="picture1" refType="w" fact="0.125"/>
                  <dgm:constr type="h" for="ch" forName="picture1" refType="h" fact="0.1403"/>
                  <dgm:constr type="r" for="ch" forName="parTx2" refType="w" fact="0.4937"/>
                  <dgm:constr type="t" for="ch" forName="parTx2" refType="h" fact="0.8451"/>
                  <dgm:constr type="w" for="ch" forName="parTx2" refType="w" fact="0.2696"/>
                  <dgm:constr type="h" for="ch" forName="parTx2" refType="h" fact="0.0811"/>
                  <dgm:constr type="ctrX" for="ch" forName="picture2" refType="w" fact="0.5059"/>
                  <dgm:constr type="ctrY" for="ch" forName="picture2" refType="h" fact="0.8357"/>
                  <dgm:constr type="w" for="ch" forName="picture2" refType="w" fact="0.125"/>
                  <dgm:constr type="h" for="ch" forName="picture2" refType="h" fact="0.1403"/>
                  <dgm:constr type="r" for="ch" forName="parTx3" refType="w" fact="0.3662"/>
                  <dgm:constr type="t" for="ch" forName="parTx3" refType="h" fact="0.7006"/>
                  <dgm:constr type="w" for="ch" forName="parTx3" refType="w" fact="0.2696"/>
                  <dgm:constr type="h" for="ch" forName="parTx3" refType="h" fact="0.0811"/>
                  <dgm:constr type="ctrX" for="ch" forName="picture3" refType="w" fact="0.3784"/>
                  <dgm:constr type="ctrY" for="ch" forName="picture3" refType="h" fact="0.6912"/>
                  <dgm:constr type="w" for="ch" forName="picture3" refType="w" fact="0.125"/>
                  <dgm:constr type="h" for="ch" forName="picture3" refType="h" fact="0.1403"/>
                  <dgm:constr type="r" for="ch" forName="parTx4" refType="w" fact="0.2893"/>
                  <dgm:constr type="t" for="ch" forName="parTx4" refType="h" fact="0.5424"/>
                  <dgm:constr type="w" for="ch" forName="parTx4" refType="w" fact="0.2696"/>
                  <dgm:constr type="h" for="ch" forName="parTx4" refType="h" fact="0.0811"/>
                  <dgm:constr type="ctrX" for="ch" forName="picture4" refType="w" fact="0.3015"/>
                  <dgm:constr type="ctrY" for="ch" forName="picture4" refType="h" fact="0.533"/>
                  <dgm:constr type="w" for="ch" forName="picture4" refType="w" fact="0.125"/>
                  <dgm:constr type="h" for="ch" forName="picture4" refType="h" fact="0.1403"/>
                  <dgm:constr type="r" for="ch" forName="parTx5" refType="w" fact="0.2397"/>
                  <dgm:constr type="t" for="ch" forName="parTx5" refType="h" fact="0.372"/>
                  <dgm:constr type="w" for="ch" forName="parTx5" refType="w" fact="0.2696"/>
                  <dgm:constr type="h" for="ch" forName="parTx5" refType="h" fact="0.0811"/>
                  <dgm:constr type="ctrX" for="ch" forName="picture5" refType="w" fact="0.2519"/>
                  <dgm:constr type="ctrY" for="ch" forName="picture5" refType="h" fact="0.3626"/>
                  <dgm:constr type="w" for="ch" forName="picture5" refType="w" fact="0.125"/>
                  <dgm:constr type="h" for="ch" forName="picture5" refType="h" fact="0.1403"/>
                  <dgm:constr type="r" for="ch" forName="parTx6" refType="w" fact="0.2127"/>
                  <dgm:constr type="t" for="ch" forName="parTx6" refType="h" fact="0.2044"/>
                  <dgm:constr type="w" for="ch" forName="parTx6" refType="w" fact="0.2696"/>
                  <dgm:constr type="h" for="ch" forName="parTx6" refType="h" fact="0.0811"/>
                  <dgm:constr type="ctrX" for="ch" forName="picture6" refType="w" fact="0.2249"/>
                  <dgm:constr type="ctrY" for="ch" forName="picture6" refType="h" fact="0.195"/>
                  <dgm:constr type="w" for="ch" forName="picture6" refType="w" fact="0.125"/>
                  <dgm:constr type="h" for="ch" forName="picture6" refType="h" fact="0.1403"/>
                </dgm:constrLst>
              </dgm:else>
            </dgm:choose>
          </dgm:else>
        </dgm:choose>
      </dgm:if>
      <dgm:else name="Name62">
        <dgm:choose name="Name63">
          <dgm:if name="Name64" func="var" arg="dir" op="equ" val="norm">
            <dgm:choose name="Name65">
              <dgm:if name="Name66" axis="des" func="maxDepth" op="gt" val="1">
                <dgm:alg type="composite">
                  <dgm:param type="ar" val="1.2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primFontSz" for="ch" forName="desTx7" refType="primFontSz" refFor="ch" refForName="desTx1" op="equ"/>
                  <dgm:constr type="userD" refType="w" fact="0.0097"/>
                  <dgm:constr type="ctrX" for="ch" forName="dot1" refType="w" fact="0.3909"/>
                  <dgm:constr type="ctrY" for="ch" forName="dot1" refType="h" fact="0.8342"/>
                  <dgm:constr type="w" for="ch" forName="dot1" refType="userD"/>
                  <dgm:constr type="h" for="ch" forName="dot1" refType="userD"/>
                  <dgm:constr type="ctrX" for="ch" forName="dot2" refType="w" fact="0.3721"/>
                  <dgm:constr type="ctrY" for="ch" forName="dot2" refType="h" fact="0.8448"/>
                  <dgm:constr type="w" for="ch" forName="dot2" refType="userD"/>
                  <dgm:constr type="h" for="ch" forName="dot2" refType="userD"/>
                  <dgm:constr type="ctrX" for="ch" forName="dot3" refType="w" fact="0.353"/>
                  <dgm:constr type="ctrY" for="ch" forName="dot3" refType="h" fact="0.8539"/>
                  <dgm:constr type="w" for="ch" forName="dot3" refType="userD"/>
                  <dgm:constr type="h" for="ch" forName="dot3" refType="userD"/>
                  <dgm:constr type="ctrX" for="ch" forName="dot4" refType="w" fact="0.3337"/>
                  <dgm:constr type="ctrY" for="ch" forName="dot4" refType="h" fact="0.8615"/>
                  <dgm:constr type="w" for="ch" forName="dot4" refType="userD"/>
                  <dgm:constr type="h" for="ch" forName="dot4" refType="userD"/>
                  <dgm:constr type="ctrX" for="ch" forName="dot5" refType="w" fact="0.3142"/>
                  <dgm:constr type="ctrY" for="ch" forName="dot5" refType="h" fact="0.8676"/>
                  <dgm:constr type="w" for="ch" forName="dot5" refType="userD"/>
                  <dgm:constr type="h" for="ch" forName="dot5" refType="userD"/>
                  <dgm:constr type="ctrX" for="ch" forName="dot6" refType="w" fact="0.5088"/>
                  <dgm:constr type="ctrY" for="ch" forName="dot6" refType="h" fact="0.7255"/>
                  <dgm:constr type="w" for="ch" forName="dot6" refType="userD"/>
                  <dgm:constr type="h" for="ch" forName="dot6" refType="userD"/>
                  <dgm:constr type="ctrX" for="ch" forName="dot7" refType="w" fact="0.4926"/>
                  <dgm:constr type="ctrY" for="ch" forName="dot7" refType="h" fact="0.7454"/>
                  <dgm:constr type="w" for="ch" forName="dot7" refType="userD"/>
                  <dgm:constr type="h" for="ch" forName="dot7" refType="userD"/>
                  <dgm:constr type="ctrX" for="ch" forName="dot8" refType="w" fact="0.5836"/>
                  <dgm:constr type="ctrY" for="ch" forName="dot8" refType="h" fact="0.6026"/>
                  <dgm:constr type="w" for="ch" forName="dot8" refType="userD"/>
                  <dgm:constr type="h" for="ch" forName="dot8" refType="userD"/>
                  <dgm:constr type="ctrX" for="ch" forName="dot9" refType="w" fact="0.6371"/>
                  <dgm:constr type="ctrY" for="ch" forName="dot9" refType="h" fact="0.4632"/>
                  <dgm:constr type="w" for="ch" forName="dot9" refType="userD"/>
                  <dgm:constr type="h" for="ch" forName="dot9" refType="userD"/>
                  <dgm:constr type="ctrX" for="ch" forName="dot10" refType="w" fact="0.6701"/>
                  <dgm:constr type="ctrY" for="ch" forName="dot10" refType="h" fact="0.3187"/>
                  <dgm:constr type="w" for="ch" forName="dot10" refType="userD"/>
                  <dgm:constr type="h" for="ch" forName="dot10" refType="userD"/>
                  <dgm:constr type="ctrX" for="ch" forName="dot11" refType="w" fact="0.6853"/>
                  <dgm:constr type="ctrY" for="ch" forName="dot11" refType="h" fact="0.1763"/>
                  <dgm:constr type="w" for="ch" forName="dot11" refType="userD"/>
                  <dgm:constr type="h" for="ch" forName="dot11" refType="userD"/>
                  <dgm:constr type="ctrX" for="ch" forName="dotArrow1" refType="w" fact="0.6627"/>
                  <dgm:constr type="ctrY" for="ch" forName="dotArrow1" refType="h" fact="-0.0099"/>
                  <dgm:constr type="w" for="ch" forName="dotArrow1" refType="userD"/>
                  <dgm:constr type="h" for="ch" forName="dotArrow1" refType="userD"/>
                  <dgm:constr type="ctrX" for="ch" forName="dotArrow2" refType="w" fact="0.6773"/>
                  <dgm:constr type="ctrY" for="ch" forName="dotArrow2" refType="h" fact="-0.0239"/>
                  <dgm:constr type="w" for="ch" forName="dotArrow2" refType="userD"/>
                  <dgm:constr type="h" for="ch" forName="dotArrow2" refType="userD"/>
                  <dgm:constr type="ctrX" for="ch" forName="dotArrow3" refType="w" fact="0.6919"/>
                  <dgm:constr type="ctrY" for="ch" forName="dotArrow3" refType="h" fact="-0.0378"/>
                  <dgm:constr type="w" for="ch" forName="dotArrow3" refType="userD"/>
                  <dgm:constr type="h" for="ch" forName="dotArrow3" refType="userD"/>
                  <dgm:constr type="ctrX" for="ch" forName="dotArrow4" refType="w" fact="0.7065"/>
                  <dgm:constr type="ctrY" for="ch" forName="dotArrow4" refType="h" fact="-0.0239"/>
                  <dgm:constr type="w" for="ch" forName="dotArrow4" refType="userD"/>
                  <dgm:constr type="h" for="ch" forName="dotArrow4" refType="userD"/>
                  <dgm:constr type="ctrX" for="ch" forName="dotArrow5" refType="w" fact="0.7212"/>
                  <dgm:constr type="ctrY" for="ch" forName="dotArrow5" refType="h" fact="-0.0099"/>
                  <dgm:constr type="w" for="ch" forName="dotArrow5" refType="userD"/>
                  <dgm:constr type="h" for="ch" forName="dotArrow5" refType="userD"/>
                  <dgm:constr type="ctrX" for="ch" forName="dotArrow6" refType="w" fact="0.6919"/>
                  <dgm:constr type="ctrY" for="ch" forName="dotArrow6" refType="h" fact="-0.0084"/>
                  <dgm:constr type="w" for="ch" forName="dotArrow6" refType="userD"/>
                  <dgm:constr type="h" for="ch" forName="dotArrow6" refType="userD"/>
                  <dgm:constr type="ctrX" for="ch" forName="dotArrow7" refType="w" fact="0.6919"/>
                  <dgm:constr type="ctrY" for="ch" forName="dotArrow7" refType="h" fact="0.0211"/>
                  <dgm:constr type="w" for="ch" forName="dotArrow7" refType="userD"/>
                  <dgm:constr type="h" for="ch" forName="dotArrow7" refType="userD"/>
                  <dgm:constr type="l" for="ch" forName="parTx1" refType="w" fact="0.2556"/>
                  <dgm:constr type="t" for="ch" forName="parTx1" refType="h" fact="0.8856"/>
                  <dgm:constr type="w" for="ch" forName="parTx1" refType="w" fact="0.2101"/>
                  <dgm:constr type="h" for="ch" forName="parTx1" refType="h" fact="0.0704"/>
                  <dgm:constr type="ctrX" for="ch" forName="picture1" refType="w" fact="0.246"/>
                  <dgm:constr type="ctrY" for="ch" forName="picture1" refType="h" fact="0.8769"/>
                  <dgm:constr type="w" for="ch" forName="picture1" refType="w" fact="0.0974"/>
                  <dgm:constr type="h" for="ch" forName="picture1" refType="h" fact="0.1218"/>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4535"/>
                  <dgm:constr type="t" for="ch" forName="parTx2" refType="h" fact="0.7956"/>
                  <dgm:constr type="w" for="ch" forName="parTx2" refType="w" fact="0.2101"/>
                  <dgm:constr type="h" for="ch" forName="parTx2" refType="h" fact="0.0704"/>
                  <dgm:constr type="ctrX" for="ch" forName="picture2" refType="w" fact="0.4439"/>
                  <dgm:constr type="ctrY" for="ch" forName="picture2" refType="h" fact="0.787"/>
                  <dgm:constr type="w" for="ch" forName="picture2" refType="w" fact="0.0974"/>
                  <dgm:constr type="h" for="ch" forName="picture2" refType="h" fact="0.1218"/>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511"/>
                  <dgm:constr type="t" for="ch" forName="parTx3" refType="h" fact="0.673"/>
                  <dgm:constr type="w" for="ch" forName="parTx3" refType="w" fact="0.2101"/>
                  <dgm:constr type="h" for="ch" forName="parTx3" refType="h" fact="0.0704"/>
                  <dgm:constr type="ctrX" for="ch" forName="picture3" refType="w" fact="0.5415"/>
                  <dgm:constr type="ctrY" for="ch" forName="picture3" refType="h" fact="0.6644"/>
                  <dgm:constr type="w" for="ch" forName="picture3" refType="w" fact="0.0974"/>
                  <dgm:constr type="h" for="ch" forName="picture3" refType="h" fact="0.1218"/>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6132"/>
                  <dgm:constr type="t" for="ch" forName="parTx4" refType="h" fact="0.538"/>
                  <dgm:constr type="w" for="ch" forName="parTx4" refType="w" fact="0.2101"/>
                  <dgm:constr type="h" for="ch" forName="parTx4" refType="h" fact="0.0704"/>
                  <dgm:constr type="ctrX" for="ch" forName="picture4" refType="w" fact="0.6037"/>
                  <dgm:constr type="ctrY" for="ch" forName="picture4" refType="h" fact="0.5294"/>
                  <dgm:constr type="w" for="ch" forName="picture4" refType="w" fact="0.0974"/>
                  <dgm:constr type="h" for="ch" forName="picture4" refType="h" fact="0.1218"/>
                  <dgm:constr type="l" for="ch" forName="desTx4" refType="r" refFor="ch" refForName="parTx4"/>
                  <dgm:constr type="r" for="ch" forName="desTx4" refType="w"/>
                  <dgm:constr type="t" for="ch" forName="desTx4" refType="t" refFor="ch" refForName="parTx4"/>
                  <dgm:constr type="h" for="ch" forName="desTx4" refType="h" refFor="ch" refForName="parTx4"/>
                  <dgm:constr type="l" for="ch" forName="parTx5" refType="w" fact="0.6576"/>
                  <dgm:constr type="t" for="ch" forName="parTx5" refType="h" fact="0.3951"/>
                  <dgm:constr type="w" for="ch" forName="parTx5" refType="w" fact="0.2101"/>
                  <dgm:constr type="h" for="ch" forName="parTx5" refType="h" fact="0.0704"/>
                  <dgm:constr type="ctrX" for="ch" forName="picture5" refType="w" fact="0.648"/>
                  <dgm:constr type="ctrY" for="ch" forName="picture5" refType="h" fact="0.3864"/>
                  <dgm:constr type="w" for="ch" forName="picture5" refType="w" fact="0.0974"/>
                  <dgm:constr type="h" for="ch" forName="picture5" refType="h" fact="0.1218"/>
                  <dgm:constr type="l" for="ch" forName="desTx5" refType="r" refFor="ch" refForName="parTx5"/>
                  <dgm:constr type="r" for="ch" forName="desTx5" refType="w"/>
                  <dgm:constr type="t" for="ch" forName="desTx5" refType="t" refFor="ch" refForName="parTx5"/>
                  <dgm:constr type="h" for="ch" forName="desTx5" refType="h" refFor="ch" refForName="parTx5"/>
                  <dgm:constr type="l" for="ch" forName="parTx6" refType="w" fact="0.6828"/>
                  <dgm:constr type="t" for="ch" forName="parTx6" refType="h" fact="0.2531"/>
                  <dgm:constr type="w" for="ch" forName="parTx6" refType="w" fact="0.2101"/>
                  <dgm:constr type="h" for="ch" forName="parTx6" refType="h" fact="0.0704"/>
                  <dgm:constr type="ctrX" for="ch" forName="picture6" refType="w" fact="0.6733"/>
                  <dgm:constr type="ctrY" for="ch" forName="picture6" refType="h" fact="0.2444"/>
                  <dgm:constr type="w" for="ch" forName="picture6" refType="w" fact="0.0974"/>
                  <dgm:constr type="h" for="ch" forName="picture6" refType="h" fact="0.1218"/>
                  <dgm:constr type="l" for="ch" forName="desTx6" refType="r" refFor="ch" refForName="parTx6"/>
                  <dgm:constr type="r" for="ch" forName="desTx6" refType="w"/>
                  <dgm:constr type="t" for="ch" forName="desTx6" refType="t" refFor="ch" refForName="parTx6"/>
                  <dgm:constr type="h" for="ch" forName="desTx6" refType="h" refFor="ch" refForName="parTx6"/>
                  <dgm:constr type="l" for="ch" forName="parTx7" refType="w" fact="0.6966"/>
                  <dgm:constr type="t" for="ch" forName="parTx7" refType="h" fact="0.1162"/>
                  <dgm:constr type="w" for="ch" forName="parTx7" refType="w" fact="0.2101"/>
                  <dgm:constr type="h" for="ch" forName="parTx7" refType="h" fact="0.0704"/>
                  <dgm:constr type="ctrX" for="ch" forName="picture7" refType="w" fact="0.6871"/>
                  <dgm:constr type="ctrY" for="ch" forName="picture7" refType="h" fact="0.1075"/>
                  <dgm:constr type="w" for="ch" forName="picture7" refType="w" fact="0.0974"/>
                  <dgm:constr type="h" for="ch" forName="picture7" refType="h" fact="0.1218"/>
                  <dgm:constr type="l" for="ch" forName="desTx7" refType="r" refFor="ch" refForName="parTx7"/>
                  <dgm:constr type="r" for="ch" forName="desTx7" refType="w"/>
                  <dgm:constr type="t" for="ch" forName="desTx7" refType="t" refFor="ch" refForName="parTx7"/>
                  <dgm:constr type="h" for="ch" forName="desTx7" refType="h" refFor="ch" refForName="parTx7"/>
                </dgm:constrLst>
              </dgm:if>
              <dgm:else name="Name67">
                <dgm:alg type="composite">
                  <dgm:param type="ar" val="1.096"/>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userD" refType="w" fact="0.0111"/>
                  <dgm:constr type="ctrX" for="ch" forName="dot1" refType="w" fact="0.4459"/>
                  <dgm:constr type="ctrY" for="ch" forName="dot1" refType="h" fact="0.8342"/>
                  <dgm:constr type="w" for="ch" forName="dot1" refType="userD"/>
                  <dgm:constr type="h" for="ch" forName="dot1" refType="userD"/>
                  <dgm:constr type="ctrX" for="ch" forName="dot2" refType="w" fact="0.4244"/>
                  <dgm:constr type="ctrY" for="ch" forName="dot2" refType="h" fact="0.8448"/>
                  <dgm:constr type="w" for="ch" forName="dot2" refType="userD"/>
                  <dgm:constr type="h" for="ch" forName="dot2" refType="userD"/>
                  <dgm:constr type="ctrX" for="ch" forName="dot3" refType="w" fact="0.4026"/>
                  <dgm:constr type="ctrY" for="ch" forName="dot3" refType="h" fact="0.8539"/>
                  <dgm:constr type="w" for="ch" forName="dot3" refType="userD"/>
                  <dgm:constr type="h" for="ch" forName="dot3" refType="userD"/>
                  <dgm:constr type="ctrX" for="ch" forName="dot4" refType="w" fact="0.3806"/>
                  <dgm:constr type="ctrY" for="ch" forName="dot4" refType="h" fact="0.8615"/>
                  <dgm:constr type="w" for="ch" forName="dot4" refType="userD"/>
                  <dgm:constr type="h" for="ch" forName="dot4" refType="userD"/>
                  <dgm:constr type="ctrX" for="ch" forName="dot5" refType="w" fact="0.3584"/>
                  <dgm:constr type="ctrY" for="ch" forName="dot5" refType="h" fact="0.8676"/>
                  <dgm:constr type="w" for="ch" forName="dot5" refType="userD"/>
                  <dgm:constr type="h" for="ch" forName="dot5" refType="userD"/>
                  <dgm:constr type="ctrX" for="ch" forName="dot6" refType="w" fact="0.5803"/>
                  <dgm:constr type="ctrY" for="ch" forName="dot6" refType="h" fact="0.7255"/>
                  <dgm:constr type="w" for="ch" forName="dot6" refType="userD"/>
                  <dgm:constr type="h" for="ch" forName="dot6" refType="userD"/>
                  <dgm:constr type="ctrX" for="ch" forName="dot7" refType="w" fact="0.5618"/>
                  <dgm:constr type="ctrY" for="ch" forName="dot7" refType="h" fact="0.7454"/>
                  <dgm:constr type="w" for="ch" forName="dot7" refType="userD"/>
                  <dgm:constr type="h" for="ch" forName="dot7" refType="userD"/>
                  <dgm:constr type="ctrX" for="ch" forName="dot8" refType="w" fact="0.6656"/>
                  <dgm:constr type="ctrY" for="ch" forName="dot8" refType="h" fact="0.6026"/>
                  <dgm:constr type="w" for="ch" forName="dot8" refType="userD"/>
                  <dgm:constr type="h" for="ch" forName="dot8" refType="userD"/>
                  <dgm:constr type="ctrX" for="ch" forName="dot9" refType="w" fact="0.7266"/>
                  <dgm:constr type="ctrY" for="ch" forName="dot9" refType="h" fact="0.4632"/>
                  <dgm:constr type="w" for="ch" forName="dot9" refType="userD"/>
                  <dgm:constr type="h" for="ch" forName="dot9" refType="userD"/>
                  <dgm:constr type="ctrX" for="ch" forName="dot10" refType="w" fact="0.7643"/>
                  <dgm:constr type="ctrY" for="ch" forName="dot10" refType="h" fact="0.3187"/>
                  <dgm:constr type="w" for="ch" forName="dot10" refType="userD"/>
                  <dgm:constr type="h" for="ch" forName="dot10" refType="userD"/>
                  <dgm:constr type="ctrX" for="ch" forName="dot11" refType="w" fact="0.7816"/>
                  <dgm:constr type="ctrY" for="ch" forName="dot11" refType="h" fact="0.1763"/>
                  <dgm:constr type="w" for="ch" forName="dot11" refType="userD"/>
                  <dgm:constr type="h" for="ch" forName="dot11" refType="userD"/>
                  <dgm:constr type="ctrX" for="ch" forName="dotArrow1" refType="w" fact="0.7558"/>
                  <dgm:constr type="ctrY" for="ch" forName="dotArrow1" refType="h" fact="-0.0099"/>
                  <dgm:constr type="w" for="ch" forName="dotArrow1" refType="userD"/>
                  <dgm:constr type="h" for="ch" forName="dotArrow1" refType="userD"/>
                  <dgm:constr type="ctrX" for="ch" forName="dotArrow2" refType="w" fact="0.7725"/>
                  <dgm:constr type="ctrY" for="ch" forName="dotArrow2" refType="h" fact="-0.0239"/>
                  <dgm:constr type="w" for="ch" forName="dotArrow2" refType="userD"/>
                  <dgm:constr type="h" for="ch" forName="dotArrow2" refType="userD"/>
                  <dgm:constr type="ctrX" for="ch" forName="dotArrow3" refType="w" fact="0.7892"/>
                  <dgm:constr type="ctrY" for="ch" forName="dotArrow3" refType="h" fact="-0.0378"/>
                  <dgm:constr type="w" for="ch" forName="dotArrow3" refType="userD"/>
                  <dgm:constr type="h" for="ch" forName="dotArrow3" refType="userD"/>
                  <dgm:constr type="ctrX" for="ch" forName="dotArrow4" refType="w" fact="0.8058"/>
                  <dgm:constr type="ctrY" for="ch" forName="dotArrow4" refType="h" fact="-0.0239"/>
                  <dgm:constr type="w" for="ch" forName="dotArrow4" refType="userD"/>
                  <dgm:constr type="h" for="ch" forName="dotArrow4" refType="userD"/>
                  <dgm:constr type="ctrX" for="ch" forName="dotArrow5" refType="w" fact="0.8225"/>
                  <dgm:constr type="ctrY" for="ch" forName="dotArrow5" refType="h" fact="-0.0099"/>
                  <dgm:constr type="w" for="ch" forName="dotArrow5" refType="userD"/>
                  <dgm:constr type="h" for="ch" forName="dotArrow5" refType="userD"/>
                  <dgm:constr type="ctrX" for="ch" forName="dotArrow6" refType="w" fact="0.7892"/>
                  <dgm:constr type="ctrY" for="ch" forName="dotArrow6" refType="h" fact="-0.0084"/>
                  <dgm:constr type="w" for="ch" forName="dotArrow6" refType="userD"/>
                  <dgm:constr type="h" for="ch" forName="dotArrow6" refType="userD"/>
                  <dgm:constr type="ctrX" for="ch" forName="dotArrow7" refType="w" fact="0.7892"/>
                  <dgm:constr type="ctrY" for="ch" forName="dotArrow7" refType="h" fact="0.0211"/>
                  <dgm:constr type="w" for="ch" forName="dotArrow7" refType="userD"/>
                  <dgm:constr type="h" for="ch" forName="dotArrow7" refType="userD"/>
                  <dgm:constr type="l" for="ch" forName="parTx1" refType="w" fact="0.2915"/>
                  <dgm:constr type="t" for="ch" forName="parTx1" refType="h" fact="0.8845"/>
                  <dgm:constr type="w" for="ch" forName="parTx1" refType="w" fact="0.2396"/>
                  <dgm:constr type="h" for="ch" forName="parTx1" refType="h" fact="0.0704"/>
                  <dgm:constr type="ctrX" for="ch" forName="picture1" refType="w" fact="0.2806"/>
                  <dgm:constr type="ctrY" for="ch" forName="picture1" refType="h" fact="0.8769"/>
                  <dgm:constr type="w" for="ch" forName="picture1" refType="w" fact="0.1111"/>
                  <dgm:constr type="h" for="ch" forName="picture1" refType="h" fact="0.1218"/>
                  <dgm:constr type="l" for="ch" forName="parTx2" refType="w" fact="0.5172"/>
                  <dgm:constr type="t" for="ch" forName="parTx2" refType="h" fact="0.7946"/>
                  <dgm:constr type="w" for="ch" forName="parTx2" refType="w" fact="0.2396"/>
                  <dgm:constr type="h" for="ch" forName="parTx2" refType="h" fact="0.0704"/>
                  <dgm:constr type="ctrX" for="ch" forName="picture2" refType="w" fact="0.5063"/>
                  <dgm:constr type="ctrY" for="ch" forName="picture2" refType="h" fact="0.787"/>
                  <dgm:constr type="w" for="ch" forName="picture2" refType="w" fact="0.1111"/>
                  <dgm:constr type="h" for="ch" forName="picture2" refType="h" fact="0.1218"/>
                  <dgm:constr type="l" for="ch" forName="parTx3" refType="w" fact="0.6285"/>
                  <dgm:constr type="t" for="ch" forName="parTx3" refType="h" fact="0.672"/>
                  <dgm:constr type="w" for="ch" forName="parTx3" refType="w" fact="0.2396"/>
                  <dgm:constr type="h" for="ch" forName="parTx3" refType="h" fact="0.0704"/>
                  <dgm:constr type="ctrX" for="ch" forName="picture3" refType="w" fact="0.6176"/>
                  <dgm:constr type="ctrY" for="ch" forName="picture3" refType="h" fact="0.6644"/>
                  <dgm:constr type="w" for="ch" forName="picture3" refType="w" fact="0.1111"/>
                  <dgm:constr type="h" for="ch" forName="picture3" refType="h" fact="0.1218"/>
                  <dgm:constr type="l" for="ch" forName="parTx4" refType="w" fact="0.6994"/>
                  <dgm:constr type="t" for="ch" forName="parTx4" refType="h" fact="0.5369"/>
                  <dgm:constr type="w" for="ch" forName="parTx4" refType="w" fact="0.2396"/>
                  <dgm:constr type="h" for="ch" forName="parTx4" refType="h" fact="0.0704"/>
                  <dgm:constr type="ctrX" for="ch" forName="picture4" refType="w" fact="0.6885"/>
                  <dgm:constr type="ctrY" for="ch" forName="picture4" refType="h" fact="0.5294"/>
                  <dgm:constr type="w" for="ch" forName="picture4" refType="w" fact="0.1111"/>
                  <dgm:constr type="h" for="ch" forName="picture4" refType="h" fact="0.1218"/>
                  <dgm:constr type="l" for="ch" forName="parTx5" refType="w" fact="0.75"/>
                  <dgm:constr type="t" for="ch" forName="parTx5" refType="h" fact="0.394"/>
                  <dgm:constr type="w" for="ch" forName="parTx5" refType="w" fact="0.2396"/>
                  <dgm:constr type="h" for="ch" forName="parTx5" refType="h" fact="0.0704"/>
                  <dgm:constr type="ctrX" for="ch" forName="picture5" refType="w" fact="0.7391"/>
                  <dgm:constr type="ctrY" for="ch" forName="picture5" refType="h" fact="0.3864"/>
                  <dgm:constr type="w" for="ch" forName="picture5" refType="w" fact="0.1111"/>
                  <dgm:constr type="h" for="ch" forName="picture5" refType="h" fact="0.1218"/>
                  <dgm:constr type="l" for="ch" forName="parTx6" refType="w" fact="0.7788"/>
                  <dgm:constr type="t" for="ch" forName="parTx6" refType="h" fact="0.252"/>
                  <dgm:constr type="w" for="ch" forName="parTx6" refType="w" fact="0.2396"/>
                  <dgm:constr type="h" for="ch" forName="parTx6" refType="h" fact="0.0704"/>
                  <dgm:constr type="ctrX" for="ch" forName="picture6" refType="w" fact="0.7679"/>
                  <dgm:constr type="ctrY" for="ch" forName="picture6" refType="h" fact="0.2444"/>
                  <dgm:constr type="w" for="ch" forName="picture6" refType="w" fact="0.1111"/>
                  <dgm:constr type="h" for="ch" forName="picture6" refType="h" fact="0.1218"/>
                  <dgm:constr type="l" for="ch" forName="parTx7" refType="w" fact="0.7945"/>
                  <dgm:constr type="t" for="ch" forName="parTx7" refType="h" fact="0.1151"/>
                  <dgm:constr type="w" for="ch" forName="parTx7" refType="w" fact="0.2396"/>
                  <dgm:constr type="h" for="ch" forName="parTx7" refType="h" fact="0.0704"/>
                  <dgm:constr type="ctrX" for="ch" forName="picture7" refType="w" fact="0.7836"/>
                  <dgm:constr type="ctrY" for="ch" forName="picture7" refType="h" fact="0.1075"/>
                  <dgm:constr type="w" for="ch" forName="picture7" refType="w" fact="0.1111"/>
                  <dgm:constr type="h" for="ch" forName="picture7" refType="h" fact="0.1218"/>
                </dgm:constrLst>
              </dgm:else>
            </dgm:choose>
          </dgm:if>
          <dgm:else name="Name68">
            <dgm:choose name="Name69">
              <dgm:if name="Name70" axis="des" func="maxDepth" op="gt" val="1">
                <dgm:alg type="composite">
                  <dgm:param type="ar" val="1.2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primFontSz" for="ch" forName="desTx7" refType="primFontSz" refFor="ch" refForName="desTx1" op="equ"/>
                  <dgm:constr type="userD" refType="w" fact="0.0097"/>
                  <dgm:constr type="ctrX" for="ch" forName="dot1" refType="w" fact="0.6091"/>
                  <dgm:constr type="ctrY" for="ch" forName="dot1" refType="h" fact="0.8342"/>
                  <dgm:constr type="w" for="ch" forName="dot1" refType="userD"/>
                  <dgm:constr type="h" for="ch" forName="dot1" refType="userD"/>
                  <dgm:constr type="ctrX" for="ch" forName="dot2" refType="w" fact="0.6279"/>
                  <dgm:constr type="ctrY" for="ch" forName="dot2" refType="h" fact="0.8448"/>
                  <dgm:constr type="w" for="ch" forName="dot2" refType="userD"/>
                  <dgm:constr type="h" for="ch" forName="dot2" refType="userD"/>
                  <dgm:constr type="ctrX" for="ch" forName="dot3" refType="w" fact="0.647"/>
                  <dgm:constr type="ctrY" for="ch" forName="dot3" refType="h" fact="0.8539"/>
                  <dgm:constr type="w" for="ch" forName="dot3" refType="userD"/>
                  <dgm:constr type="h" for="ch" forName="dot3" refType="userD"/>
                  <dgm:constr type="ctrX" for="ch" forName="dot4" refType="w" fact="0.6663"/>
                  <dgm:constr type="ctrY" for="ch" forName="dot4" refType="h" fact="0.8615"/>
                  <dgm:constr type="w" for="ch" forName="dot4" refType="userD"/>
                  <dgm:constr type="h" for="ch" forName="dot4" refType="userD"/>
                  <dgm:constr type="ctrX" for="ch" forName="dot5" refType="w" fact="0.6858"/>
                  <dgm:constr type="ctrY" for="ch" forName="dot5" refType="h" fact="0.8676"/>
                  <dgm:constr type="w" for="ch" forName="dot5" refType="userD"/>
                  <dgm:constr type="h" for="ch" forName="dot5" refType="userD"/>
                  <dgm:constr type="ctrX" for="ch" forName="dot6" refType="w" fact="0.4912"/>
                  <dgm:constr type="ctrY" for="ch" forName="dot6" refType="h" fact="0.7255"/>
                  <dgm:constr type="w" for="ch" forName="dot6" refType="userD"/>
                  <dgm:constr type="h" for="ch" forName="dot6" refType="userD"/>
                  <dgm:constr type="ctrX" for="ch" forName="dot7" refType="w" fact="0.5074"/>
                  <dgm:constr type="ctrY" for="ch" forName="dot7" refType="h" fact="0.7454"/>
                  <dgm:constr type="w" for="ch" forName="dot7" refType="userD"/>
                  <dgm:constr type="h" for="ch" forName="dot7" refType="userD"/>
                  <dgm:constr type="ctrX" for="ch" forName="dot8" refType="w" fact="0.4164"/>
                  <dgm:constr type="ctrY" for="ch" forName="dot8" refType="h" fact="0.6026"/>
                  <dgm:constr type="w" for="ch" forName="dot8" refType="userD"/>
                  <dgm:constr type="h" for="ch" forName="dot8" refType="userD"/>
                  <dgm:constr type="ctrX" for="ch" forName="dot9" refType="w" fact="0.3629"/>
                  <dgm:constr type="ctrY" for="ch" forName="dot9" refType="h" fact="0.4632"/>
                  <dgm:constr type="w" for="ch" forName="dot9" refType="userD"/>
                  <dgm:constr type="h" for="ch" forName="dot9" refType="userD"/>
                  <dgm:constr type="ctrX" for="ch" forName="dot10" refType="w" fact="0.3299"/>
                  <dgm:constr type="ctrY" for="ch" forName="dot10" refType="h" fact="0.3187"/>
                  <dgm:constr type="w" for="ch" forName="dot10" refType="userD"/>
                  <dgm:constr type="h" for="ch" forName="dot10" refType="userD"/>
                  <dgm:constr type="ctrX" for="ch" forName="dot11" refType="w" fact="0.3147"/>
                  <dgm:constr type="ctrY" for="ch" forName="dot11" refType="h" fact="0.1763"/>
                  <dgm:constr type="w" for="ch" forName="dot11" refType="userD"/>
                  <dgm:constr type="h" for="ch" forName="dot11" refType="userD"/>
                  <dgm:constr type="ctrX" for="ch" forName="dotArrow1" refType="w" fact="0.3373"/>
                  <dgm:constr type="ctrY" for="ch" forName="dotArrow1" refType="h" fact="-0.0099"/>
                  <dgm:constr type="w" for="ch" forName="dotArrow1" refType="userD"/>
                  <dgm:constr type="h" for="ch" forName="dotArrow1" refType="userD"/>
                  <dgm:constr type="ctrX" for="ch" forName="dotArrow2" refType="w" fact="0.3227"/>
                  <dgm:constr type="ctrY" for="ch" forName="dotArrow2" refType="h" fact="-0.0239"/>
                  <dgm:constr type="w" for="ch" forName="dotArrow2" refType="userD"/>
                  <dgm:constr type="h" for="ch" forName="dotArrow2" refType="userD"/>
                  <dgm:constr type="ctrX" for="ch" forName="dotArrow3" refType="w" fact="0.3081"/>
                  <dgm:constr type="ctrY" for="ch" forName="dotArrow3" refType="h" fact="-0.0378"/>
                  <dgm:constr type="w" for="ch" forName="dotArrow3" refType="userD"/>
                  <dgm:constr type="h" for="ch" forName="dotArrow3" refType="userD"/>
                  <dgm:constr type="ctrX" for="ch" forName="dotArrow4" refType="w" fact="0.2935"/>
                  <dgm:constr type="ctrY" for="ch" forName="dotArrow4" refType="h" fact="-0.0239"/>
                  <dgm:constr type="w" for="ch" forName="dotArrow4" refType="userD"/>
                  <dgm:constr type="h" for="ch" forName="dotArrow4" refType="userD"/>
                  <dgm:constr type="ctrX" for="ch" forName="dotArrow5" refType="w" fact="0.2788"/>
                  <dgm:constr type="ctrY" for="ch" forName="dotArrow5" refType="h" fact="-0.0099"/>
                  <dgm:constr type="w" for="ch" forName="dotArrow5" refType="userD"/>
                  <dgm:constr type="h" for="ch" forName="dotArrow5" refType="userD"/>
                  <dgm:constr type="ctrX" for="ch" forName="dotArrow6" refType="w" fact="0.3081"/>
                  <dgm:constr type="ctrY" for="ch" forName="dotArrow6" refType="h" fact="-0.0084"/>
                  <dgm:constr type="w" for="ch" forName="dotArrow6" refType="userD"/>
                  <dgm:constr type="h" for="ch" forName="dotArrow6" refType="userD"/>
                  <dgm:constr type="ctrX" for="ch" forName="dotArrow7" refType="w" fact="0.3081"/>
                  <dgm:constr type="ctrY" for="ch" forName="dotArrow7" refType="h" fact="0.0211"/>
                  <dgm:constr type="w" for="ch" forName="dotArrow7" refType="userD"/>
                  <dgm:constr type="h" for="ch" forName="dotArrow7" refType="userD"/>
                  <dgm:constr type="r" for="ch" forName="parTx1" refType="w" fact="0.7444"/>
                  <dgm:constr type="t" for="ch" forName="parTx1" refType="h" fact="0.8856"/>
                  <dgm:constr type="w" for="ch" forName="parTx1" refType="w" fact="0.2101"/>
                  <dgm:constr type="h" for="ch" forName="parTx1" refType="h" fact="0.0704"/>
                  <dgm:constr type="ctrX" for="ch" forName="picture1" refType="w" fact="0.754"/>
                  <dgm:constr type="ctrY" for="ch" forName="picture1" refType="h" fact="0.8769"/>
                  <dgm:constr type="w" for="ch" forName="picture1" refType="w" fact="0.0974"/>
                  <dgm:constr type="h" for="ch" forName="picture1" refType="h" fact="0.1218"/>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5465"/>
                  <dgm:constr type="t" for="ch" forName="parTx2" refType="h" fact="0.7956"/>
                  <dgm:constr type="w" for="ch" forName="parTx2" refType="w" fact="0.2101"/>
                  <dgm:constr type="h" for="ch" forName="parTx2" refType="h" fact="0.0704"/>
                  <dgm:constr type="ctrX" for="ch" forName="picture2" refType="w" fact="0.5561"/>
                  <dgm:constr type="ctrY" for="ch" forName="picture2" refType="h" fact="0.787"/>
                  <dgm:constr type="w" for="ch" forName="picture2" refType="w" fact="0.0974"/>
                  <dgm:constr type="h" for="ch" forName="picture2" refType="h" fact="0.1218"/>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489"/>
                  <dgm:constr type="t" for="ch" forName="parTx3" refType="h" fact="0.673"/>
                  <dgm:constr type="w" for="ch" forName="parTx3" refType="w" fact="0.2101"/>
                  <dgm:constr type="h" for="ch" forName="parTx3" refType="h" fact="0.0704"/>
                  <dgm:constr type="ctrX" for="ch" forName="picture3" refType="w" fact="0.4585"/>
                  <dgm:constr type="ctrY" for="ch" forName="picture3" refType="h" fact="0.6644"/>
                  <dgm:constr type="w" for="ch" forName="picture3" refType="w" fact="0.0974"/>
                  <dgm:constr type="h" for="ch" forName="picture3" refType="h" fact="0.1218"/>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3868"/>
                  <dgm:constr type="t" for="ch" forName="parTx4" refType="h" fact="0.538"/>
                  <dgm:constr type="w" for="ch" forName="parTx4" refType="w" fact="0.2101"/>
                  <dgm:constr type="h" for="ch" forName="parTx4" refType="h" fact="0.0704"/>
                  <dgm:constr type="ctrX" for="ch" forName="picture4" refType="w" fact="0.3963"/>
                  <dgm:constr type="ctrY" for="ch" forName="picture4" refType="h" fact="0.5294"/>
                  <dgm:constr type="w" for="ch" forName="picture4" refType="w" fact="0.0974"/>
                  <dgm:constr type="h" for="ch" forName="picture4" refType="h" fact="0.1218"/>
                  <dgm:constr type="r" for="ch" forName="desTx4" refType="l" refFor="ch" refForName="parTx4"/>
                  <dgm:constr type="l" for="ch" forName="desTx4"/>
                  <dgm:constr type="t" for="ch" forName="desTx4" refType="t" refFor="ch" refForName="parTx4"/>
                  <dgm:constr type="h" for="ch" forName="desTx4" refType="h" refFor="ch" refForName="parTx4"/>
                  <dgm:constr type="r" for="ch" forName="parTx5" refType="w" fact="0.3424"/>
                  <dgm:constr type="t" for="ch" forName="parTx5" refType="h" fact="0.3951"/>
                  <dgm:constr type="w" for="ch" forName="parTx5" refType="w" fact="0.2101"/>
                  <dgm:constr type="h" for="ch" forName="parTx5" refType="h" fact="0.0704"/>
                  <dgm:constr type="ctrX" for="ch" forName="picture5" refType="w" fact="0.352"/>
                  <dgm:constr type="ctrY" for="ch" forName="picture5" refType="h" fact="0.3864"/>
                  <dgm:constr type="w" for="ch" forName="picture5" refType="w" fact="0.0974"/>
                  <dgm:constr type="h" for="ch" forName="picture5" refType="h" fact="0.1218"/>
                  <dgm:constr type="r" for="ch" forName="desTx5" refType="l" refFor="ch" refForName="parTx5"/>
                  <dgm:constr type="l" for="ch" forName="desTx5"/>
                  <dgm:constr type="t" for="ch" forName="desTx5" refType="t" refFor="ch" refForName="parTx5"/>
                  <dgm:constr type="h" for="ch" forName="desTx5" refType="h" refFor="ch" refForName="parTx5"/>
                  <dgm:constr type="r" for="ch" forName="parTx6" refType="w" fact="0.3172"/>
                  <dgm:constr type="t" for="ch" forName="parTx6" refType="h" fact="0.2531"/>
                  <dgm:constr type="w" for="ch" forName="parTx6" refType="w" fact="0.2101"/>
                  <dgm:constr type="h" for="ch" forName="parTx6" refType="h" fact="0.0704"/>
                  <dgm:constr type="ctrX" for="ch" forName="picture6" refType="w" fact="0.3267"/>
                  <dgm:constr type="ctrY" for="ch" forName="picture6" refType="h" fact="0.2444"/>
                  <dgm:constr type="w" for="ch" forName="picture6" refType="w" fact="0.0974"/>
                  <dgm:constr type="h" for="ch" forName="picture6" refType="h" fact="0.1218"/>
                  <dgm:constr type="r" for="ch" forName="desTx6" refType="l" refFor="ch" refForName="parTx6"/>
                  <dgm:constr type="l" for="ch" forName="desTx6"/>
                  <dgm:constr type="t" for="ch" forName="desTx6" refType="t" refFor="ch" refForName="parTx6"/>
                  <dgm:constr type="h" for="ch" forName="desTx6" refType="h" refFor="ch" refForName="parTx6"/>
                  <dgm:constr type="r" for="ch" forName="parTx7" refType="w" fact="0.3034"/>
                  <dgm:constr type="t" for="ch" forName="parTx7" refType="h" fact="0.1162"/>
                  <dgm:constr type="w" for="ch" forName="parTx7" refType="w" fact="0.2101"/>
                  <dgm:constr type="h" for="ch" forName="parTx7" refType="h" fact="0.0704"/>
                  <dgm:constr type="ctrX" for="ch" forName="picture7" refType="w" fact="0.3129"/>
                  <dgm:constr type="ctrY" for="ch" forName="picture7" refType="h" fact="0.1075"/>
                  <dgm:constr type="w" for="ch" forName="picture7" refType="w" fact="0.0974"/>
                  <dgm:constr type="h" for="ch" forName="picture7" refType="h" fact="0.1218"/>
                  <dgm:constr type="r" for="ch" forName="desTx7" refType="l" refFor="ch" refForName="parTx7"/>
                  <dgm:constr type="l" for="ch" forName="desTx7"/>
                  <dgm:constr type="t" for="ch" forName="desTx7" refType="t" refFor="ch" refForName="parTx7"/>
                  <dgm:constr type="h" for="ch" forName="desTx7" refType="h" refFor="ch" refForName="parTx7"/>
                </dgm:constrLst>
              </dgm:if>
              <dgm:else name="Name71">
                <dgm:alg type="composite">
                  <dgm:param type="ar" val="1.096"/>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userD" refType="w" fact="0.0111"/>
                  <dgm:constr type="ctrX" for="ch" forName="dot1" refType="w" fact="0.5541"/>
                  <dgm:constr type="ctrY" for="ch" forName="dot1" refType="h" fact="0.8342"/>
                  <dgm:constr type="w" for="ch" forName="dot1" refType="userD"/>
                  <dgm:constr type="h" for="ch" forName="dot1" refType="userD"/>
                  <dgm:constr type="ctrX" for="ch" forName="dot2" refType="w" fact="0.5756"/>
                  <dgm:constr type="ctrY" for="ch" forName="dot2" refType="h" fact="0.8448"/>
                  <dgm:constr type="w" for="ch" forName="dot2" refType="userD"/>
                  <dgm:constr type="h" for="ch" forName="dot2" refType="userD"/>
                  <dgm:constr type="ctrX" for="ch" forName="dot3" refType="w" fact="0.5974"/>
                  <dgm:constr type="ctrY" for="ch" forName="dot3" refType="h" fact="0.8539"/>
                  <dgm:constr type="w" for="ch" forName="dot3" refType="userD"/>
                  <dgm:constr type="h" for="ch" forName="dot3" refType="userD"/>
                  <dgm:constr type="ctrX" for="ch" forName="dot4" refType="w" fact="0.6194"/>
                  <dgm:constr type="ctrY" for="ch" forName="dot4" refType="h" fact="0.8615"/>
                  <dgm:constr type="w" for="ch" forName="dot4" refType="userD"/>
                  <dgm:constr type="h" for="ch" forName="dot4" refType="userD"/>
                  <dgm:constr type="ctrX" for="ch" forName="dot5" refType="w" fact="0.6416"/>
                  <dgm:constr type="ctrY" for="ch" forName="dot5" refType="h" fact="0.8676"/>
                  <dgm:constr type="w" for="ch" forName="dot5" refType="userD"/>
                  <dgm:constr type="h" for="ch" forName="dot5" refType="userD"/>
                  <dgm:constr type="ctrX" for="ch" forName="dot6" refType="w" fact="0.4197"/>
                  <dgm:constr type="ctrY" for="ch" forName="dot6" refType="h" fact="0.7255"/>
                  <dgm:constr type="w" for="ch" forName="dot6" refType="userD"/>
                  <dgm:constr type="h" for="ch" forName="dot6" refType="userD"/>
                  <dgm:constr type="ctrX" for="ch" forName="dot7" refType="w" fact="0.4382"/>
                  <dgm:constr type="ctrY" for="ch" forName="dot7" refType="h" fact="0.7454"/>
                  <dgm:constr type="w" for="ch" forName="dot7" refType="userD"/>
                  <dgm:constr type="h" for="ch" forName="dot7" refType="userD"/>
                  <dgm:constr type="ctrX" for="ch" forName="dot8" refType="w" fact="0.3344"/>
                  <dgm:constr type="ctrY" for="ch" forName="dot8" refType="h" fact="0.6026"/>
                  <dgm:constr type="w" for="ch" forName="dot8" refType="userD"/>
                  <dgm:constr type="h" for="ch" forName="dot8" refType="userD"/>
                  <dgm:constr type="ctrX" for="ch" forName="dot9" refType="w" fact="0.2734"/>
                  <dgm:constr type="ctrY" for="ch" forName="dot9" refType="h" fact="0.4632"/>
                  <dgm:constr type="w" for="ch" forName="dot9" refType="userD"/>
                  <dgm:constr type="h" for="ch" forName="dot9" refType="userD"/>
                  <dgm:constr type="ctrX" for="ch" forName="dot10" refType="w" fact="0.2357"/>
                  <dgm:constr type="ctrY" for="ch" forName="dot10" refType="h" fact="0.3187"/>
                  <dgm:constr type="w" for="ch" forName="dot10" refType="userD"/>
                  <dgm:constr type="h" for="ch" forName="dot10" refType="userD"/>
                  <dgm:constr type="ctrX" for="ch" forName="dot11" refType="w" fact="0.2184"/>
                  <dgm:constr type="ctrY" for="ch" forName="dot11" refType="h" fact="0.1763"/>
                  <dgm:constr type="w" for="ch" forName="dot11" refType="userD"/>
                  <dgm:constr type="h" for="ch" forName="dot11" refType="userD"/>
                  <dgm:constr type="ctrX" for="ch" forName="dotArrow1" refType="w" fact="0.2442"/>
                  <dgm:constr type="ctrY" for="ch" forName="dotArrow1" refType="h" fact="-0.0099"/>
                  <dgm:constr type="w" for="ch" forName="dotArrow1" refType="userD"/>
                  <dgm:constr type="h" for="ch" forName="dotArrow1" refType="userD"/>
                  <dgm:constr type="ctrX" for="ch" forName="dotArrow2" refType="w" fact="0.2275"/>
                  <dgm:constr type="ctrY" for="ch" forName="dotArrow2" refType="h" fact="-0.0239"/>
                  <dgm:constr type="w" for="ch" forName="dotArrow2" refType="userD"/>
                  <dgm:constr type="h" for="ch" forName="dotArrow2" refType="userD"/>
                  <dgm:constr type="ctrX" for="ch" forName="dotArrow3" refType="w" fact="0.2108"/>
                  <dgm:constr type="ctrY" for="ch" forName="dotArrow3" refType="h" fact="-0.0378"/>
                  <dgm:constr type="w" for="ch" forName="dotArrow3" refType="userD"/>
                  <dgm:constr type="h" for="ch" forName="dotArrow3" refType="userD"/>
                  <dgm:constr type="ctrX" for="ch" forName="dotArrow4" refType="w" fact="0.1942"/>
                  <dgm:constr type="ctrY" for="ch" forName="dotArrow4" refType="h" fact="-0.0239"/>
                  <dgm:constr type="w" for="ch" forName="dotArrow4" refType="userD"/>
                  <dgm:constr type="h" for="ch" forName="dotArrow4" refType="userD"/>
                  <dgm:constr type="ctrX" for="ch" forName="dotArrow5" refType="w" fact="0.1775"/>
                  <dgm:constr type="ctrY" for="ch" forName="dotArrow5" refType="h" fact="-0.0099"/>
                  <dgm:constr type="w" for="ch" forName="dotArrow5" refType="userD"/>
                  <dgm:constr type="h" for="ch" forName="dotArrow5" refType="userD"/>
                  <dgm:constr type="ctrX" for="ch" forName="dotArrow6" refType="w" fact="0.2108"/>
                  <dgm:constr type="ctrY" for="ch" forName="dotArrow6" refType="h" fact="-0.0084"/>
                  <dgm:constr type="w" for="ch" forName="dotArrow6" refType="userD"/>
                  <dgm:constr type="h" for="ch" forName="dotArrow6" refType="userD"/>
                  <dgm:constr type="ctrX" for="ch" forName="dotArrow7" refType="w" fact="0.2108"/>
                  <dgm:constr type="ctrY" for="ch" forName="dotArrow7" refType="h" fact="0.0211"/>
                  <dgm:constr type="w" for="ch" forName="dotArrow7" refType="userD"/>
                  <dgm:constr type="h" for="ch" forName="dotArrow7" refType="userD"/>
                  <dgm:constr type="r" for="ch" forName="parTx1" refType="w" fact="0.7085"/>
                  <dgm:constr type="t" for="ch" forName="parTx1" refType="h" fact="0.8845"/>
                  <dgm:constr type="w" for="ch" forName="parTx1" refType="w" fact="0.2396"/>
                  <dgm:constr type="h" for="ch" forName="parTx1" refType="h" fact="0.0704"/>
                  <dgm:constr type="ctrX" for="ch" forName="picture1" refType="w" fact="0.7194"/>
                  <dgm:constr type="ctrY" for="ch" forName="picture1" refType="h" fact="0.8769"/>
                  <dgm:constr type="w" for="ch" forName="picture1" refType="w" fact="0.1111"/>
                  <dgm:constr type="h" for="ch" forName="picture1" refType="h" fact="0.1218"/>
                  <dgm:constr type="r" for="ch" forName="parTx2" refType="w" fact="0.4828"/>
                  <dgm:constr type="t" for="ch" forName="parTx2" refType="h" fact="0.7946"/>
                  <dgm:constr type="w" for="ch" forName="parTx2" refType="w" fact="0.2396"/>
                  <dgm:constr type="h" for="ch" forName="parTx2" refType="h" fact="0.0704"/>
                  <dgm:constr type="ctrX" for="ch" forName="picture2" refType="w" fact="0.4937"/>
                  <dgm:constr type="ctrY" for="ch" forName="picture2" refType="h" fact="0.787"/>
                  <dgm:constr type="w" for="ch" forName="picture2" refType="w" fact="0.1111"/>
                  <dgm:constr type="h" for="ch" forName="picture2" refType="h" fact="0.1218"/>
                  <dgm:constr type="r" for="ch" forName="parTx3" refType="w" fact="0.3715"/>
                  <dgm:constr type="t" for="ch" forName="parTx3" refType="h" fact="0.672"/>
                  <dgm:constr type="w" for="ch" forName="parTx3" refType="w" fact="0.2396"/>
                  <dgm:constr type="h" for="ch" forName="parTx3" refType="h" fact="0.0704"/>
                  <dgm:constr type="ctrX" for="ch" forName="picture3" refType="w" fact="0.3824"/>
                  <dgm:constr type="ctrY" for="ch" forName="picture3" refType="h" fact="0.6644"/>
                  <dgm:constr type="w" for="ch" forName="picture3" refType="w" fact="0.1111"/>
                  <dgm:constr type="h" for="ch" forName="picture3" refType="h" fact="0.1218"/>
                  <dgm:constr type="r" for="ch" forName="parTx4" refType="w" fact="0.3006"/>
                  <dgm:constr type="t" for="ch" forName="parTx4" refType="h" fact="0.5369"/>
                  <dgm:constr type="w" for="ch" forName="parTx4" refType="w" fact="0.2396"/>
                  <dgm:constr type="h" for="ch" forName="parTx4" refType="h" fact="0.0704"/>
                  <dgm:constr type="ctrX" for="ch" forName="picture4" refType="w" fact="0.3115"/>
                  <dgm:constr type="ctrY" for="ch" forName="picture4" refType="h" fact="0.5294"/>
                  <dgm:constr type="w" for="ch" forName="picture4" refType="w" fact="0.1111"/>
                  <dgm:constr type="h" for="ch" forName="picture4" refType="h" fact="0.1218"/>
                  <dgm:constr type="r" for="ch" forName="parTx5" refType="w" fact="0.25"/>
                  <dgm:constr type="t" for="ch" forName="parTx5" refType="h" fact="0.394"/>
                  <dgm:constr type="w" for="ch" forName="parTx5" refType="w" fact="0.2396"/>
                  <dgm:constr type="h" for="ch" forName="parTx5" refType="h" fact="0.0704"/>
                  <dgm:constr type="ctrX" for="ch" forName="picture5" refType="w" fact="0.2609"/>
                  <dgm:constr type="ctrY" for="ch" forName="picture5" refType="h" fact="0.3864"/>
                  <dgm:constr type="w" for="ch" forName="picture5" refType="w" fact="0.1111"/>
                  <dgm:constr type="h" for="ch" forName="picture5" refType="h" fact="0.1218"/>
                  <dgm:constr type="r" for="ch" forName="parTx6" refType="w" fact="0.2212"/>
                  <dgm:constr type="t" for="ch" forName="parTx6" refType="h" fact="0.252"/>
                  <dgm:constr type="w" for="ch" forName="parTx6" refType="w" fact="0.2396"/>
                  <dgm:constr type="h" for="ch" forName="parTx6" refType="h" fact="0.0704"/>
                  <dgm:constr type="ctrX" for="ch" forName="picture6" refType="w" fact="0.2321"/>
                  <dgm:constr type="ctrY" for="ch" forName="picture6" refType="h" fact="0.2444"/>
                  <dgm:constr type="w" for="ch" forName="picture6" refType="w" fact="0.1111"/>
                  <dgm:constr type="h" for="ch" forName="picture6" refType="h" fact="0.1218"/>
                  <dgm:constr type="r" for="ch" forName="parTx7" refType="w" fact="0.2055"/>
                  <dgm:constr type="t" for="ch" forName="parTx7" refType="h" fact="0.1151"/>
                  <dgm:constr type="w" for="ch" forName="parTx7" refType="w" fact="0.2396"/>
                  <dgm:constr type="h" for="ch" forName="parTx7" refType="h" fact="0.0704"/>
                  <dgm:constr type="ctrX" for="ch" forName="picture7" refType="w" fact="0.2164"/>
                  <dgm:constr type="ctrY" for="ch" forName="picture7" refType="h" fact="0.1075"/>
                  <dgm:constr type="w" for="ch" forName="picture7" refType="w" fact="0.1111"/>
                  <dgm:constr type="h" for="ch" forName="picture7" refType="h" fact="0.1218"/>
                </dgm:constrLst>
              </dgm:else>
            </dgm:choose>
          </dgm:else>
        </dgm:choose>
      </dgm:else>
    </dgm:choose>
    <dgm:forEach name="wrapper" axis="self" ptType="parTrans">
      <dgm:forEach name="wrapper2" axis="self" ptType="sibTrans" st="2">
        <dgm:forEach name="imageRepeat" axis="self">
          <dgm:layoutNode name="imageRepeatNode" styleLbl="fgImgPlace1">
            <dgm:alg type="sp"/>
            <dgm:shape xmlns:r="http://schemas.openxmlformats.org/officeDocument/2006/relationships" type="ellipse" r:blip="" blipPhldr="1">
              <dgm:adjLst/>
            </dgm:shape>
            <dgm:presOf axis="self"/>
          </dgm:layoutNode>
        </dgm:forEach>
      </dgm:forEach>
    </dgm:forEach>
    <dgm:choose name="Name72">
      <dgm:if name="Name73" axis="ch" ptType="node" func="cnt" op="gte" val="2">
        <dgm:layoutNode name="dot1" styleLbl="alignNode1">
          <dgm:alg type="sp"/>
          <dgm:shape xmlns:r="http://schemas.openxmlformats.org/officeDocument/2006/relationships" type="ellipse" r:blip="">
            <dgm:adjLst/>
          </dgm:shape>
          <dgm:presOf/>
        </dgm:layoutNode>
        <dgm:layoutNode name="dot2" styleLbl="alignNode1">
          <dgm:alg type="sp"/>
          <dgm:shape xmlns:r="http://schemas.openxmlformats.org/officeDocument/2006/relationships" type="ellipse" r:blip="">
            <dgm:adjLst/>
          </dgm:shape>
          <dgm:presOf/>
        </dgm:layoutNode>
        <dgm:layoutNode name="dot3" styleLbl="alignNode1">
          <dgm:alg type="sp"/>
          <dgm:shape xmlns:r="http://schemas.openxmlformats.org/officeDocument/2006/relationships" type="ellipse" r:blip="">
            <dgm:adjLst/>
          </dgm:shape>
          <dgm:presOf/>
        </dgm:layoutNode>
      </dgm:if>
      <dgm:else name="Name74"/>
    </dgm:choose>
    <dgm:choose name="Name75">
      <dgm:if name="Name76" axis="ch" ptType="node" func="cnt" op="gte" val="3">
        <dgm:layoutNode name="dot4" styleLbl="alignNode1">
          <dgm:alg type="sp"/>
          <dgm:shape xmlns:r="http://schemas.openxmlformats.org/officeDocument/2006/relationships" type="ellipse" r:blip="">
            <dgm:adjLst/>
          </dgm:shape>
          <dgm:presOf/>
        </dgm:layoutNode>
        <dgm:layoutNode name="dot5" styleLbl="alignNode1">
          <dgm:alg type="sp"/>
          <dgm:shape xmlns:r="http://schemas.openxmlformats.org/officeDocument/2006/relationships" type="ellipse" r:blip="">
            <dgm:adjLst/>
          </dgm:shape>
          <dgm:presOf/>
        </dgm:layoutNode>
      </dgm:if>
      <dgm:else name="Name77"/>
    </dgm:choose>
    <dgm:choose name="Name78">
      <dgm:if name="Name79" axis="ch" ptType="node" func="cnt" op="gte" val="4">
        <dgm:layoutNode name="dot6" styleLbl="alignNode1">
          <dgm:alg type="sp"/>
          <dgm:shape xmlns:r="http://schemas.openxmlformats.org/officeDocument/2006/relationships" type="ellipse" r:blip="">
            <dgm:adjLst/>
          </dgm:shape>
          <dgm:presOf/>
        </dgm:layoutNode>
      </dgm:if>
      <dgm:else name="Name80"/>
    </dgm:choose>
    <dgm:choose name="Name81">
      <dgm:if name="Name82" axis="ch" ptType="node" func="cnt" op="gte" val="5">
        <dgm:layoutNode name="dot7" styleLbl="alignNode1">
          <dgm:alg type="sp"/>
          <dgm:shape xmlns:r="http://schemas.openxmlformats.org/officeDocument/2006/relationships" type="ellipse" r:blip="">
            <dgm:adjLst/>
          </dgm:shape>
          <dgm:presOf/>
        </dgm:layoutNode>
        <dgm:layoutNode name="dot8" styleLbl="alignNode1">
          <dgm:alg type="sp"/>
          <dgm:shape xmlns:r="http://schemas.openxmlformats.org/officeDocument/2006/relationships" type="ellipse" r:blip="">
            <dgm:adjLst/>
          </dgm:shape>
          <dgm:presOf/>
        </dgm:layoutNode>
      </dgm:if>
      <dgm:else name="Name83"/>
    </dgm:choose>
    <dgm:choose name="Name84">
      <dgm:if name="Name85" axis="ch" ptType="node" func="cnt" op="gte" val="6">
        <dgm:layoutNode name="dot9" styleLbl="alignNode1">
          <dgm:alg type="sp"/>
          <dgm:shape xmlns:r="http://schemas.openxmlformats.org/officeDocument/2006/relationships" type="ellipse" r:blip="">
            <dgm:adjLst/>
          </dgm:shape>
          <dgm:presOf/>
        </dgm:layoutNode>
        <dgm:layoutNode name="dot10" styleLbl="alignNode1">
          <dgm:alg type="sp"/>
          <dgm:shape xmlns:r="http://schemas.openxmlformats.org/officeDocument/2006/relationships" type="ellipse" r:blip="">
            <dgm:adjLst/>
          </dgm:shape>
          <dgm:presOf/>
        </dgm:layoutNode>
      </dgm:if>
      <dgm:else name="Name86"/>
    </dgm:choose>
    <dgm:choose name="Name87">
      <dgm:if name="Name88" axis="ch" ptType="node" func="cnt" op="gte" val="7">
        <dgm:layoutNode name="dot11" styleLbl="alignNode1">
          <dgm:alg type="sp"/>
          <dgm:shape xmlns:r="http://schemas.openxmlformats.org/officeDocument/2006/relationships" type="ellipse" r:blip="">
            <dgm:adjLst/>
          </dgm:shape>
          <dgm:presOf/>
        </dgm:layoutNode>
      </dgm:if>
      <dgm:else name="Name89"/>
    </dgm:choose>
    <dgm:choose name="Name90">
      <dgm:if name="Name91" axis="ch" ptType="node" func="cnt" op="gte" val="2">
        <dgm:layoutNode name="dotArrow1" styleLbl="alignNode1">
          <dgm:alg type="sp"/>
          <dgm:shape xmlns:r="http://schemas.openxmlformats.org/officeDocument/2006/relationships" type="ellipse" r:blip="">
            <dgm:adjLst/>
          </dgm:shape>
          <dgm:presOf/>
        </dgm:layoutNode>
        <dgm:layoutNode name="dotArrow2" styleLbl="alignNode1">
          <dgm:alg type="sp"/>
          <dgm:shape xmlns:r="http://schemas.openxmlformats.org/officeDocument/2006/relationships" type="ellipse" r:blip="">
            <dgm:adjLst/>
          </dgm:shape>
          <dgm:presOf/>
        </dgm:layoutNode>
        <dgm:layoutNode name="dotArrow3" styleLbl="alignNode1">
          <dgm:alg type="sp"/>
          <dgm:shape xmlns:r="http://schemas.openxmlformats.org/officeDocument/2006/relationships" type="ellipse" r:blip="">
            <dgm:adjLst/>
          </dgm:shape>
          <dgm:presOf/>
        </dgm:layoutNode>
        <dgm:layoutNode name="dotArrow4" styleLbl="alignNode1">
          <dgm:alg type="sp"/>
          <dgm:shape xmlns:r="http://schemas.openxmlformats.org/officeDocument/2006/relationships" type="ellipse" r:blip="">
            <dgm:adjLst/>
          </dgm:shape>
          <dgm:presOf/>
        </dgm:layoutNode>
        <dgm:layoutNode name="dotArrow5" styleLbl="alignNode1">
          <dgm:alg type="sp"/>
          <dgm:shape xmlns:r="http://schemas.openxmlformats.org/officeDocument/2006/relationships" type="ellipse" r:blip="">
            <dgm:adjLst/>
          </dgm:shape>
          <dgm:presOf/>
        </dgm:layoutNode>
        <dgm:layoutNode name="dotArrow6" styleLbl="alignNode1">
          <dgm:alg type="sp"/>
          <dgm:shape xmlns:r="http://schemas.openxmlformats.org/officeDocument/2006/relationships" type="ellipse" r:blip="">
            <dgm:adjLst/>
          </dgm:shape>
          <dgm:presOf/>
        </dgm:layoutNode>
        <dgm:layoutNode name="dotArrow7" styleLbl="alignNode1">
          <dgm:alg type="sp"/>
          <dgm:shape xmlns:r="http://schemas.openxmlformats.org/officeDocument/2006/relationships" type="ellipse" r:blip="">
            <dgm:adjLst/>
          </dgm:shape>
          <dgm:presOf/>
        </dgm:layoutNode>
      </dgm:if>
      <dgm:else name="Name92"/>
    </dgm:choose>
    <dgm:forEach name="Name93" axis="ch" ptType="node" cnt="1">
      <dgm:layoutNode name="parTx1">
        <dgm:choose name="Name94">
          <dgm:if name="Name95" func="var" arg="dir" op="equ" val="norm">
            <dgm:alg type="tx">
              <dgm:param type="parTxLTRAlign" val="l"/>
              <dgm:param type="parTxRTLAlign" val="r"/>
            </dgm:alg>
          </dgm:if>
          <dgm:else name="Name96">
            <dgm:alg type="tx">
              <dgm:param type="parTxLTRAlign" val="r"/>
              <dgm:param type="parTxRTLAlign" val="l"/>
            </dgm:alg>
          </dgm:else>
        </dgm:choose>
        <dgm:shape xmlns:r="http://schemas.openxmlformats.org/officeDocument/2006/relationships" type="roundRect" r:blip="">
          <dgm:adjLst/>
        </dgm:shape>
        <dgm:presOf axis="self" ptType="node"/>
        <dgm:choose name="Name97">
          <dgm:if name="Name98" func="var" arg="dir" op="equ" val="norm">
            <dgm:constrLst>
              <dgm:constr type="lMarg" refType="w" fact="0.6"/>
              <dgm:constr type="rMarg" refType="primFontSz" fact="0.3"/>
              <dgm:constr type="tMarg" refType="primFontSz" fact="0.3"/>
              <dgm:constr type="bMarg" refType="primFontSz" fact="0.3"/>
            </dgm:constrLst>
          </dgm:if>
          <dgm:else name="Name99">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00">
        <dgm:if name="Name101" axis="ch" ptType="node" func="cnt" op="gte" val="1">
          <dgm:layoutNode name="desTx1" styleLbl="revTx">
            <dgm:varLst>
              <dgm:bulletEnabled val="1"/>
            </dgm:varLst>
            <dgm:choose name="Name102">
              <dgm:if name="Name103" func="var" arg="dir" op="equ" val="norm">
                <dgm:choose name="Name104">
                  <dgm:if name="Name105" axis="ch" ptType="node" func="cnt" op="gte" val="2">
                    <dgm:alg type="tx">
                      <dgm:param type="parTxLTRAlign" val="l"/>
                      <dgm:param type="parTxRTLAlign" val="l"/>
                      <dgm:param type="stBulletLvl" val="1"/>
                    </dgm:alg>
                  </dgm:if>
                  <dgm:else name="Name106">
                    <dgm:alg type="tx">
                      <dgm:param type="parTxLTRAlign" val="l"/>
                      <dgm:param type="parTxRTLAlign" val="l"/>
                    </dgm:alg>
                  </dgm:else>
                </dgm:choose>
              </dgm:if>
              <dgm:else name="Name107">
                <dgm:choose name="Name108">
                  <dgm:if name="Name109" axis="ch" ptType="node" func="cnt" op="gte" val="2">
                    <dgm:alg type="tx">
                      <dgm:param type="parTxLTRAlign" val="r"/>
                      <dgm:param type="parTxRTLAlign" val="r"/>
                      <dgm:param type="shpTxLTRAlignCh" val="r"/>
                      <dgm:param type="shpTxRTLAlignCh" val="r"/>
                      <dgm:param type="stBulletLvl" val="1"/>
                    </dgm:alg>
                  </dgm:if>
                  <dgm:else name="Name110">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11"/>
      </dgm:choose>
    </dgm:forEach>
    <dgm:forEach name="Name112" axis="ch" ptType="sibTrans" hideLastTrans="0" cnt="1">
      <dgm:layoutNode name="picture1">
        <dgm:alg type="sp"/>
        <dgm:shape xmlns:r="http://schemas.openxmlformats.org/officeDocument/2006/relationships" r:blip="">
          <dgm:adjLst/>
        </dgm:shape>
        <dgm:presOf/>
        <dgm:constrLst/>
        <dgm:forEach name="Name113" ref="imageRepeat"/>
      </dgm:layoutNode>
    </dgm:forEach>
    <dgm:forEach name="Name114" axis="ch" ptType="node" st="2" cnt="1">
      <dgm:layoutNode name="parTx2">
        <dgm:choose name="Name115">
          <dgm:if name="Name116" func="var" arg="dir" op="equ" val="norm">
            <dgm:alg type="tx">
              <dgm:param type="parTxLTRAlign" val="l"/>
              <dgm:param type="parTxRTLAlign" val="r"/>
            </dgm:alg>
          </dgm:if>
          <dgm:else name="Name117">
            <dgm:alg type="tx">
              <dgm:param type="parTxLTRAlign" val="r"/>
              <dgm:param type="parTxRTLAlign" val="l"/>
            </dgm:alg>
          </dgm:else>
        </dgm:choose>
        <dgm:shape xmlns:r="http://schemas.openxmlformats.org/officeDocument/2006/relationships" type="roundRect" r:blip="">
          <dgm:adjLst/>
        </dgm:shape>
        <dgm:presOf axis="self" ptType="node"/>
        <dgm:choose name="Name118">
          <dgm:if name="Name119" func="var" arg="dir" op="equ" val="norm">
            <dgm:constrLst>
              <dgm:constr type="lMarg" refType="w" fact="0.6"/>
              <dgm:constr type="rMarg" refType="primFontSz" fact="0.3"/>
              <dgm:constr type="tMarg" refType="primFontSz" fact="0.3"/>
              <dgm:constr type="bMarg" refType="primFontSz" fact="0.3"/>
            </dgm:constrLst>
          </dgm:if>
          <dgm:else name="Name120">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21">
        <dgm:if name="Name122" axis="ch" ptType="node" func="cnt" op="gte" val="1">
          <dgm:layoutNode name="desTx2" styleLbl="revTx">
            <dgm:varLst>
              <dgm:bulletEnabled val="1"/>
            </dgm:varLst>
            <dgm:choose name="Name123">
              <dgm:if name="Name124" func="var" arg="dir" op="equ" val="norm">
                <dgm:choose name="Name125">
                  <dgm:if name="Name126" axis="ch" ptType="node" func="cnt" op="gte" val="2">
                    <dgm:alg type="tx">
                      <dgm:param type="parTxLTRAlign" val="l"/>
                      <dgm:param type="parTxRTLAlign" val="l"/>
                      <dgm:param type="stBulletLvl" val="1"/>
                    </dgm:alg>
                  </dgm:if>
                  <dgm:else name="Name127">
                    <dgm:alg type="tx">
                      <dgm:param type="parTxLTRAlign" val="l"/>
                      <dgm:param type="parTxRTLAlign" val="l"/>
                    </dgm:alg>
                  </dgm:else>
                </dgm:choose>
              </dgm:if>
              <dgm:else name="Name128">
                <dgm:choose name="Name129">
                  <dgm:if name="Name130" axis="ch" ptType="node" func="cnt" op="gte" val="2">
                    <dgm:alg type="tx">
                      <dgm:param type="parTxLTRAlign" val="r"/>
                      <dgm:param type="parTxRTLAlign" val="r"/>
                      <dgm:param type="shpTxLTRAlignCh" val="r"/>
                      <dgm:param type="shpTxRTLAlignCh" val="r"/>
                      <dgm:param type="stBulletLvl" val="1"/>
                    </dgm:alg>
                  </dgm:if>
                  <dgm:else name="Name131">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32"/>
      </dgm:choose>
    </dgm:forEach>
    <dgm:forEach name="Name133" axis="ch" ptType="sibTrans" hideLastTrans="0" st="2" cnt="1">
      <dgm:layoutNode name="picture2">
        <dgm:alg type="sp"/>
        <dgm:shape xmlns:r="http://schemas.openxmlformats.org/officeDocument/2006/relationships" r:blip="">
          <dgm:adjLst/>
        </dgm:shape>
        <dgm:presOf/>
        <dgm:constrLst/>
        <dgm:forEach name="Name134" ref="imageRepeat"/>
      </dgm:layoutNode>
    </dgm:forEach>
    <dgm:forEach name="Name135" axis="ch" ptType="node" st="3" cnt="1">
      <dgm:layoutNode name="parTx3">
        <dgm:choose name="Name136">
          <dgm:if name="Name137" func="var" arg="dir" op="equ" val="norm">
            <dgm:alg type="tx">
              <dgm:param type="parTxLTRAlign" val="l"/>
              <dgm:param type="parTxRTLAlign" val="r"/>
            </dgm:alg>
          </dgm:if>
          <dgm:else name="Name138">
            <dgm:alg type="tx">
              <dgm:param type="parTxLTRAlign" val="r"/>
              <dgm:param type="parTxRTLAlign" val="l"/>
            </dgm:alg>
          </dgm:else>
        </dgm:choose>
        <dgm:shape xmlns:r="http://schemas.openxmlformats.org/officeDocument/2006/relationships" type="roundRect" r:blip="">
          <dgm:adjLst/>
        </dgm:shape>
        <dgm:presOf axis="self" ptType="node"/>
        <dgm:choose name="Name139">
          <dgm:if name="Name140" func="var" arg="dir" op="equ" val="norm">
            <dgm:constrLst>
              <dgm:constr type="lMarg" refType="w" fact="0.6"/>
              <dgm:constr type="rMarg" refType="primFontSz" fact="0.3"/>
              <dgm:constr type="tMarg" refType="primFontSz" fact="0.3"/>
              <dgm:constr type="bMarg" refType="primFontSz" fact="0.3"/>
            </dgm:constrLst>
          </dgm:if>
          <dgm:else name="Name141">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42">
        <dgm:if name="Name143" axis="ch" ptType="node" func="cnt" op="gte" val="1">
          <dgm:layoutNode name="desTx3" styleLbl="revTx">
            <dgm:varLst>
              <dgm:bulletEnabled val="1"/>
            </dgm:varLst>
            <dgm:choose name="Name144">
              <dgm:if name="Name145" func="var" arg="dir" op="equ" val="norm">
                <dgm:choose name="Name146">
                  <dgm:if name="Name147" axis="ch" ptType="node" func="cnt" op="gte" val="2">
                    <dgm:alg type="tx">
                      <dgm:param type="parTxLTRAlign" val="l"/>
                      <dgm:param type="parTxRTLAlign" val="l"/>
                      <dgm:param type="stBulletLvl" val="1"/>
                    </dgm:alg>
                  </dgm:if>
                  <dgm:else name="Name148">
                    <dgm:alg type="tx">
                      <dgm:param type="parTxLTRAlign" val="l"/>
                      <dgm:param type="parTxRTLAlign" val="l"/>
                    </dgm:alg>
                  </dgm:else>
                </dgm:choose>
              </dgm:if>
              <dgm:else name="Name149">
                <dgm:choose name="Name150">
                  <dgm:if name="Name151" axis="ch" ptType="node" func="cnt" op="gte" val="2">
                    <dgm:alg type="tx">
                      <dgm:param type="parTxLTRAlign" val="r"/>
                      <dgm:param type="parTxRTLAlign" val="r"/>
                      <dgm:param type="shpTxLTRAlignCh" val="r"/>
                      <dgm:param type="shpTxRTLAlignCh" val="r"/>
                      <dgm:param type="stBulletLvl" val="1"/>
                    </dgm:alg>
                  </dgm:if>
                  <dgm:else name="Name152">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53"/>
      </dgm:choose>
    </dgm:forEach>
    <dgm:forEach name="Name154" axis="ch" ptType="sibTrans" hideLastTrans="0" st="3" cnt="1">
      <dgm:layoutNode name="picture3">
        <dgm:alg type="sp"/>
        <dgm:shape xmlns:r="http://schemas.openxmlformats.org/officeDocument/2006/relationships" r:blip="">
          <dgm:adjLst/>
        </dgm:shape>
        <dgm:presOf/>
        <dgm:constrLst/>
        <dgm:forEach name="Name155" ref="imageRepeat"/>
      </dgm:layoutNode>
    </dgm:forEach>
    <dgm:forEach name="Name156" axis="ch" ptType="node" st="4" cnt="1">
      <dgm:layoutNode name="parTx4">
        <dgm:choose name="Name157">
          <dgm:if name="Name158" func="var" arg="dir" op="equ" val="norm">
            <dgm:alg type="tx">
              <dgm:param type="parTxLTRAlign" val="l"/>
              <dgm:param type="parTxRTLAlign" val="r"/>
            </dgm:alg>
          </dgm:if>
          <dgm:else name="Name159">
            <dgm:alg type="tx">
              <dgm:param type="parTxLTRAlign" val="r"/>
              <dgm:param type="parTxRTLAlign" val="l"/>
            </dgm:alg>
          </dgm:else>
        </dgm:choose>
        <dgm:shape xmlns:r="http://schemas.openxmlformats.org/officeDocument/2006/relationships" type="roundRect" r:blip="">
          <dgm:adjLst/>
        </dgm:shape>
        <dgm:presOf axis="self" ptType="node"/>
        <dgm:choose name="Name160">
          <dgm:if name="Name161" func="var" arg="dir" op="equ" val="norm">
            <dgm:constrLst>
              <dgm:constr type="lMarg" refType="w" fact="0.6"/>
              <dgm:constr type="rMarg" refType="primFontSz" fact="0.3"/>
              <dgm:constr type="tMarg" refType="primFontSz" fact="0.3"/>
              <dgm:constr type="bMarg" refType="primFontSz" fact="0.3"/>
            </dgm:constrLst>
          </dgm:if>
          <dgm:else name="Name162">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63">
        <dgm:if name="Name164" axis="ch" ptType="node" func="cnt" op="gte" val="1">
          <dgm:layoutNode name="desTx4" styleLbl="revTx">
            <dgm:varLst>
              <dgm:bulletEnabled val="1"/>
            </dgm:varLst>
            <dgm:choose name="Name165">
              <dgm:if name="Name166" func="var" arg="dir" op="equ" val="norm">
                <dgm:choose name="Name167">
                  <dgm:if name="Name168" axis="ch" ptType="node" func="cnt" op="gte" val="2">
                    <dgm:alg type="tx">
                      <dgm:param type="parTxLTRAlign" val="l"/>
                      <dgm:param type="parTxRTLAlign" val="l"/>
                      <dgm:param type="stBulletLvl" val="1"/>
                    </dgm:alg>
                  </dgm:if>
                  <dgm:else name="Name169">
                    <dgm:alg type="tx">
                      <dgm:param type="parTxLTRAlign" val="l"/>
                      <dgm:param type="parTxRTLAlign" val="l"/>
                    </dgm:alg>
                  </dgm:else>
                </dgm:choose>
              </dgm:if>
              <dgm:else name="Name170">
                <dgm:choose name="Name171">
                  <dgm:if name="Name172" axis="ch" ptType="node" func="cnt" op="gte" val="2">
                    <dgm:alg type="tx">
                      <dgm:param type="parTxLTRAlign" val="r"/>
                      <dgm:param type="parTxRTLAlign" val="r"/>
                      <dgm:param type="shpTxLTRAlignCh" val="r"/>
                      <dgm:param type="shpTxRTLAlignCh" val="r"/>
                      <dgm:param type="stBulletLvl" val="1"/>
                    </dgm:alg>
                  </dgm:if>
                  <dgm:else name="Name173">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74"/>
      </dgm:choose>
    </dgm:forEach>
    <dgm:forEach name="Name175" axis="ch" ptType="sibTrans" hideLastTrans="0" st="4" cnt="1">
      <dgm:layoutNode name="picture4">
        <dgm:alg type="sp"/>
        <dgm:shape xmlns:r="http://schemas.openxmlformats.org/officeDocument/2006/relationships" r:blip="">
          <dgm:adjLst/>
        </dgm:shape>
        <dgm:presOf/>
        <dgm:constrLst/>
        <dgm:forEach name="Name176" ref="imageRepeat"/>
      </dgm:layoutNode>
    </dgm:forEach>
    <dgm:forEach name="Name177" axis="ch" ptType="node" st="5" cnt="1">
      <dgm:layoutNode name="parTx5">
        <dgm:choose name="Name178">
          <dgm:if name="Name179" func="var" arg="dir" op="equ" val="norm">
            <dgm:alg type="tx">
              <dgm:param type="parTxLTRAlign" val="l"/>
              <dgm:param type="parTxRTLAlign" val="r"/>
            </dgm:alg>
          </dgm:if>
          <dgm:else name="Name180">
            <dgm:alg type="tx">
              <dgm:param type="parTxLTRAlign" val="r"/>
              <dgm:param type="parTxRTLAlign" val="l"/>
            </dgm:alg>
          </dgm:else>
        </dgm:choose>
        <dgm:shape xmlns:r="http://schemas.openxmlformats.org/officeDocument/2006/relationships" type="roundRect" r:blip="">
          <dgm:adjLst/>
        </dgm:shape>
        <dgm:presOf axis="self" ptType="node"/>
        <dgm:choose name="Name181">
          <dgm:if name="Name182" func="var" arg="dir" op="equ" val="norm">
            <dgm:constrLst>
              <dgm:constr type="lMarg" refType="w" fact="0.6"/>
              <dgm:constr type="rMarg" refType="primFontSz" fact="0.3"/>
              <dgm:constr type="tMarg" refType="primFontSz" fact="0.3"/>
              <dgm:constr type="bMarg" refType="primFontSz" fact="0.3"/>
            </dgm:constrLst>
          </dgm:if>
          <dgm:else name="Name183">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84">
        <dgm:if name="Name185" axis="ch" ptType="node" func="cnt" op="gte" val="1">
          <dgm:layoutNode name="desTx5" styleLbl="revTx">
            <dgm:varLst>
              <dgm:bulletEnabled val="1"/>
            </dgm:varLst>
            <dgm:choose name="Name186">
              <dgm:if name="Name187" func="var" arg="dir" op="equ" val="norm">
                <dgm:choose name="Name188">
                  <dgm:if name="Name189" axis="ch" ptType="node" func="cnt" op="gte" val="2">
                    <dgm:alg type="tx">
                      <dgm:param type="parTxLTRAlign" val="l"/>
                      <dgm:param type="parTxRTLAlign" val="l"/>
                      <dgm:param type="stBulletLvl" val="1"/>
                    </dgm:alg>
                  </dgm:if>
                  <dgm:else name="Name190">
                    <dgm:alg type="tx">
                      <dgm:param type="parTxLTRAlign" val="l"/>
                      <dgm:param type="parTxRTLAlign" val="l"/>
                    </dgm:alg>
                  </dgm:else>
                </dgm:choose>
              </dgm:if>
              <dgm:else name="Name191">
                <dgm:choose name="Name192">
                  <dgm:if name="Name193" axis="ch" ptType="node" func="cnt" op="gte" val="2">
                    <dgm:alg type="tx">
                      <dgm:param type="parTxLTRAlign" val="r"/>
                      <dgm:param type="parTxRTLAlign" val="r"/>
                      <dgm:param type="shpTxLTRAlignCh" val="r"/>
                      <dgm:param type="shpTxRTLAlignCh" val="r"/>
                      <dgm:param type="stBulletLvl" val="1"/>
                    </dgm:alg>
                  </dgm:if>
                  <dgm:else name="Name194">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95"/>
      </dgm:choose>
    </dgm:forEach>
    <dgm:forEach name="Name196" axis="ch" ptType="sibTrans" hideLastTrans="0" st="5" cnt="1">
      <dgm:layoutNode name="picture5">
        <dgm:alg type="sp"/>
        <dgm:shape xmlns:r="http://schemas.openxmlformats.org/officeDocument/2006/relationships" r:blip="">
          <dgm:adjLst/>
        </dgm:shape>
        <dgm:presOf/>
        <dgm:constrLst/>
        <dgm:forEach name="Name197" ref="imageRepeat"/>
      </dgm:layoutNode>
    </dgm:forEach>
    <dgm:forEach name="Name198" axis="ch" ptType="node" st="6" cnt="1">
      <dgm:layoutNode name="parTx6">
        <dgm:choose name="Name199">
          <dgm:if name="Name200" func="var" arg="dir" op="equ" val="norm">
            <dgm:alg type="tx">
              <dgm:param type="parTxLTRAlign" val="l"/>
              <dgm:param type="parTxRTLAlign" val="r"/>
            </dgm:alg>
          </dgm:if>
          <dgm:else name="Name201">
            <dgm:alg type="tx">
              <dgm:param type="parTxLTRAlign" val="r"/>
              <dgm:param type="parTxRTLAlign" val="l"/>
            </dgm:alg>
          </dgm:else>
        </dgm:choose>
        <dgm:shape xmlns:r="http://schemas.openxmlformats.org/officeDocument/2006/relationships" type="roundRect" r:blip="">
          <dgm:adjLst/>
        </dgm:shape>
        <dgm:presOf axis="self" ptType="node"/>
        <dgm:choose name="Name202">
          <dgm:if name="Name203" func="var" arg="dir" op="equ" val="norm">
            <dgm:constrLst>
              <dgm:constr type="lMarg" refType="w" fact="0.6"/>
              <dgm:constr type="rMarg" refType="primFontSz" fact="0.3"/>
              <dgm:constr type="tMarg" refType="primFontSz" fact="0.3"/>
              <dgm:constr type="bMarg" refType="primFontSz" fact="0.3"/>
            </dgm:constrLst>
          </dgm:if>
          <dgm:else name="Name204">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205">
        <dgm:if name="Name206" axis="ch" ptType="node" func="cnt" op="gte" val="1">
          <dgm:layoutNode name="desTx6" styleLbl="revTx">
            <dgm:varLst>
              <dgm:bulletEnabled val="1"/>
            </dgm:varLst>
            <dgm:choose name="Name207">
              <dgm:if name="Name208" func="var" arg="dir" op="equ" val="norm">
                <dgm:choose name="Name209">
                  <dgm:if name="Name210" axis="ch" ptType="node" func="cnt" op="gte" val="2">
                    <dgm:alg type="tx">
                      <dgm:param type="parTxLTRAlign" val="l"/>
                      <dgm:param type="parTxRTLAlign" val="l"/>
                      <dgm:param type="stBulletLvl" val="1"/>
                    </dgm:alg>
                  </dgm:if>
                  <dgm:else name="Name211">
                    <dgm:alg type="tx">
                      <dgm:param type="parTxLTRAlign" val="l"/>
                      <dgm:param type="parTxRTLAlign" val="l"/>
                    </dgm:alg>
                  </dgm:else>
                </dgm:choose>
              </dgm:if>
              <dgm:else name="Name212">
                <dgm:choose name="Name213">
                  <dgm:if name="Name214" axis="ch" ptType="node" func="cnt" op="gte" val="2">
                    <dgm:alg type="tx">
                      <dgm:param type="parTxLTRAlign" val="r"/>
                      <dgm:param type="parTxRTLAlign" val="r"/>
                      <dgm:param type="shpTxLTRAlignCh" val="r"/>
                      <dgm:param type="shpTxRTLAlignCh" val="r"/>
                      <dgm:param type="stBulletLvl" val="1"/>
                    </dgm:alg>
                  </dgm:if>
                  <dgm:else name="Name215">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216"/>
      </dgm:choose>
    </dgm:forEach>
    <dgm:forEach name="Name217" axis="ch" ptType="sibTrans" hideLastTrans="0" st="6" cnt="1">
      <dgm:layoutNode name="picture6">
        <dgm:alg type="sp"/>
        <dgm:shape xmlns:r="http://schemas.openxmlformats.org/officeDocument/2006/relationships" r:blip="">
          <dgm:adjLst/>
        </dgm:shape>
        <dgm:presOf/>
        <dgm:constrLst/>
        <dgm:forEach name="Name218" ref="imageRepeat"/>
      </dgm:layoutNode>
    </dgm:forEach>
    <dgm:forEach name="Name219" axis="ch" ptType="node" st="7" cnt="1">
      <dgm:layoutNode name="parTx7">
        <dgm:choose name="Name220">
          <dgm:if name="Name221" func="var" arg="dir" op="equ" val="norm">
            <dgm:alg type="tx">
              <dgm:param type="parTxLTRAlign" val="l"/>
              <dgm:param type="parTxRTLAlign" val="r"/>
            </dgm:alg>
          </dgm:if>
          <dgm:else name="Name222">
            <dgm:alg type="tx">
              <dgm:param type="parTxLTRAlign" val="r"/>
              <dgm:param type="parTxRTLAlign" val="l"/>
            </dgm:alg>
          </dgm:else>
        </dgm:choose>
        <dgm:shape xmlns:r="http://schemas.openxmlformats.org/officeDocument/2006/relationships" type="roundRect" r:blip="">
          <dgm:adjLst/>
        </dgm:shape>
        <dgm:presOf axis="self" ptType="node"/>
        <dgm:choose name="Name223">
          <dgm:if name="Name224" func="var" arg="dir" op="equ" val="norm">
            <dgm:constrLst>
              <dgm:constr type="lMarg" refType="w" fact="0.6"/>
              <dgm:constr type="rMarg" refType="primFontSz" fact="0.3"/>
              <dgm:constr type="tMarg" refType="primFontSz" fact="0.3"/>
              <dgm:constr type="bMarg" refType="primFontSz" fact="0.3"/>
            </dgm:constrLst>
          </dgm:if>
          <dgm:else name="Name225">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226">
        <dgm:if name="Name227" axis="ch" ptType="node" func="cnt" op="gte" val="1">
          <dgm:layoutNode name="desTx7" styleLbl="revTx">
            <dgm:varLst>
              <dgm:bulletEnabled val="1"/>
            </dgm:varLst>
            <dgm:choose name="Name228">
              <dgm:if name="Name229" func="var" arg="dir" op="equ" val="norm">
                <dgm:choose name="Name230">
                  <dgm:if name="Name231" axis="ch" ptType="node" func="cnt" op="gte" val="2">
                    <dgm:alg type="tx">
                      <dgm:param type="parTxLTRAlign" val="l"/>
                      <dgm:param type="parTxRTLAlign" val="l"/>
                      <dgm:param type="stBulletLvl" val="1"/>
                    </dgm:alg>
                  </dgm:if>
                  <dgm:else name="Name232">
                    <dgm:alg type="tx">
                      <dgm:param type="parTxLTRAlign" val="l"/>
                      <dgm:param type="parTxRTLAlign" val="l"/>
                    </dgm:alg>
                  </dgm:else>
                </dgm:choose>
              </dgm:if>
              <dgm:else name="Name233">
                <dgm:choose name="Name234">
                  <dgm:if name="Name235" axis="ch" ptType="node" func="cnt" op="gte" val="2">
                    <dgm:alg type="tx">
                      <dgm:param type="parTxLTRAlign" val="r"/>
                      <dgm:param type="parTxRTLAlign" val="r"/>
                      <dgm:param type="shpTxLTRAlignCh" val="r"/>
                      <dgm:param type="shpTxRTLAlignCh" val="r"/>
                      <dgm:param type="stBulletLvl" val="1"/>
                    </dgm:alg>
                  </dgm:if>
                  <dgm:else name="Name236">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237"/>
      </dgm:choose>
    </dgm:forEach>
    <dgm:forEach name="Name238" axis="ch" ptType="sibTrans" hideLastTrans="0" st="7" cnt="1">
      <dgm:layoutNode name="picture7">
        <dgm:alg type="sp"/>
        <dgm:shape xmlns:r="http://schemas.openxmlformats.org/officeDocument/2006/relationships" r:blip="">
          <dgm:adjLst/>
        </dgm:shape>
        <dgm:presOf/>
        <dgm:constrLst/>
        <dgm:forEach name="Name239" ref="imageRepeat"/>
      </dgm:layoutNode>
    </dgm:forEach>
  </dgm:layoutNode>
</dgm:layoutDef>
</file>

<file path=ppt/diagrams/layout9.xml><?xml version="1.0" encoding="utf-8"?>
<dgm:layoutDef xmlns:dgm="http://schemas.openxmlformats.org/drawingml/2006/diagram" xmlns:a="http://schemas.openxmlformats.org/drawingml/2006/main" uniqueId="urn:microsoft.com/office/officeart/2008/layout/AscendingPictureAccentProcess">
  <dgm:title val=""/>
  <dgm:desc val=""/>
  <dgm:catLst>
    <dgm:cat type="process" pri="22500"/>
    <dgm:cat type="picture" pri="16000"/>
    <dgm:cat type="pictureconvert" pri="16000"/>
  </dgm:catLst>
  <dgm:samp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shape xmlns:r="http://schemas.openxmlformats.org/officeDocument/2006/relationships" r:blip="">
      <dgm:adjLst/>
    </dgm:shape>
    <dgm:choose name="Name1">
      <dgm:if name="Name2" axis="ch" ptType="node" func="cnt" op="equ" val="1">
        <dgm:choose name="Name3">
          <dgm:if name="Name4" func="var" arg="dir" op="equ" val="norm">
            <dgm:choose name="Name5">
              <dgm:if name="Name6" axis="des" func="maxDepth" op="gt" val="1">
                <dgm:alg type="composite">
                  <dgm:param type="ar" val="2.7"/>
                </dgm:alg>
                <dgm:constrLst>
                  <dgm:constr type="primFontSz" for="ch" forName="parTx1" op="equ" val="65"/>
                  <dgm:constr type="primFontSz" for="ch" forName="desTx1" op="equ" val="65"/>
                  <dgm:constr type="userD" refType="w" fact="0.0247"/>
                  <dgm:constr type="l" for="ch" forName="parTx1" refType="w" fact="0.2711"/>
                  <dgm:constr type="t" for="ch" forName="parTx1" refType="h" fact="0.9603"/>
                  <dgm:constr type="w" for="ch" forName="parTx1" refType="w" fact="0.5325"/>
                  <dgm:constr type="h" for="ch" forName="parTx1" refType="h" fact="0.3856"/>
                  <dgm:constr type="ctrX" for="ch" forName="picture1" refType="w" fact="0.2469"/>
                  <dgm:constr type="ctrY" for="ch" forName="picture1" refType="h" fact="0.9"/>
                  <dgm:constr type="w" for="ch" forName="picture1" refType="w" fact="0.2469"/>
                  <dgm:constr type="h" for="ch" forName="picture1" refType="h" fact="0.6667"/>
                  <dgm:constr type="l" for="ch" forName="desTx1" refType="r" refFor="ch" refForName="parTx1"/>
                  <dgm:constr type="r" for="ch" forName="desTx1" refType="w"/>
                  <dgm:constr type="t" for="ch" forName="desTx1" refType="t" refFor="ch" refForName="parTx1"/>
                  <dgm:constr type="h" for="ch" forName="desTx1" refType="h" refFor="ch" refForName="parTx1"/>
                </dgm:constrLst>
              </dgm:if>
              <dgm:else name="Name7">
                <dgm:alg type="composite">
                  <dgm:param type="ar" val="2"/>
                </dgm:alg>
                <dgm:constrLst>
                  <dgm:constr type="primFontSz" for="ch" forName="parTx1" op="equ" val="65"/>
                  <dgm:constr type="userD" refType="w" fact="0.0333"/>
                  <dgm:constr type="l" for="ch" forName="parTx1" refType="w" fact="0.366"/>
                  <dgm:constr type="t" for="ch" forName="parTx1" refType="h" fact="0.7113"/>
                  <dgm:constr type="w" for="ch" forName="parTx1" refType="w" fact="0.7189"/>
                  <dgm:constr type="h" for="ch" forName="parTx1" refType="h" fact="0.3856"/>
                  <dgm:constr type="ctrX" for="ch" forName="picture1" refType="w" fact="0.3333"/>
                  <dgm:constr type="ctrY" for="ch" forName="picture1" refType="h" fact="0.6667"/>
                  <dgm:constr type="w" for="ch" forName="picture1" refType="w" fact="0.3333"/>
                  <dgm:constr type="h" for="ch" forName="picture1" refType="h" fact="0.6667"/>
                </dgm:constrLst>
              </dgm:else>
            </dgm:choose>
          </dgm:if>
          <dgm:else name="Name8">
            <dgm:choose name="Name9">
              <dgm:if name="Name10" axis="des" func="maxDepth" op="gt" val="1">
                <dgm:alg type="composite">
                  <dgm:param type="ar" val="2.7"/>
                </dgm:alg>
                <dgm:constrLst>
                  <dgm:constr type="primFontSz" for="ch" forName="parTx1" op="equ" val="65"/>
                  <dgm:constr type="primFontSz" for="ch" forName="desTx1" op="equ" val="65"/>
                  <dgm:constr type="userD" refType="w" fact="0.0247"/>
                  <dgm:constr type="r" for="ch" forName="parTx1" refType="w" fact="0.7289"/>
                  <dgm:constr type="t" for="ch" forName="parTx1" refType="h" fact="0.9603"/>
                  <dgm:constr type="w" for="ch" forName="parTx1" refType="w" fact="0.5325"/>
                  <dgm:constr type="h" for="ch" forName="parTx1" refType="h" fact="0.3856"/>
                  <dgm:constr type="ctrX" for="ch" forName="picture1" refType="w" fact="0.7531"/>
                  <dgm:constr type="ctrY" for="ch" forName="picture1" refType="h" fact="0.9"/>
                  <dgm:constr type="w" for="ch" forName="picture1" refType="w" fact="0.2469"/>
                  <dgm:constr type="h" for="ch" forName="picture1" refType="h" fact="0.6667"/>
                  <dgm:constr type="r" for="ch" forName="desTx1" refType="l" refFor="ch" refForName="parTx1"/>
                  <dgm:constr type="l" for="ch" forName="desTx1"/>
                  <dgm:constr type="t" for="ch" forName="desTx1" refType="t" refFor="ch" refForName="parTx1"/>
                  <dgm:constr type="h" for="ch" forName="desTx1" refType="h" refFor="ch" refForName="parTx1"/>
                </dgm:constrLst>
              </dgm:if>
              <dgm:else name="Name11">
                <dgm:alg type="composite">
                  <dgm:param type="ar" val="2"/>
                </dgm:alg>
                <dgm:constrLst>
                  <dgm:constr type="primFontSz" for="ch" forName="parTx1" op="equ" val="65"/>
                  <dgm:constr type="userD" refType="w" fact="0.0333"/>
                  <dgm:constr type="r" for="ch" forName="parTx1" refType="w" fact="0.634"/>
                  <dgm:constr type="t" for="ch" forName="parTx1" refType="h" fact="0.7113"/>
                  <dgm:constr type="w" for="ch" forName="parTx1" refType="w" fact="0.7189"/>
                  <dgm:constr type="h" for="ch" forName="parTx1" refType="h" fact="0.3856"/>
                  <dgm:constr type="ctrX" for="ch" forName="picture1" refType="w" fact="0.6667"/>
                  <dgm:constr type="ctrY" for="ch" forName="picture1" refType="h" fact="0.6667"/>
                  <dgm:constr type="w" for="ch" forName="picture1" refType="w" fact="0.3333"/>
                  <dgm:constr type="h" for="ch" forName="picture1" refType="h" fact="0.6667"/>
                </dgm:constrLst>
              </dgm:else>
            </dgm:choose>
          </dgm:else>
        </dgm:choose>
      </dgm:if>
      <dgm:if name="Name12" axis="ch" ptType="node" func="cnt" op="equ" val="2">
        <dgm:choose name="Name13">
          <dgm:if name="Name14" func="var" arg="dir" op="equ" val="norm">
            <dgm:choose name="Name15">
              <dgm:if name="Name16" axis="des" func="maxDepth" op="gt" val="1">
                <dgm:alg type="composite">
                  <dgm:param type="ar" val="2"/>
                </dgm:alg>
                <dgm:constrLst>
                  <dgm:constr type="primFontSz" for="ch" forName="parTx1" op="equ" val="65"/>
                  <dgm:constr type="primFontSz" for="ch" forName="parTx2" refType="primFontSz" refFor="ch" refForName="parTx1" op="equ"/>
                  <dgm:constr type="primFontSz" for="ch" forName="desTx1" op="equ" val="65"/>
                  <dgm:constr type="primFontSz" for="ch" forName="desTx2" refType="primFontSz" refFor="ch" refForName="desTx1" op="equ"/>
                  <dgm:constr type="userD" refType="w" fact="0.0188"/>
                  <dgm:constr type="ctrX" for="ch" forName="dot1" refType="w" fact="0.3221"/>
                  <dgm:constr type="ctrY" for="ch" forName="dot1" refType="h" fact="0.5911"/>
                  <dgm:constr type="w" for="ch" forName="dot1" refType="userD"/>
                  <dgm:constr type="h" for="ch" forName="dot1" refType="userD"/>
                  <dgm:constr type="ctrX" for="ch" forName="dot2" refType="w" fact="0.3056"/>
                  <dgm:constr type="ctrY" for="ch" forName="dot2" refType="h" fact="0.644"/>
                  <dgm:constr type="w" for="ch" forName="dot2" refType="userD"/>
                  <dgm:constr type="h" for="ch" forName="dot2" refType="userD"/>
                  <dgm:constr type="ctrX" for="ch" forName="dot3" refType="w" fact="0.2859"/>
                  <dgm:constr type="ctrY" for="ch" forName="dot3" refType="h" fact="0.6898"/>
                  <dgm:constr type="w" for="ch" forName="dot3" refType="userD"/>
                  <dgm:constr type="h" for="ch" forName="dot3" refType="userD"/>
                  <dgm:constr type="ctrX" for="ch" forName="dotArrow1" refType="w" fact="0.3095"/>
                  <dgm:constr type="ctrY" for="ch" forName="dotArrow1" refType="h" fact="0.0587"/>
                  <dgm:constr type="w" for="ch" forName="dotArrow1" refType="userD"/>
                  <dgm:constr type="h" for="ch" forName="dotArrow1" refType="userD"/>
                  <dgm:constr type="ctrX" for="ch" forName="dotArrow2" refType="w" fact="0.3346"/>
                  <dgm:constr type="ctrY" for="ch" forName="dotArrow2" refType="h" fact="0.0287"/>
                  <dgm:constr type="w" for="ch" forName="dotArrow2" refType="userD"/>
                  <dgm:constr type="h" for="ch" forName="dotArrow2" refType="userD"/>
                  <dgm:constr type="ctrX" for="ch" forName="dotArrow3" refType="w" fact="0.3597"/>
                  <dgm:constr type="ctrY" for="ch" forName="dotArrow3" refType="h" fact="-0.0013"/>
                  <dgm:constr type="w" for="ch" forName="dotArrow3" refType="userD"/>
                  <dgm:constr type="h" for="ch" forName="dotArrow3" refType="userD"/>
                  <dgm:constr type="ctrX" for="ch" forName="dotArrow4" refType="w" fact="0.3848"/>
                  <dgm:constr type="ctrY" for="ch" forName="dotArrow4" refType="h" fact="0.0287"/>
                  <dgm:constr type="w" for="ch" forName="dotArrow4" refType="userD"/>
                  <dgm:constr type="h" for="ch" forName="dotArrow4" refType="userD"/>
                  <dgm:constr type="ctrX" for="ch" forName="dotArrow5" refType="w" fact="0.41"/>
                  <dgm:constr type="ctrY" for="ch" forName="dotArrow5" refType="h" fact="0.0587"/>
                  <dgm:constr type="w" for="ch" forName="dotArrow5" refType="userD"/>
                  <dgm:constr type="h" for="ch" forName="dotArrow5" refType="userD"/>
                  <dgm:constr type="ctrX" for="ch" forName="dotArrow6" refType="w" fact="0.3597"/>
                  <dgm:constr type="ctrY" for="ch" forName="dotArrow6" refType="h" fact="0.062"/>
                  <dgm:constr type="w" for="ch" forName="dotArrow6" refType="userD"/>
                  <dgm:constr type="h" for="ch" forName="dotArrow6" refType="userD"/>
                  <dgm:constr type="ctrX" for="ch" forName="dotArrow7" refType="w" fact="0.3597"/>
                  <dgm:constr type="ctrY" for="ch" forName="dotArrow7" refType="h" fact="0.1253"/>
                  <dgm:constr type="w" for="ch" forName="dotArrow7" refType="userD"/>
                  <dgm:constr type="h" for="ch" forName="dotArrow7" refType="userD"/>
                  <dgm:constr type="l" for="ch" forName="parTx1" refType="w" fact="0.197"/>
                  <dgm:constr type="t" for="ch" forName="parTx1" refType="h" fact="0.8169"/>
                  <dgm:constr type="w" for="ch" forName="parTx1" refType="w" fact="0.4064"/>
                  <dgm:constr type="h" for="ch" forName="parTx1" refType="h" fact="0.218"/>
                  <dgm:constr type="ctrX" for="ch" forName="picture1" refType="w" fact="0.1785"/>
                  <dgm:constr type="ctrY" for="ch" forName="picture1" refType="h" fact="0.7834"/>
                  <dgm:constr type="w" for="ch" forName="picture1" refType="w" fact="0.1884"/>
                  <dgm:constr type="h" for="ch" forName="picture1" refType="h" fact="0.3768"/>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3688"/>
                  <dgm:constr type="t" for="ch" forName="parTx2" refType="h" fact="0.3905"/>
                  <dgm:constr type="w" for="ch" forName="parTx2" refType="w" fact="0.4064"/>
                  <dgm:constr type="h" for="ch" forName="parTx2" refType="h" fact="0.218"/>
                  <dgm:constr type="ctrX" for="ch" forName="picture2" refType="w" fact="0.3503"/>
                  <dgm:constr type="ctrY" for="ch" forName="picture2" refType="h" fact="0.357"/>
                  <dgm:constr type="w" for="ch" forName="picture2" refType="w" fact="0.1884"/>
                  <dgm:constr type="h" for="ch" forName="picture2" refType="h" fact="0.3768"/>
                  <dgm:constr type="l" for="ch" forName="desTx2" refType="r" refFor="ch" refForName="parTx2"/>
                  <dgm:constr type="r" for="ch" forName="desTx2" refType="w"/>
                  <dgm:constr type="t" for="ch" forName="desTx2" refType="t" refFor="ch" refForName="parTx2"/>
                  <dgm:constr type="h" for="ch" forName="desTx2" refType="h" refFor="ch" refForName="parTx2"/>
                </dgm:constrLst>
              </dgm:if>
              <dgm:else name="Name17">
                <dgm:alg type="composite">
                  <dgm:param type="ar" val="1.5073"/>
                </dgm:alg>
                <dgm:constrLst>
                  <dgm:constr type="primFontSz" for="ch" forName="parTx1" op="equ" val="65"/>
                  <dgm:constr type="primFontSz" for="ch" forName="parTx2" refType="primFontSz" refFor="ch" refForName="parTx1" op="equ"/>
                  <dgm:constr type="userD" refType="w" fact="0.025"/>
                  <dgm:constr type="ctrX" for="ch" forName="dot1" refType="w" fact="0.4274"/>
                  <dgm:constr type="ctrY" for="ch" forName="dot1" refType="h" fact="0.5911"/>
                  <dgm:constr type="w" for="ch" forName="dot1" refType="userD"/>
                  <dgm:constr type="h" for="ch" forName="dot1" refType="userD"/>
                  <dgm:constr type="ctrX" for="ch" forName="dot2" refType="w" fact="0.4055"/>
                  <dgm:constr type="ctrY" for="ch" forName="dot2" refType="h" fact="0.644"/>
                  <dgm:constr type="w" for="ch" forName="dot2" refType="userD"/>
                  <dgm:constr type="h" for="ch" forName="dot2" refType="userD"/>
                  <dgm:constr type="ctrX" for="ch" forName="dot3" refType="w" fact="0.3794"/>
                  <dgm:constr type="ctrY" for="ch" forName="dot3" refType="h" fact="0.6898"/>
                  <dgm:constr type="w" for="ch" forName="dot3" refType="userD"/>
                  <dgm:constr type="h" for="ch" forName="dot3" refType="userD"/>
                  <dgm:constr type="ctrX" for="ch" forName="dotArrow1" refType="w" fact="0.4106"/>
                  <dgm:constr type="ctrY" for="ch" forName="dotArrow1" refType="h" fact="0.0587"/>
                  <dgm:constr type="w" for="ch" forName="dotArrow1" refType="userD"/>
                  <dgm:constr type="h" for="ch" forName="dotArrow1" refType="userD"/>
                  <dgm:constr type="ctrX" for="ch" forName="dotArrow2" refType="w" fact="0.444"/>
                  <dgm:constr type="ctrY" for="ch" forName="dotArrow2" refType="h" fact="0.0287"/>
                  <dgm:constr type="w" for="ch" forName="dotArrow2" refType="userD"/>
                  <dgm:constr type="h" for="ch" forName="dotArrow2" refType="userD"/>
                  <dgm:constr type="ctrX" for="ch" forName="dotArrow3" refType="w" fact="0.4773"/>
                  <dgm:constr type="ctrY" for="ch" forName="dotArrow3" refType="h" fact="-0.0013"/>
                  <dgm:constr type="w" for="ch" forName="dotArrow3" refType="userD"/>
                  <dgm:constr type="h" for="ch" forName="dotArrow3" refType="userD"/>
                  <dgm:constr type="ctrX" for="ch" forName="dotArrow4" refType="w" fact="0.5106"/>
                  <dgm:constr type="ctrY" for="ch" forName="dotArrow4" refType="h" fact="0.0287"/>
                  <dgm:constr type="w" for="ch" forName="dotArrow4" refType="userD"/>
                  <dgm:constr type="h" for="ch" forName="dotArrow4" refType="userD"/>
                  <dgm:constr type="ctrX" for="ch" forName="dotArrow5" refType="w" fact="0.544"/>
                  <dgm:constr type="ctrY" for="ch" forName="dotArrow5" refType="h" fact="0.0587"/>
                  <dgm:constr type="w" for="ch" forName="dotArrow5" refType="userD"/>
                  <dgm:constr type="h" for="ch" forName="dotArrow5" refType="userD"/>
                  <dgm:constr type="ctrX" for="ch" forName="dotArrow6" refType="w" fact="0.4773"/>
                  <dgm:constr type="ctrY" for="ch" forName="dotArrow6" refType="h" fact="0.062"/>
                  <dgm:constr type="w" for="ch" forName="dotArrow6" refType="userD"/>
                  <dgm:constr type="h" for="ch" forName="dotArrow6" refType="userD"/>
                  <dgm:constr type="ctrX" for="ch" forName="dotArrow7" refType="w" fact="0.4773"/>
                  <dgm:constr type="ctrY" for="ch" forName="dotArrow7" refType="h" fact="0.1253"/>
                  <dgm:constr type="w" for="ch" forName="dotArrow7" refType="userD"/>
                  <dgm:constr type="h" for="ch" forName="dotArrow7" refType="userD"/>
                  <dgm:constr type="l" for="ch" forName="parTx1" refType="w" fact="0.2614"/>
                  <dgm:constr type="t" for="ch" forName="parTx1" refType="h" fact="0.8086"/>
                  <dgm:constr type="w" for="ch" forName="parTx1" refType="w" fact="0.5392"/>
                  <dgm:constr type="h" for="ch" forName="parTx1" refType="h" fact="0.218"/>
                  <dgm:constr type="ctrX" for="ch" forName="picture1" refType="w" fact="0.2369"/>
                  <dgm:constr type="ctrY" for="ch" forName="picture1" refType="h" fact="0.7834"/>
                  <dgm:constr type="w" for="ch" forName="picture1" refType="w" fact="0.25"/>
                  <dgm:constr type="h" for="ch" forName="picture1" refType="h" fact="0.3768"/>
                  <dgm:constr type="l" for="ch" forName="parTx2" refType="w" fact="0.4893"/>
                  <dgm:constr type="t" for="ch" forName="parTx2" refType="h" fact="0.3822"/>
                  <dgm:constr type="w" for="ch" forName="parTx2" refType="w" fact="0.5392"/>
                  <dgm:constr type="h" for="ch" forName="parTx2" refType="h" fact="0.218"/>
                  <dgm:constr type="ctrX" for="ch" forName="picture2" refType="w" fact="0.4648"/>
                  <dgm:constr type="ctrY" for="ch" forName="picture2" refType="h" fact="0.357"/>
                  <dgm:constr type="w" for="ch" forName="picture2" refType="w" fact="0.25"/>
                  <dgm:constr type="h" for="ch" forName="picture2" refType="h" fact="0.3768"/>
                </dgm:constrLst>
              </dgm:else>
            </dgm:choose>
          </dgm:if>
          <dgm:else name="Name18">
            <dgm:choose name="Name19">
              <dgm:if name="Name20" axis="des" func="maxDepth" op="gt" val="1">
                <dgm:alg type="composite">
                  <dgm:param type="ar" val="2"/>
                </dgm:alg>
                <dgm:constrLst>
                  <dgm:constr type="primFontSz" for="ch" forName="parTx1" op="equ" val="65"/>
                  <dgm:constr type="primFontSz" for="ch" forName="parTx2" refType="primFontSz" refFor="ch" refForName="parTx1" op="equ"/>
                  <dgm:constr type="primFontSz" for="ch" forName="desTx1" op="equ" val="65"/>
                  <dgm:constr type="primFontSz" for="ch" forName="desTx2" refType="primFontSz" refFor="ch" refForName="desTx1" op="equ"/>
                  <dgm:constr type="userD" refType="w" fact="0.0188"/>
                  <dgm:constr type="ctrX" for="ch" forName="dot1" refType="w" fact="0.6779"/>
                  <dgm:constr type="ctrY" for="ch" forName="dot1" refType="h" fact="0.5911"/>
                  <dgm:constr type="w" for="ch" forName="dot1" refType="userD"/>
                  <dgm:constr type="h" for="ch" forName="dot1" refType="userD"/>
                  <dgm:constr type="ctrX" for="ch" forName="dot2" refType="w" fact="0.6944"/>
                  <dgm:constr type="ctrY" for="ch" forName="dot2" refType="h" fact="0.644"/>
                  <dgm:constr type="w" for="ch" forName="dot2" refType="userD"/>
                  <dgm:constr type="h" for="ch" forName="dot2" refType="userD"/>
                  <dgm:constr type="ctrX" for="ch" forName="dot3" refType="w" fact="0.7141"/>
                  <dgm:constr type="ctrY" for="ch" forName="dot3" refType="h" fact="0.6898"/>
                  <dgm:constr type="w" for="ch" forName="dot3" refType="userD"/>
                  <dgm:constr type="h" for="ch" forName="dot3" refType="userD"/>
                  <dgm:constr type="ctrX" for="ch" forName="dotArrow1" refType="w" fact="0.6905"/>
                  <dgm:constr type="ctrY" for="ch" forName="dotArrow1" refType="h" fact="0.0587"/>
                  <dgm:constr type="w" for="ch" forName="dotArrow1" refType="userD"/>
                  <dgm:constr type="h" for="ch" forName="dotArrow1" refType="userD"/>
                  <dgm:constr type="ctrX" for="ch" forName="dotArrow2" refType="w" fact="0.6654"/>
                  <dgm:constr type="ctrY" for="ch" forName="dotArrow2" refType="h" fact="0.0287"/>
                  <dgm:constr type="w" for="ch" forName="dotArrow2" refType="userD"/>
                  <dgm:constr type="h" for="ch" forName="dotArrow2" refType="userD"/>
                  <dgm:constr type="ctrX" for="ch" forName="dotArrow3" refType="w" fact="0.6403"/>
                  <dgm:constr type="ctrY" for="ch" forName="dotArrow3" refType="h" fact="-0.0013"/>
                  <dgm:constr type="w" for="ch" forName="dotArrow3" refType="userD"/>
                  <dgm:constr type="h" for="ch" forName="dotArrow3" refType="userD"/>
                  <dgm:constr type="ctrX" for="ch" forName="dotArrow4" refType="w" fact="0.6152"/>
                  <dgm:constr type="ctrY" for="ch" forName="dotArrow4" refType="h" fact="0.0287"/>
                  <dgm:constr type="w" for="ch" forName="dotArrow4" refType="userD"/>
                  <dgm:constr type="h" for="ch" forName="dotArrow4" refType="userD"/>
                  <dgm:constr type="ctrX" for="ch" forName="dotArrow5" refType="w" fact="0.59"/>
                  <dgm:constr type="ctrY" for="ch" forName="dotArrow5" refType="h" fact="0.0587"/>
                  <dgm:constr type="w" for="ch" forName="dotArrow5" refType="userD"/>
                  <dgm:constr type="h" for="ch" forName="dotArrow5" refType="userD"/>
                  <dgm:constr type="ctrX" for="ch" forName="dotArrow6" refType="w" fact="0.6403"/>
                  <dgm:constr type="ctrY" for="ch" forName="dotArrow6" refType="h" fact="0.062"/>
                  <dgm:constr type="w" for="ch" forName="dotArrow6" refType="userD"/>
                  <dgm:constr type="h" for="ch" forName="dotArrow6" refType="userD"/>
                  <dgm:constr type="ctrX" for="ch" forName="dotArrow7" refType="w" fact="0.6403"/>
                  <dgm:constr type="ctrY" for="ch" forName="dotArrow7" refType="h" fact="0.1253"/>
                  <dgm:constr type="w" for="ch" forName="dotArrow7" refType="userD"/>
                  <dgm:constr type="h" for="ch" forName="dotArrow7" refType="userD"/>
                  <dgm:constr type="r" for="ch" forName="parTx1" refType="w" fact="0.803"/>
                  <dgm:constr type="t" for="ch" forName="parTx1" refType="h" fact="0.8169"/>
                  <dgm:constr type="w" for="ch" forName="parTx1" refType="w" fact="0.4064"/>
                  <dgm:constr type="h" for="ch" forName="parTx1" refType="h" fact="0.218"/>
                  <dgm:constr type="ctrX" for="ch" forName="picture1" refType="w" fact="0.8215"/>
                  <dgm:constr type="ctrY" for="ch" forName="picture1" refType="h" fact="0.7834"/>
                  <dgm:constr type="w" for="ch" forName="picture1" refType="w" fact="0.1884"/>
                  <dgm:constr type="h" for="ch" forName="picture1" refType="h" fact="0.3768"/>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6312"/>
                  <dgm:constr type="t" for="ch" forName="parTx2" refType="h" fact="0.3905"/>
                  <dgm:constr type="w" for="ch" forName="parTx2" refType="w" fact="0.4064"/>
                  <dgm:constr type="h" for="ch" forName="parTx2" refType="h" fact="0.218"/>
                  <dgm:constr type="ctrX" for="ch" forName="picture2" refType="w" fact="0.6497"/>
                  <dgm:constr type="ctrY" for="ch" forName="picture2" refType="h" fact="0.357"/>
                  <dgm:constr type="w" for="ch" forName="picture2" refType="w" fact="0.1884"/>
                  <dgm:constr type="h" for="ch" forName="picture2" refType="h" fact="0.3768"/>
                  <dgm:constr type="r" for="ch" forName="desTx2" refType="l" refFor="ch" refForName="parTx2"/>
                  <dgm:constr type="l" for="ch" forName="desTx2"/>
                  <dgm:constr type="t" for="ch" forName="desTx2" refType="t" refFor="ch" refForName="parTx2"/>
                  <dgm:constr type="h" for="ch" forName="desTx2" refType="h" refFor="ch" refForName="parTx2"/>
                </dgm:constrLst>
              </dgm:if>
              <dgm:else name="Name21">
                <dgm:alg type="composite">
                  <dgm:param type="ar" val="1.5073"/>
                </dgm:alg>
                <dgm:constrLst>
                  <dgm:constr type="primFontSz" for="ch" forName="parTx1" op="equ" val="65"/>
                  <dgm:constr type="primFontSz" for="ch" forName="parTx2" refType="primFontSz" refFor="ch" refForName="parTx1" op="equ"/>
                  <dgm:constr type="userD" refType="w" fact="0.025"/>
                  <dgm:constr type="ctrX" for="ch" forName="dot1" refType="w" fact="0.5726"/>
                  <dgm:constr type="ctrY" for="ch" forName="dot1" refType="h" fact="0.5911"/>
                  <dgm:constr type="w" for="ch" forName="dot1" refType="userD"/>
                  <dgm:constr type="h" for="ch" forName="dot1" refType="userD"/>
                  <dgm:constr type="ctrX" for="ch" forName="dot2" refType="w" fact="0.5945"/>
                  <dgm:constr type="ctrY" for="ch" forName="dot2" refType="h" fact="0.644"/>
                  <dgm:constr type="w" for="ch" forName="dot2" refType="userD"/>
                  <dgm:constr type="h" for="ch" forName="dot2" refType="userD"/>
                  <dgm:constr type="ctrX" for="ch" forName="dot3" refType="w" fact="0.6206"/>
                  <dgm:constr type="ctrY" for="ch" forName="dot3" refType="h" fact="0.6898"/>
                  <dgm:constr type="w" for="ch" forName="dot3" refType="userD"/>
                  <dgm:constr type="h" for="ch" forName="dot3" refType="userD"/>
                  <dgm:constr type="ctrX" for="ch" forName="dotArrow1" refType="w" fact="0.5894"/>
                  <dgm:constr type="ctrY" for="ch" forName="dotArrow1" refType="h" fact="0.0587"/>
                  <dgm:constr type="w" for="ch" forName="dotArrow1" refType="userD"/>
                  <dgm:constr type="h" for="ch" forName="dotArrow1" refType="userD"/>
                  <dgm:constr type="ctrX" for="ch" forName="dotArrow2" refType="w" fact="0.556"/>
                  <dgm:constr type="ctrY" for="ch" forName="dotArrow2" refType="h" fact="0.0287"/>
                  <dgm:constr type="w" for="ch" forName="dotArrow2" refType="userD"/>
                  <dgm:constr type="h" for="ch" forName="dotArrow2" refType="userD"/>
                  <dgm:constr type="ctrX" for="ch" forName="dotArrow3" refType="w" fact="0.5227"/>
                  <dgm:constr type="ctrY" for="ch" forName="dotArrow3" refType="h" fact="-0.0013"/>
                  <dgm:constr type="w" for="ch" forName="dotArrow3" refType="userD"/>
                  <dgm:constr type="h" for="ch" forName="dotArrow3" refType="userD"/>
                  <dgm:constr type="ctrX" for="ch" forName="dotArrow4" refType="w" fact="0.4894"/>
                  <dgm:constr type="ctrY" for="ch" forName="dotArrow4" refType="h" fact="0.0287"/>
                  <dgm:constr type="w" for="ch" forName="dotArrow4" refType="userD"/>
                  <dgm:constr type="h" for="ch" forName="dotArrow4" refType="userD"/>
                  <dgm:constr type="ctrX" for="ch" forName="dotArrow5" refType="w" fact="0.456"/>
                  <dgm:constr type="ctrY" for="ch" forName="dotArrow5" refType="h" fact="0.0587"/>
                  <dgm:constr type="w" for="ch" forName="dotArrow5" refType="userD"/>
                  <dgm:constr type="h" for="ch" forName="dotArrow5" refType="userD"/>
                  <dgm:constr type="ctrX" for="ch" forName="dotArrow6" refType="w" fact="0.5227"/>
                  <dgm:constr type="ctrY" for="ch" forName="dotArrow6" refType="h" fact="0.062"/>
                  <dgm:constr type="w" for="ch" forName="dotArrow6" refType="userD"/>
                  <dgm:constr type="h" for="ch" forName="dotArrow6" refType="userD"/>
                  <dgm:constr type="ctrX" for="ch" forName="dotArrow7" refType="w" fact="0.5227"/>
                  <dgm:constr type="ctrY" for="ch" forName="dotArrow7" refType="h" fact="0.1253"/>
                  <dgm:constr type="w" for="ch" forName="dotArrow7" refType="userD"/>
                  <dgm:constr type="h" for="ch" forName="dotArrow7" refType="userD"/>
                  <dgm:constr type="r" for="ch" forName="parTx1" refType="w" fact="0.7386"/>
                  <dgm:constr type="t" for="ch" forName="parTx1" refType="h" fact="0.8086"/>
                  <dgm:constr type="w" for="ch" forName="parTx1" refType="w" fact="0.5392"/>
                  <dgm:constr type="h" for="ch" forName="parTx1" refType="h" fact="0.218"/>
                  <dgm:constr type="ctrX" for="ch" forName="picture1" refType="w" fact="0.7631"/>
                  <dgm:constr type="ctrY" for="ch" forName="picture1" refType="h" fact="0.7834"/>
                  <dgm:constr type="w" for="ch" forName="picture1" refType="w" fact="0.25"/>
                  <dgm:constr type="h" for="ch" forName="picture1" refType="h" fact="0.3768"/>
                  <dgm:constr type="r" for="ch" forName="parTx2" refType="w" fact="0.5107"/>
                  <dgm:constr type="t" for="ch" forName="parTx2" refType="h" fact="0.3822"/>
                  <dgm:constr type="w" for="ch" forName="parTx2" refType="w" fact="0.5392"/>
                  <dgm:constr type="h" for="ch" forName="parTx2" refType="h" fact="0.218"/>
                  <dgm:constr type="ctrX" for="ch" forName="picture2" refType="w" fact="0.5352"/>
                  <dgm:constr type="ctrY" for="ch" forName="picture2" refType="h" fact="0.357"/>
                  <dgm:constr type="w" for="ch" forName="picture2" refType="w" fact="0.25"/>
                  <dgm:constr type="h" for="ch" forName="picture2" refType="h" fact="0.3768"/>
                </dgm:constrLst>
              </dgm:else>
            </dgm:choose>
          </dgm:else>
        </dgm:choose>
      </dgm:if>
      <dgm:if name="Name22" axis="ch" ptType="node" func="cnt" op="equ" val="3">
        <dgm:choose name="Name23">
          <dgm:if name="Name24" func="var" arg="dir" op="equ" val="norm">
            <dgm:choose name="Name25">
              <dgm:if name="Name26" axis="des" func="maxDepth" op="gt" val="1">
                <dgm:alg type="composite">
                  <dgm:param type="ar" val="1.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userD" refType="w" fact="0.0162"/>
                  <dgm:constr type="ctrX" for="ch" forName="dot1" refType="w" fact="0.2981"/>
                  <dgm:constr type="ctrY" for="ch" forName="dot1" refType="h" fact="0.763"/>
                  <dgm:constr type="w" for="ch" forName="dot1" refType="userD"/>
                  <dgm:constr type="h" for="ch" forName="dot1" refType="userD"/>
                  <dgm:constr type="ctrX" for="ch" forName="dot2" refType="w" fact="0.2676"/>
                  <dgm:constr type="ctrY" for="ch" forName="dot2" refType="h" fact="0.7887"/>
                  <dgm:constr type="w" for="ch" forName="dot2" refType="userD"/>
                  <dgm:constr type="h" for="ch" forName="dot2" refType="userD"/>
                  <dgm:constr type="ctrX" for="ch" forName="dot3" refType="w" fact="0.2357"/>
                  <dgm:constr type="ctrY" for="ch" forName="dot3" refType="h" fact="0.809"/>
                  <dgm:constr type="w" for="ch" forName="dot3" refType="userD"/>
                  <dgm:constr type="h" for="ch" forName="dot3" refType="userD"/>
                  <dgm:constr type="ctrX" for="ch" forName="dot4" refType="w" fact="0.4445"/>
                  <dgm:constr type="ctrY" for="ch" forName="dot4" refType="h" fact="0.4655"/>
                  <dgm:constr type="w" for="ch" forName="dot4" refType="userD"/>
                  <dgm:constr type="h" for="ch" forName="dot4" refType="userD"/>
                  <dgm:constr type="ctrX" for="ch" forName="dot5" refType="w" fact="0.4323"/>
                  <dgm:constr type="ctrY" for="ch" forName="dot5" refType="h" fact="0.5178"/>
                  <dgm:constr type="w" for="ch" forName="dot5" refType="userD"/>
                  <dgm:constr type="h" for="ch" forName="dot5" refType="userD"/>
                  <dgm:constr type="ctrX" for="ch" forName="dotArrow1" refType="w" fact="0.4236"/>
                  <dgm:constr type="ctrY" for="ch" forName="dotArrow1" refType="h" fact="0.0718"/>
                  <dgm:constr type="w" for="ch" forName="dotArrow1" refType="userD"/>
                  <dgm:constr type="h" for="ch" forName="dotArrow1" refType="userD"/>
                  <dgm:constr type="ctrX" for="ch" forName="dotArrow2" refType="w" fact="0.446"/>
                  <dgm:constr type="ctrY" for="ch" forName="dotArrow2" refType="h" fact="0.0468"/>
                  <dgm:constr type="w" for="ch" forName="dotArrow2" refType="userD"/>
                  <dgm:constr type="h" for="ch" forName="dotArrow2" refType="userD"/>
                  <dgm:constr type="ctrX" for="ch" forName="dotArrow3" refType="w" fact="0.4685"/>
                  <dgm:constr type="ctrY" for="ch" forName="dotArrow3" refType="h" fact="0.0218"/>
                  <dgm:constr type="w" for="ch" forName="dotArrow3" refType="userD"/>
                  <dgm:constr type="h" for="ch" forName="dotArrow3" refType="userD"/>
                  <dgm:constr type="ctrX" for="ch" forName="dotArrow4" refType="w" fact="0.491"/>
                  <dgm:constr type="ctrY" for="ch" forName="dotArrow4" refType="h" fact="0.0468"/>
                  <dgm:constr type="w" for="ch" forName="dotArrow4" refType="userD"/>
                  <dgm:constr type="h" for="ch" forName="dotArrow4" refType="userD"/>
                  <dgm:constr type="ctrX" for="ch" forName="dotArrow5" refType="w" fact="0.5135"/>
                  <dgm:constr type="ctrY" for="ch" forName="dotArrow5" refType="h" fact="0.0718"/>
                  <dgm:constr type="w" for="ch" forName="dotArrow5" refType="userD"/>
                  <dgm:constr type="h" for="ch" forName="dotArrow5" refType="userD"/>
                  <dgm:constr type="ctrX" for="ch" forName="dotArrow6" refType="w" fact="0.4685"/>
                  <dgm:constr type="ctrY" for="ch" forName="dotArrow6" refType="h" fact="0.0745"/>
                  <dgm:constr type="w" for="ch" forName="dotArrow6" refType="userD"/>
                  <dgm:constr type="h" for="ch" forName="dotArrow6" refType="userD"/>
                  <dgm:constr type="ctrX" for="ch" forName="dotArrow7" refType="w" fact="0.4685"/>
                  <dgm:constr type="ctrY" for="ch" forName="dotArrow7" refType="h" fact="0.1273"/>
                  <dgm:constr type="w" for="ch" forName="dotArrow7" refType="userD"/>
                  <dgm:constr type="h" for="ch" forName="dotArrow7" refType="userD"/>
                  <dgm:constr type="l" for="ch" forName="parTx1" refType="w" fact="0.1487"/>
                  <dgm:constr type="t" for="ch" forName="parTx1" refType="h" fact="0.8596"/>
                  <dgm:constr type="w" for="ch" forName="parTx1" refType="w" fact="0.3491"/>
                  <dgm:constr type="h" for="ch" forName="parTx1" refType="h" fact="0.1638"/>
                  <dgm:constr type="ctrX" for="ch" forName="picture1" refType="w" fact="0.1328"/>
                  <dgm:constr type="ctrY" for="ch" forName="picture1" refType="h" fact="0.8361"/>
                  <dgm:constr type="w" for="ch" forName="picture1" refType="w" fact="0.1618"/>
                  <dgm:constr type="h" for="ch" forName="picture1" refType="h" fact="0.2832"/>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3732"/>
                  <dgm:constr type="t" for="ch" forName="parTx2" refType="h" fact="0.6469"/>
                  <dgm:constr type="w" for="ch" forName="parTx2" refType="w" fact="0.3491"/>
                  <dgm:constr type="h" for="ch" forName="parTx2" refType="h" fact="0.1638"/>
                  <dgm:constr type="ctrX" for="ch" forName="picture2" refType="w" fact="0.3573"/>
                  <dgm:constr type="ctrY" for="ch" forName="picture2" refType="h" fact="0.6234"/>
                  <dgm:constr type="w" for="ch" forName="picture2" refType="w" fact="0.1618"/>
                  <dgm:constr type="h" for="ch" forName="picture2" refType="h" fact="0.2832"/>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4763"/>
                  <dgm:constr type="t" for="ch" forName="parTx3" refType="h" fact="0.3243"/>
                  <dgm:constr type="w" for="ch" forName="parTx3" refType="w" fact="0.3491"/>
                  <dgm:constr type="h" for="ch" forName="parTx3" refType="h" fact="0.1638"/>
                  <dgm:constr type="ctrX" for="ch" forName="picture3" refType="w" fact="0.4604"/>
                  <dgm:constr type="ctrY" for="ch" forName="picture3" refType="h" fact="0.3008"/>
                  <dgm:constr type="w" for="ch" forName="picture3" refType="w" fact="0.1618"/>
                  <dgm:constr type="h" for="ch" forName="picture3" refType="h" fact="0.2832"/>
                  <dgm:constr type="l" for="ch" forName="desTx3" refType="r" refFor="ch" refForName="parTx3"/>
                  <dgm:constr type="r" for="ch" forName="desTx3" refType="w"/>
                  <dgm:constr type="t" for="ch" forName="desTx3" refType="t" refFor="ch" refForName="parTx3"/>
                  <dgm:constr type="h" for="ch" forName="desTx3" refType="h" refFor="ch" refForName="parTx3"/>
                </dgm:constrLst>
              </dgm:if>
              <dgm:else name="Name27">
                <dgm:alg type="composite">
                  <dgm:param type="ar" val="1.416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userD" refType="w" fact="0.02"/>
                  <dgm:constr type="ctrX" for="ch" forName="dot1" refType="w" fact="0.3684"/>
                  <dgm:constr type="ctrY" for="ch" forName="dot1" refType="h" fact="0.763"/>
                  <dgm:constr type="w" for="ch" forName="dot1" refType="userD"/>
                  <dgm:constr type="h" for="ch" forName="dot1" refType="userD"/>
                  <dgm:constr type="ctrX" for="ch" forName="dot2" refType="w" fact="0.3307"/>
                  <dgm:constr type="ctrY" for="ch" forName="dot2" refType="h" fact="0.7887"/>
                  <dgm:constr type="w" for="ch" forName="dot2" refType="userD"/>
                  <dgm:constr type="h" for="ch" forName="dot2" refType="userD"/>
                  <dgm:constr type="ctrX" for="ch" forName="dot3" refType="w" fact="0.2912"/>
                  <dgm:constr type="ctrY" for="ch" forName="dot3" refType="h" fact="0.809"/>
                  <dgm:constr type="w" for="ch" forName="dot3" refType="userD"/>
                  <dgm:constr type="h" for="ch" forName="dot3" refType="userD"/>
                  <dgm:constr type="ctrX" for="ch" forName="dot4" refType="w" fact="0.5494"/>
                  <dgm:constr type="ctrY" for="ch" forName="dot4" refType="h" fact="0.4655"/>
                  <dgm:constr type="w" for="ch" forName="dot4" refType="userD"/>
                  <dgm:constr type="h" for="ch" forName="dot4" refType="userD"/>
                  <dgm:constr type="ctrX" for="ch" forName="dot5" refType="w" fact="0.5342"/>
                  <dgm:constr type="ctrY" for="ch" forName="dot5" refType="h" fact="0.5178"/>
                  <dgm:constr type="w" for="ch" forName="dot5" refType="userD"/>
                  <dgm:constr type="h" for="ch" forName="dot5" refType="userD"/>
                  <dgm:constr type="ctrX" for="ch" forName="dotArrow1" refType="w" fact="0.5234"/>
                  <dgm:constr type="ctrY" for="ch" forName="dotArrow1" refType="h" fact="0.0718"/>
                  <dgm:constr type="w" for="ch" forName="dotArrow1" refType="userD"/>
                  <dgm:constr type="h" for="ch" forName="dotArrow1" refType="userD"/>
                  <dgm:constr type="ctrX" for="ch" forName="dotArrow2" refType="w" fact="0.5512"/>
                  <dgm:constr type="ctrY" for="ch" forName="dotArrow2" refType="h" fact="0.0468"/>
                  <dgm:constr type="w" for="ch" forName="dotArrow2" refType="userD"/>
                  <dgm:constr type="h" for="ch" forName="dotArrow2" refType="userD"/>
                  <dgm:constr type="ctrX" for="ch" forName="dotArrow3" refType="w" fact="0.579"/>
                  <dgm:constr type="ctrY" for="ch" forName="dotArrow3" refType="h" fact="0.0218"/>
                  <dgm:constr type="w" for="ch" forName="dotArrow3" refType="userD"/>
                  <dgm:constr type="h" for="ch" forName="dotArrow3" refType="userD"/>
                  <dgm:constr type="ctrX" for="ch" forName="dotArrow4" refType="w" fact="0.6068"/>
                  <dgm:constr type="ctrY" for="ch" forName="dotArrow4" refType="h" fact="0.0468"/>
                  <dgm:constr type="w" for="ch" forName="dotArrow4" refType="userD"/>
                  <dgm:constr type="h" for="ch" forName="dotArrow4" refType="userD"/>
                  <dgm:constr type="ctrX" for="ch" forName="dotArrow5" refType="w" fact="0.6346"/>
                  <dgm:constr type="ctrY" for="ch" forName="dotArrow5" refType="h" fact="0.0718"/>
                  <dgm:constr type="w" for="ch" forName="dotArrow5" refType="userD"/>
                  <dgm:constr type="h" for="ch" forName="dotArrow5" refType="userD"/>
                  <dgm:constr type="ctrX" for="ch" forName="dotArrow6" refType="w" fact="0.579"/>
                  <dgm:constr type="ctrY" for="ch" forName="dotArrow6" refType="h" fact="0.0745"/>
                  <dgm:constr type="w" for="ch" forName="dotArrow6" refType="userD"/>
                  <dgm:constr type="h" for="ch" forName="dotArrow6" refType="userD"/>
                  <dgm:constr type="ctrX" for="ch" forName="dotArrow7" refType="w" fact="0.579"/>
                  <dgm:constr type="ctrY" for="ch" forName="dotArrow7" refType="h" fact="0.1273"/>
                  <dgm:constr type="w" for="ch" forName="dotArrow7" refType="userD"/>
                  <dgm:constr type="h" for="ch" forName="dotArrow7" refType="userD"/>
                  <dgm:constr type="l" for="ch" forName="parTx1" refType="w" fact="0.1837"/>
                  <dgm:constr type="t" for="ch" forName="parTx1" refType="h" fact="0.8551"/>
                  <dgm:constr type="w" for="ch" forName="parTx1" refType="w" fact="0.4314"/>
                  <dgm:constr type="h" for="ch" forName="parTx1" refType="h" fact="0.1638"/>
                  <dgm:constr type="ctrX" for="ch" forName="picture1" refType="w" fact="0.1641"/>
                  <dgm:constr type="ctrY" for="ch" forName="picture1" refType="h" fact="0.8361"/>
                  <dgm:constr type="w" for="ch" forName="picture1" refType="w" fact="0.2"/>
                  <dgm:constr type="h" for="ch" forName="picture1" refType="h" fact="0.2832"/>
                  <dgm:constr type="l" for="ch" forName="parTx2" refType="w" fact="0.4612"/>
                  <dgm:constr type="t" for="ch" forName="parTx2" refType="h" fact="0.6424"/>
                  <dgm:constr type="w" for="ch" forName="parTx2" refType="w" fact="0.4314"/>
                  <dgm:constr type="h" for="ch" forName="parTx2" refType="h" fact="0.1638"/>
                  <dgm:constr type="ctrX" for="ch" forName="picture2" refType="w" fact="0.4416"/>
                  <dgm:constr type="ctrY" for="ch" forName="picture2" refType="h" fact="0.6234"/>
                  <dgm:constr type="w" for="ch" forName="picture2" refType="w" fact="0.2"/>
                  <dgm:constr type="h" for="ch" forName="picture2" refType="h" fact="0.2832"/>
                  <dgm:constr type="l" for="ch" forName="parTx3" refType="w" fact="0.5886"/>
                  <dgm:constr type="t" for="ch" forName="parTx3" refType="h" fact="0.3198"/>
                  <dgm:constr type="w" for="ch" forName="parTx3" refType="w" fact="0.4314"/>
                  <dgm:constr type="h" for="ch" forName="parTx3" refType="h" fact="0.1638"/>
                  <dgm:constr type="ctrX" for="ch" forName="picture3" refType="w" fact="0.569"/>
                  <dgm:constr type="ctrY" for="ch" forName="picture3" refType="h" fact="0.3008"/>
                  <dgm:constr type="w" for="ch" forName="picture3" refType="w" fact="0.2"/>
                  <dgm:constr type="h" for="ch" forName="picture3" refType="h" fact="0.2832"/>
                </dgm:constrLst>
              </dgm:else>
            </dgm:choose>
          </dgm:if>
          <dgm:else name="Name28">
            <dgm:choose name="Name29">
              <dgm:if name="Name30" axis="des" func="maxDepth" op="gt" val="1">
                <dgm:alg type="composite">
                  <dgm:param type="ar" val="1.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userD" refType="w" fact="0.0162"/>
                  <dgm:constr type="ctrX" for="ch" forName="dot1" refType="w" fact="0.7019"/>
                  <dgm:constr type="ctrY" for="ch" forName="dot1" refType="h" fact="0.763"/>
                  <dgm:constr type="w" for="ch" forName="dot1" refType="userD"/>
                  <dgm:constr type="h" for="ch" forName="dot1" refType="userD"/>
                  <dgm:constr type="ctrX" for="ch" forName="dot2" refType="w" fact="0.7324"/>
                  <dgm:constr type="ctrY" for="ch" forName="dot2" refType="h" fact="0.7887"/>
                  <dgm:constr type="w" for="ch" forName="dot2" refType="userD"/>
                  <dgm:constr type="h" for="ch" forName="dot2" refType="userD"/>
                  <dgm:constr type="ctrX" for="ch" forName="dot3" refType="w" fact="0.7643"/>
                  <dgm:constr type="ctrY" for="ch" forName="dot3" refType="h" fact="0.809"/>
                  <dgm:constr type="w" for="ch" forName="dot3" refType="userD"/>
                  <dgm:constr type="h" for="ch" forName="dot3" refType="userD"/>
                  <dgm:constr type="ctrX" for="ch" forName="dot4" refType="w" fact="0.5555"/>
                  <dgm:constr type="ctrY" for="ch" forName="dot4" refType="h" fact="0.4655"/>
                  <dgm:constr type="w" for="ch" forName="dot4" refType="userD"/>
                  <dgm:constr type="h" for="ch" forName="dot4" refType="userD"/>
                  <dgm:constr type="ctrX" for="ch" forName="dot5" refType="w" fact="0.5677"/>
                  <dgm:constr type="ctrY" for="ch" forName="dot5" refType="h" fact="0.5178"/>
                  <dgm:constr type="w" for="ch" forName="dot5" refType="userD"/>
                  <dgm:constr type="h" for="ch" forName="dot5" refType="userD"/>
                  <dgm:constr type="ctrX" for="ch" forName="dotArrow1" refType="w" fact="0.5764"/>
                  <dgm:constr type="ctrY" for="ch" forName="dotArrow1" refType="h" fact="0.0718"/>
                  <dgm:constr type="w" for="ch" forName="dotArrow1" refType="userD"/>
                  <dgm:constr type="h" for="ch" forName="dotArrow1" refType="userD"/>
                  <dgm:constr type="ctrX" for="ch" forName="dotArrow2" refType="w" fact="0.554"/>
                  <dgm:constr type="ctrY" for="ch" forName="dotArrow2" refType="h" fact="0.0468"/>
                  <dgm:constr type="w" for="ch" forName="dotArrow2" refType="userD"/>
                  <dgm:constr type="h" for="ch" forName="dotArrow2" refType="userD"/>
                  <dgm:constr type="ctrX" for="ch" forName="dotArrow3" refType="w" fact="0.5315"/>
                  <dgm:constr type="ctrY" for="ch" forName="dotArrow3" refType="h" fact="0.0218"/>
                  <dgm:constr type="w" for="ch" forName="dotArrow3" refType="userD"/>
                  <dgm:constr type="h" for="ch" forName="dotArrow3" refType="userD"/>
                  <dgm:constr type="ctrX" for="ch" forName="dotArrow4" refType="w" fact="0.509"/>
                  <dgm:constr type="ctrY" for="ch" forName="dotArrow4" refType="h" fact="0.0468"/>
                  <dgm:constr type="w" for="ch" forName="dotArrow4" refType="userD"/>
                  <dgm:constr type="h" for="ch" forName="dotArrow4" refType="userD"/>
                  <dgm:constr type="ctrX" for="ch" forName="dotArrow5" refType="w" fact="0.4865"/>
                  <dgm:constr type="ctrY" for="ch" forName="dotArrow5" refType="h" fact="0.0718"/>
                  <dgm:constr type="w" for="ch" forName="dotArrow5" refType="userD"/>
                  <dgm:constr type="h" for="ch" forName="dotArrow5" refType="userD"/>
                  <dgm:constr type="ctrX" for="ch" forName="dotArrow6" refType="w" fact="0.5315"/>
                  <dgm:constr type="ctrY" for="ch" forName="dotArrow6" refType="h" fact="0.0745"/>
                  <dgm:constr type="w" for="ch" forName="dotArrow6" refType="userD"/>
                  <dgm:constr type="h" for="ch" forName="dotArrow6" refType="userD"/>
                  <dgm:constr type="ctrX" for="ch" forName="dotArrow7" refType="w" fact="0.5315"/>
                  <dgm:constr type="ctrY" for="ch" forName="dotArrow7" refType="h" fact="0.1273"/>
                  <dgm:constr type="w" for="ch" forName="dotArrow7" refType="userD"/>
                  <dgm:constr type="h" for="ch" forName="dotArrow7" refType="userD"/>
                  <dgm:constr type="r" for="ch" forName="parTx1" refType="w" fact="0.8513"/>
                  <dgm:constr type="t" for="ch" forName="parTx1" refType="h" fact="0.8596"/>
                  <dgm:constr type="w" for="ch" forName="parTx1" refType="w" fact="0.3491"/>
                  <dgm:constr type="h" for="ch" forName="parTx1" refType="h" fact="0.1638"/>
                  <dgm:constr type="ctrX" for="ch" forName="picture1" refType="w" fact="0.8672"/>
                  <dgm:constr type="ctrY" for="ch" forName="picture1" refType="h" fact="0.8361"/>
                  <dgm:constr type="w" for="ch" forName="picture1" refType="w" fact="0.1618"/>
                  <dgm:constr type="h" for="ch" forName="picture1" refType="h" fact="0.2832"/>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6268"/>
                  <dgm:constr type="t" for="ch" forName="parTx2" refType="h" fact="0.6469"/>
                  <dgm:constr type="w" for="ch" forName="parTx2" refType="w" fact="0.3491"/>
                  <dgm:constr type="h" for="ch" forName="parTx2" refType="h" fact="0.1638"/>
                  <dgm:constr type="ctrX" for="ch" forName="picture2" refType="w" fact="0.6427"/>
                  <dgm:constr type="ctrY" for="ch" forName="picture2" refType="h" fact="0.6234"/>
                  <dgm:constr type="w" for="ch" forName="picture2" refType="w" fact="0.1618"/>
                  <dgm:constr type="h" for="ch" forName="picture2" refType="h" fact="0.2832"/>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5237"/>
                  <dgm:constr type="t" for="ch" forName="parTx3" refType="h" fact="0.3243"/>
                  <dgm:constr type="w" for="ch" forName="parTx3" refType="w" fact="0.3491"/>
                  <dgm:constr type="h" for="ch" forName="parTx3" refType="h" fact="0.1638"/>
                  <dgm:constr type="ctrX" for="ch" forName="picture3" refType="w" fact="0.5396"/>
                  <dgm:constr type="ctrY" for="ch" forName="picture3" refType="h" fact="0.3008"/>
                  <dgm:constr type="w" for="ch" forName="picture3" refType="w" fact="0.1618"/>
                  <dgm:constr type="h" for="ch" forName="picture3" refType="h" fact="0.2832"/>
                  <dgm:constr type="r" for="ch" forName="desTx3" refType="l" refFor="ch" refForName="parTx3"/>
                  <dgm:constr type="l" for="ch" forName="desTx3"/>
                  <dgm:constr type="t" for="ch" forName="desTx3" refType="t" refFor="ch" refForName="parTx3"/>
                  <dgm:constr type="h" for="ch" forName="desTx3" refType="h" refFor="ch" refForName="parTx3"/>
                </dgm:constrLst>
              </dgm:if>
              <dgm:else name="Name31">
                <dgm:alg type="composite">
                  <dgm:param type="ar" val="1.416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userD" refType="w" fact="0.02"/>
                  <dgm:constr type="ctrX" for="ch" forName="dot1" refType="w" fact="0.6316"/>
                  <dgm:constr type="ctrY" for="ch" forName="dot1" refType="h" fact="0.763"/>
                  <dgm:constr type="w" for="ch" forName="dot1" refType="userD"/>
                  <dgm:constr type="h" for="ch" forName="dot1" refType="userD"/>
                  <dgm:constr type="ctrX" for="ch" forName="dot2" refType="w" fact="0.6693"/>
                  <dgm:constr type="ctrY" for="ch" forName="dot2" refType="h" fact="0.7887"/>
                  <dgm:constr type="w" for="ch" forName="dot2" refType="userD"/>
                  <dgm:constr type="h" for="ch" forName="dot2" refType="userD"/>
                  <dgm:constr type="ctrX" for="ch" forName="dot3" refType="w" fact="0.7088"/>
                  <dgm:constr type="ctrY" for="ch" forName="dot3" refType="h" fact="0.809"/>
                  <dgm:constr type="w" for="ch" forName="dot3" refType="userD"/>
                  <dgm:constr type="h" for="ch" forName="dot3" refType="userD"/>
                  <dgm:constr type="ctrX" for="ch" forName="dot4" refType="w" fact="0.4506"/>
                  <dgm:constr type="ctrY" for="ch" forName="dot4" refType="h" fact="0.4655"/>
                  <dgm:constr type="w" for="ch" forName="dot4" refType="userD"/>
                  <dgm:constr type="h" for="ch" forName="dot4" refType="userD"/>
                  <dgm:constr type="ctrX" for="ch" forName="dot5" refType="w" fact="0.4658"/>
                  <dgm:constr type="ctrY" for="ch" forName="dot5" refType="h" fact="0.5178"/>
                  <dgm:constr type="w" for="ch" forName="dot5" refType="userD"/>
                  <dgm:constr type="h" for="ch" forName="dot5" refType="userD"/>
                  <dgm:constr type="ctrX" for="ch" forName="dotArrow1" refType="w" fact="0.4766"/>
                  <dgm:constr type="ctrY" for="ch" forName="dotArrow1" refType="h" fact="0.0718"/>
                  <dgm:constr type="w" for="ch" forName="dotArrow1" refType="userD"/>
                  <dgm:constr type="h" for="ch" forName="dotArrow1" refType="userD"/>
                  <dgm:constr type="ctrX" for="ch" forName="dotArrow2" refType="w" fact="0.4488"/>
                  <dgm:constr type="ctrY" for="ch" forName="dotArrow2" refType="h" fact="0.0468"/>
                  <dgm:constr type="w" for="ch" forName="dotArrow2" refType="userD"/>
                  <dgm:constr type="h" for="ch" forName="dotArrow2" refType="userD"/>
                  <dgm:constr type="ctrX" for="ch" forName="dotArrow3" refType="w" fact="0.421"/>
                  <dgm:constr type="ctrY" for="ch" forName="dotArrow3" refType="h" fact="0.0218"/>
                  <dgm:constr type="w" for="ch" forName="dotArrow3" refType="userD"/>
                  <dgm:constr type="h" for="ch" forName="dotArrow3" refType="userD"/>
                  <dgm:constr type="ctrX" for="ch" forName="dotArrow4" refType="w" fact="0.3932"/>
                  <dgm:constr type="ctrY" for="ch" forName="dotArrow4" refType="h" fact="0.0468"/>
                  <dgm:constr type="w" for="ch" forName="dotArrow4" refType="userD"/>
                  <dgm:constr type="h" for="ch" forName="dotArrow4" refType="userD"/>
                  <dgm:constr type="ctrX" for="ch" forName="dotArrow5" refType="w" fact="0.3654"/>
                  <dgm:constr type="ctrY" for="ch" forName="dotArrow5" refType="h" fact="0.0718"/>
                  <dgm:constr type="w" for="ch" forName="dotArrow5" refType="userD"/>
                  <dgm:constr type="h" for="ch" forName="dotArrow5" refType="userD"/>
                  <dgm:constr type="ctrX" for="ch" forName="dotArrow6" refType="w" fact="0.421"/>
                  <dgm:constr type="ctrY" for="ch" forName="dotArrow6" refType="h" fact="0.0745"/>
                  <dgm:constr type="w" for="ch" forName="dotArrow6" refType="userD"/>
                  <dgm:constr type="h" for="ch" forName="dotArrow6" refType="userD"/>
                  <dgm:constr type="ctrX" for="ch" forName="dotArrow7" refType="w" fact="0.421"/>
                  <dgm:constr type="ctrY" for="ch" forName="dotArrow7" refType="h" fact="0.1273"/>
                  <dgm:constr type="w" for="ch" forName="dotArrow7" refType="userD"/>
                  <dgm:constr type="h" for="ch" forName="dotArrow7" refType="userD"/>
                  <dgm:constr type="r" for="ch" forName="parTx1" refType="w" fact="0.8163"/>
                  <dgm:constr type="t" for="ch" forName="parTx1" refType="h" fact="0.8551"/>
                  <dgm:constr type="w" for="ch" forName="parTx1" refType="w" fact="0.4314"/>
                  <dgm:constr type="h" for="ch" forName="parTx1" refType="h" fact="0.1638"/>
                  <dgm:constr type="ctrX" for="ch" forName="picture1" refType="w" fact="0.8359"/>
                  <dgm:constr type="ctrY" for="ch" forName="picture1" refType="h" fact="0.8361"/>
                  <dgm:constr type="w" for="ch" forName="picture1" refType="w" fact="0.2"/>
                  <dgm:constr type="h" for="ch" forName="picture1" refType="h" fact="0.2832"/>
                  <dgm:constr type="r" for="ch" forName="parTx2" refType="w" fact="0.5388"/>
                  <dgm:constr type="t" for="ch" forName="parTx2" refType="h" fact="0.6424"/>
                  <dgm:constr type="w" for="ch" forName="parTx2" refType="w" fact="0.4314"/>
                  <dgm:constr type="h" for="ch" forName="parTx2" refType="h" fact="0.1638"/>
                  <dgm:constr type="ctrX" for="ch" forName="picture2" refType="w" fact="0.5584"/>
                  <dgm:constr type="ctrY" for="ch" forName="picture2" refType="h" fact="0.6234"/>
                  <dgm:constr type="w" for="ch" forName="picture2" refType="w" fact="0.2"/>
                  <dgm:constr type="h" for="ch" forName="picture2" refType="h" fact="0.2832"/>
                  <dgm:constr type="r" for="ch" forName="parTx3" refType="w" fact="0.4114"/>
                  <dgm:constr type="t" for="ch" forName="parTx3" refType="h" fact="0.3198"/>
                  <dgm:constr type="w" for="ch" forName="parTx3" refType="w" fact="0.4314"/>
                  <dgm:constr type="h" for="ch" forName="parTx3" refType="h" fact="0.1638"/>
                  <dgm:constr type="ctrX" for="ch" forName="picture3" refType="w" fact="0.431"/>
                  <dgm:constr type="ctrY" for="ch" forName="picture3" refType="h" fact="0.3008"/>
                  <dgm:constr type="w" for="ch" forName="picture3" refType="w" fact="0.2"/>
                  <dgm:constr type="h" for="ch" forName="picture3" refType="h" fact="0.2832"/>
                </dgm:constrLst>
              </dgm:else>
            </dgm:choose>
          </dgm:else>
        </dgm:choose>
      </dgm:if>
      <dgm:if name="Name32" axis="ch" ptType="node" func="cnt" op="equ" val="4">
        <dgm:choose name="Name33">
          <dgm:if name="Name34" func="var" arg="dir" op="equ" val="norm">
            <dgm:choose name="Name35">
              <dgm:if name="Name36" axis="des" func="maxDepth" op="gt" val="1">
                <dgm:alg type="composite">
                  <dgm:param type="ar" val="1.5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userD" refType="w" fact="0.0136"/>
                  <dgm:constr type="ctrX" for="ch" forName="dot1" refType="w" fact="0.3253"/>
                  <dgm:constr type="ctrY" for="ch" forName="dot1" refType="h" fact="0.8215"/>
                  <dgm:constr type="w" for="ch" forName="dot1" refType="userD"/>
                  <dgm:constr type="h" for="ch" forName="dot1" refType="userD"/>
                  <dgm:constr type="ctrX" for="ch" forName="dot2" refType="w" fact="0.2949"/>
                  <dgm:constr type="ctrY" for="ch" forName="dot2" refType="h" fact="0.843"/>
                  <dgm:constr type="w" for="ch" forName="dot2" refType="userD"/>
                  <dgm:constr type="h" for="ch" forName="dot2" refType="userD"/>
                  <dgm:constr type="ctrX" for="ch" forName="dot3" refType="w" fact="0.2635"/>
                  <dgm:constr type="ctrY" for="ch" forName="dot3" refType="h" fact="0.8607"/>
                  <dgm:constr type="w" for="ch" forName="dot3" refType="userD"/>
                  <dgm:constr type="h" for="ch" forName="dot3" refType="userD"/>
                  <dgm:constr type="ctrX" for="ch" forName="dot4" refType="w" fact="0.2313"/>
                  <dgm:constr type="ctrY" for="ch" forName="dot4" refType="h" fact="0.8745"/>
                  <dgm:constr type="w" for="ch" forName="dot4" refType="userD"/>
                  <dgm:constr type="h" for="ch" forName="dot4" refType="userD"/>
                  <dgm:constr type="ctrX" for="ch" forName="dot5" refType="w" fact="0.4675"/>
                  <dgm:constr type="ctrY" for="ch" forName="dot5" refType="h" fact="0.6419"/>
                  <dgm:constr type="w" for="ch" forName="dot5" refType="userD"/>
                  <dgm:constr type="h" for="ch" forName="dot5" refType="userD"/>
                  <dgm:constr type="ctrX" for="ch" forName="dot6" refType="w" fact="0.5486"/>
                  <dgm:constr type="ctrY" for="ch" forName="dot6" refType="h" fact="0.3784"/>
                  <dgm:constr type="w" for="ch" forName="dot6" refType="userD"/>
                  <dgm:constr type="h" for="ch" forName="dot6" refType="userD"/>
                  <dgm:constr type="ctrX" for="ch" forName="dotArrow1" refType="w" fact="0.5267"/>
                  <dgm:constr type="ctrY" for="ch" forName="dotArrow1" refType="h" fact="0.0496"/>
                  <dgm:constr type="w" for="ch" forName="dotArrow1" refType="userD"/>
                  <dgm:constr type="h" for="ch" forName="dotArrow1" refType="userD"/>
                  <dgm:constr type="ctrX" for="ch" forName="dotArrow2" refType="w" fact="0.5462"/>
                  <dgm:constr type="ctrY" for="ch" forName="dotArrow2" refType="h" fact="0.0282"/>
                  <dgm:constr type="w" for="ch" forName="dotArrow2" refType="userD"/>
                  <dgm:constr type="h" for="ch" forName="dotArrow2" refType="userD"/>
                  <dgm:constr type="ctrX" for="ch" forName="dotArrow3" refType="w" fact="0.5657"/>
                  <dgm:constr type="ctrY" for="ch" forName="dotArrow3" refType="h" fact="0.0068"/>
                  <dgm:constr type="w" for="ch" forName="dotArrow3" refType="userD"/>
                  <dgm:constr type="h" for="ch" forName="dotArrow3" refType="userD"/>
                  <dgm:constr type="ctrX" for="ch" forName="dotArrow4" refType="w" fact="0.5851"/>
                  <dgm:constr type="ctrY" for="ch" forName="dotArrow4" refType="h" fact="0.0282"/>
                  <dgm:constr type="w" for="ch" forName="dotArrow4" refType="userD"/>
                  <dgm:constr type="h" for="ch" forName="dotArrow4" refType="userD"/>
                  <dgm:constr type="ctrX" for="ch" forName="dotArrow5" refType="w" fact="0.6046"/>
                  <dgm:constr type="ctrY" for="ch" forName="dotArrow5" refType="h" fact="0.0496"/>
                  <dgm:constr type="w" for="ch" forName="dotArrow5" refType="userD"/>
                  <dgm:constr type="h" for="ch" forName="dotArrow5" refType="userD"/>
                  <dgm:constr type="ctrX" for="ch" forName="dotArrow6" refType="w" fact="0.5657"/>
                  <dgm:constr type="ctrY" for="ch" forName="dotArrow6" refType="h" fact="0.052"/>
                  <dgm:constr type="w" for="ch" forName="dotArrow6" refType="userD"/>
                  <dgm:constr type="h" for="ch" forName="dotArrow6" refType="userD"/>
                  <dgm:constr type="ctrX" for="ch" forName="dotArrow7" refType="w" fact="0.5657"/>
                  <dgm:constr type="ctrY" for="ch" forName="dotArrow7" refType="h" fact="0.0972"/>
                  <dgm:constr type="w" for="ch" forName="dotArrow7" refType="userD"/>
                  <dgm:constr type="h" for="ch" forName="dotArrow7" refType="userD"/>
                  <dgm:constr type="l" for="ch" forName="parTx1" refType="w" fact="0.1466"/>
                  <dgm:constr type="t" for="ch" forName="parTx1" refType="h" fact="0.9095"/>
                  <dgm:constr type="w" for="ch" forName="parTx1" refType="w" fact="0.294"/>
                  <dgm:constr type="h" for="ch" forName="parTx1" refType="h" fact="0.1222"/>
                  <dgm:constr type="ctrX" for="ch" forName="picture1" refType="w" fact="0.1333"/>
                  <dgm:constr type="ctrY" for="ch" forName="picture1" refType="h" fact="0.8922"/>
                  <dgm:constr type="w" for="ch" forName="picture1" refType="w" fact="0.1363"/>
                  <dgm:constr type="h" for="ch" forName="picture1" refType="h" fact="0.2113"/>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4105"/>
                  <dgm:constr type="t" for="ch" forName="parTx2" refType="h" fact="0.762"/>
                  <dgm:constr type="w" for="ch" forName="parTx2" refType="w" fact="0.294"/>
                  <dgm:constr type="h" for="ch" forName="parTx2" refType="h" fact="0.1222"/>
                  <dgm:constr type="ctrX" for="ch" forName="picture2" refType="w" fact="0.3972"/>
                  <dgm:constr type="ctrY" for="ch" forName="picture2" refType="h" fact="0.7447"/>
                  <dgm:constr type="w" for="ch" forName="picture2" refType="w" fact="0.1363"/>
                  <dgm:constr type="h" for="ch" forName="picture2" refType="h" fact="0.2113"/>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229"/>
                  <dgm:constr type="t" for="ch" forName="parTx3" refType="h" fact="0.5294"/>
                  <dgm:constr type="w" for="ch" forName="parTx3" refType="w" fact="0.294"/>
                  <dgm:constr type="h" for="ch" forName="parTx3" refType="h" fact="0.1222"/>
                  <dgm:constr type="ctrX" for="ch" forName="picture3" refType="w" fact="0.5095"/>
                  <dgm:constr type="ctrY" for="ch" forName="picture3" refType="h" fact="0.5121"/>
                  <dgm:constr type="w" for="ch" forName="picture3" refType="w" fact="0.1363"/>
                  <dgm:constr type="h" for="ch" forName="picture3" refType="h" fact="0.2113"/>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5722"/>
                  <dgm:constr type="t" for="ch" forName="parTx4" refType="h" fact="0.2523"/>
                  <dgm:constr type="w" for="ch" forName="parTx4" refType="w" fact="0.294"/>
                  <dgm:constr type="h" for="ch" forName="parTx4" refType="h" fact="0.1222"/>
                  <dgm:constr type="ctrX" for="ch" forName="picture4" refType="w" fact="0.5588"/>
                  <dgm:constr type="ctrY" for="ch" forName="picture4" refType="h" fact="0.235"/>
                  <dgm:constr type="w" for="ch" forName="picture4" refType="w" fact="0.1363"/>
                  <dgm:constr type="h" for="ch" forName="picture4" refType="h" fact="0.2113"/>
                  <dgm:constr type="l" for="ch" forName="desTx4" refType="r" refFor="ch" refForName="parTx4"/>
                  <dgm:constr type="r" for="ch" forName="desTx4" refType="w"/>
                  <dgm:constr type="t" for="ch" forName="desTx4" refType="t" refFor="ch" refForName="parTx4"/>
                  <dgm:constr type="h" for="ch" forName="desTx4" refType="h" refFor="ch" refForName="parTx4"/>
                </dgm:constrLst>
              </dgm:if>
              <dgm:else name="Name37">
                <dgm:alg type="composite">
                  <dgm:param type="ar" val="1.26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userD" refType="w" fact="0.0167"/>
                  <dgm:constr type="ctrX" for="ch" forName="dot1" refType="w" fact="0.3978"/>
                  <dgm:constr type="ctrY" for="ch" forName="dot1" refType="h" fact="0.8215"/>
                  <dgm:constr type="w" for="ch" forName="dot1" refType="userD"/>
                  <dgm:constr type="h" for="ch" forName="dot1" refType="userD"/>
                  <dgm:constr type="ctrX" for="ch" forName="dot2" refType="w" fact="0.3606"/>
                  <dgm:constr type="ctrY" for="ch" forName="dot2" refType="h" fact="0.843"/>
                  <dgm:constr type="w" for="ch" forName="dot2" refType="userD"/>
                  <dgm:constr type="h" for="ch" forName="dot2" refType="userD"/>
                  <dgm:constr type="ctrX" for="ch" forName="dot3" refType="w" fact="0.3223"/>
                  <dgm:constr type="ctrY" for="ch" forName="dot3" refType="h" fact="0.8607"/>
                  <dgm:constr type="w" for="ch" forName="dot3" refType="userD"/>
                  <dgm:constr type="h" for="ch" forName="dot3" refType="userD"/>
                  <dgm:constr type="ctrX" for="ch" forName="dot4" refType="w" fact="0.2829"/>
                  <dgm:constr type="ctrY" for="ch" forName="dot4" refType="h" fact="0.8745"/>
                  <dgm:constr type="w" for="ch" forName="dot4" refType="userD"/>
                  <dgm:constr type="h" for="ch" forName="dot4" refType="userD"/>
                  <dgm:constr type="ctrX" for="ch" forName="dot5" refType="w" fact="0.5717"/>
                  <dgm:constr type="ctrY" for="ch" forName="dot5" refType="h" fact="0.6419"/>
                  <dgm:constr type="w" for="ch" forName="dot5" refType="userD"/>
                  <dgm:constr type="h" for="ch" forName="dot5" refType="userD"/>
                  <dgm:constr type="ctrX" for="ch" forName="dot6" refType="w" fact="0.6709"/>
                  <dgm:constr type="ctrY" for="ch" forName="dot6" refType="h" fact="0.3784"/>
                  <dgm:constr type="w" for="ch" forName="dot6" refType="userD"/>
                  <dgm:constr type="h" for="ch" forName="dot6" refType="userD"/>
                  <dgm:constr type="ctrX" for="ch" forName="dotArrow1" refType="w" fact="0.6441"/>
                  <dgm:constr type="ctrY" for="ch" forName="dotArrow1" refType="h" fact="0.0496"/>
                  <dgm:constr type="w" for="ch" forName="dotArrow1" refType="userD"/>
                  <dgm:constr type="h" for="ch" forName="dotArrow1" refType="userD"/>
                  <dgm:constr type="ctrX" for="ch" forName="dotArrow2" refType="w" fact="0.6679"/>
                  <dgm:constr type="ctrY" for="ch" forName="dotArrow2" refType="h" fact="0.0282"/>
                  <dgm:constr type="w" for="ch" forName="dotArrow2" refType="userD"/>
                  <dgm:constr type="h" for="ch" forName="dotArrow2" refType="userD"/>
                  <dgm:constr type="ctrX" for="ch" forName="dotArrow3" refType="w" fact="0.6917"/>
                  <dgm:constr type="ctrY" for="ch" forName="dotArrow3" refType="h" fact="0.0068"/>
                  <dgm:constr type="w" for="ch" forName="dotArrow3" refType="userD"/>
                  <dgm:constr type="h" for="ch" forName="dotArrow3" refType="userD"/>
                  <dgm:constr type="ctrX" for="ch" forName="dotArrow4" refType="w" fact="0.7155"/>
                  <dgm:constr type="ctrY" for="ch" forName="dotArrow4" refType="h" fact="0.0282"/>
                  <dgm:constr type="w" for="ch" forName="dotArrow4" refType="userD"/>
                  <dgm:constr type="h" for="ch" forName="dotArrow4" refType="userD"/>
                  <dgm:constr type="ctrX" for="ch" forName="dotArrow5" refType="w" fact="0.7394"/>
                  <dgm:constr type="ctrY" for="ch" forName="dotArrow5" refType="h" fact="0.0496"/>
                  <dgm:constr type="w" for="ch" forName="dotArrow5" refType="userD"/>
                  <dgm:constr type="h" for="ch" forName="dotArrow5" refType="userD"/>
                  <dgm:constr type="ctrX" for="ch" forName="dotArrow6" refType="w" fact="0.6917"/>
                  <dgm:constr type="ctrY" for="ch" forName="dotArrow6" refType="h" fact="0.052"/>
                  <dgm:constr type="w" for="ch" forName="dotArrow6" refType="userD"/>
                  <dgm:constr type="h" for="ch" forName="dotArrow6" refType="userD"/>
                  <dgm:constr type="ctrX" for="ch" forName="dotArrow7" refType="w" fact="0.6917"/>
                  <dgm:constr type="ctrY" for="ch" forName="dotArrow7" refType="h" fact="0.0972"/>
                  <dgm:constr type="w" for="ch" forName="dotArrow7" refType="userD"/>
                  <dgm:constr type="h" for="ch" forName="dotArrow7" refType="userD"/>
                  <dgm:constr type="l" for="ch" forName="parTx1" refType="w" fact="0.1793"/>
                  <dgm:constr type="t" for="ch" forName="parTx1" refType="h" fact="0.9064"/>
                  <dgm:constr type="w" for="ch" forName="parTx1" refType="w" fact="0.3595"/>
                  <dgm:constr type="h" for="ch" forName="parTx1" refType="h" fact="0.1222"/>
                  <dgm:constr type="ctrX" for="ch" forName="picture1" refType="w" fact="0.163"/>
                  <dgm:constr type="ctrY" for="ch" forName="picture1" refType="h" fact="0.8922"/>
                  <dgm:constr type="w" for="ch" forName="picture1" refType="w" fact="0.1667"/>
                  <dgm:constr type="h" for="ch" forName="picture1" refType="h" fact="0.2113"/>
                  <dgm:constr type="l" for="ch" forName="parTx2" refType="w" fact="0.502"/>
                  <dgm:constr type="t" for="ch" forName="parTx2" refType="h" fact="0.7589"/>
                  <dgm:constr type="w" for="ch" forName="parTx2" refType="w" fact="0.3595"/>
                  <dgm:constr type="h" for="ch" forName="parTx2" refType="h" fact="0.1222"/>
                  <dgm:constr type="ctrX" for="ch" forName="picture2" refType="w" fact="0.4857"/>
                  <dgm:constr type="ctrY" for="ch" forName="picture2" refType="h" fact="0.7447"/>
                  <dgm:constr type="w" for="ch" forName="picture2" refType="w" fact="0.1667"/>
                  <dgm:constr type="h" for="ch" forName="picture2" refType="h" fact="0.2113"/>
                  <dgm:constr type="l" for="ch" forName="parTx3" refType="w" fact="0.6394"/>
                  <dgm:constr type="t" for="ch" forName="parTx3" refType="h" fact="0.5263"/>
                  <dgm:constr type="w" for="ch" forName="parTx3" refType="w" fact="0.3595"/>
                  <dgm:constr type="h" for="ch" forName="parTx3" refType="h" fact="0.1222"/>
                  <dgm:constr type="ctrX" for="ch" forName="picture3" refType="w" fact="0.6231"/>
                  <dgm:constr type="ctrY" for="ch" forName="picture3" refType="h" fact="0.5121"/>
                  <dgm:constr type="w" for="ch" forName="picture3" refType="w" fact="0.1667"/>
                  <dgm:constr type="h" for="ch" forName="picture3" refType="h" fact="0.2113"/>
                  <dgm:constr type="l" for="ch" forName="parTx4" refType="w" fact="0.6997"/>
                  <dgm:constr type="t" for="ch" forName="parTx4" refType="h" fact="0.2492"/>
                  <dgm:constr type="w" for="ch" forName="parTx4" refType="w" fact="0.3595"/>
                  <dgm:constr type="h" for="ch" forName="parTx4" refType="h" fact="0.1222"/>
                  <dgm:constr type="ctrX" for="ch" forName="picture4" refType="w" fact="0.6834"/>
                  <dgm:constr type="ctrY" for="ch" forName="picture4" refType="h" fact="0.235"/>
                  <dgm:constr type="w" for="ch" forName="picture4" refType="w" fact="0.1667"/>
                  <dgm:constr type="h" for="ch" forName="picture4" refType="h" fact="0.2113"/>
                </dgm:constrLst>
              </dgm:else>
            </dgm:choose>
          </dgm:if>
          <dgm:else name="Name38">
            <dgm:choose name="Name39">
              <dgm:if name="Name40" axis="des" func="maxDepth" op="gt" val="1">
                <dgm:alg type="composite">
                  <dgm:param type="ar" val="1.5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userD" refType="w" fact="0.0136"/>
                  <dgm:constr type="ctrX" for="ch" forName="dot1" refType="w" fact="0.6747"/>
                  <dgm:constr type="ctrY" for="ch" forName="dot1" refType="h" fact="0.8215"/>
                  <dgm:constr type="w" for="ch" forName="dot1" refType="userD"/>
                  <dgm:constr type="h" for="ch" forName="dot1" refType="userD"/>
                  <dgm:constr type="ctrX" for="ch" forName="dot2" refType="w" fact="0.7051"/>
                  <dgm:constr type="ctrY" for="ch" forName="dot2" refType="h" fact="0.843"/>
                  <dgm:constr type="w" for="ch" forName="dot2" refType="userD"/>
                  <dgm:constr type="h" for="ch" forName="dot2" refType="userD"/>
                  <dgm:constr type="ctrX" for="ch" forName="dot3" refType="w" fact="0.7365"/>
                  <dgm:constr type="ctrY" for="ch" forName="dot3" refType="h" fact="0.8607"/>
                  <dgm:constr type="w" for="ch" forName="dot3" refType="userD"/>
                  <dgm:constr type="h" for="ch" forName="dot3" refType="userD"/>
                  <dgm:constr type="ctrX" for="ch" forName="dot4" refType="w" fact="0.7687"/>
                  <dgm:constr type="ctrY" for="ch" forName="dot4" refType="h" fact="0.8745"/>
                  <dgm:constr type="w" for="ch" forName="dot4" refType="userD"/>
                  <dgm:constr type="h" for="ch" forName="dot4" refType="userD"/>
                  <dgm:constr type="ctrX" for="ch" forName="dot5" refType="w" fact="0.5325"/>
                  <dgm:constr type="ctrY" for="ch" forName="dot5" refType="h" fact="0.6419"/>
                  <dgm:constr type="w" for="ch" forName="dot5" refType="userD"/>
                  <dgm:constr type="h" for="ch" forName="dot5" refType="userD"/>
                  <dgm:constr type="ctrX" for="ch" forName="dot6" refType="w" fact="0.4514"/>
                  <dgm:constr type="ctrY" for="ch" forName="dot6" refType="h" fact="0.3784"/>
                  <dgm:constr type="w" for="ch" forName="dot6" refType="userD"/>
                  <dgm:constr type="h" for="ch" forName="dot6" refType="userD"/>
                  <dgm:constr type="ctrX" for="ch" forName="dotArrow1" refType="w" fact="0.4733"/>
                  <dgm:constr type="ctrY" for="ch" forName="dotArrow1" refType="h" fact="0.0496"/>
                  <dgm:constr type="w" for="ch" forName="dotArrow1" refType="userD"/>
                  <dgm:constr type="h" for="ch" forName="dotArrow1" refType="userD"/>
                  <dgm:constr type="ctrX" for="ch" forName="dotArrow2" refType="w" fact="0.4538"/>
                  <dgm:constr type="ctrY" for="ch" forName="dotArrow2" refType="h" fact="0.0282"/>
                  <dgm:constr type="w" for="ch" forName="dotArrow2" refType="userD"/>
                  <dgm:constr type="h" for="ch" forName="dotArrow2" refType="userD"/>
                  <dgm:constr type="ctrX" for="ch" forName="dotArrow3" refType="w" fact="0.4343"/>
                  <dgm:constr type="ctrY" for="ch" forName="dotArrow3" refType="h" fact="0.0068"/>
                  <dgm:constr type="w" for="ch" forName="dotArrow3" refType="userD"/>
                  <dgm:constr type="h" for="ch" forName="dotArrow3" refType="userD"/>
                  <dgm:constr type="ctrX" for="ch" forName="dotArrow4" refType="w" fact="0.4149"/>
                  <dgm:constr type="ctrY" for="ch" forName="dotArrow4" refType="h" fact="0.0282"/>
                  <dgm:constr type="w" for="ch" forName="dotArrow4" refType="userD"/>
                  <dgm:constr type="h" for="ch" forName="dotArrow4" refType="userD"/>
                  <dgm:constr type="ctrX" for="ch" forName="dotArrow5" refType="w" fact="0.3954"/>
                  <dgm:constr type="ctrY" for="ch" forName="dotArrow5" refType="h" fact="0.0496"/>
                  <dgm:constr type="w" for="ch" forName="dotArrow5" refType="userD"/>
                  <dgm:constr type="h" for="ch" forName="dotArrow5" refType="userD"/>
                  <dgm:constr type="ctrX" for="ch" forName="dotArrow6" refType="w" fact="0.4343"/>
                  <dgm:constr type="ctrY" for="ch" forName="dotArrow6" refType="h" fact="0.052"/>
                  <dgm:constr type="w" for="ch" forName="dotArrow6" refType="userD"/>
                  <dgm:constr type="h" for="ch" forName="dotArrow6" refType="userD"/>
                  <dgm:constr type="ctrX" for="ch" forName="dotArrow7" refType="w" fact="0.4343"/>
                  <dgm:constr type="ctrY" for="ch" forName="dotArrow7" refType="h" fact="0.0972"/>
                  <dgm:constr type="w" for="ch" forName="dotArrow7" refType="userD"/>
                  <dgm:constr type="h" for="ch" forName="dotArrow7" refType="userD"/>
                  <dgm:constr type="r" for="ch" forName="parTx1" refType="w" fact="0.8534"/>
                  <dgm:constr type="t" for="ch" forName="parTx1" refType="h" fact="0.9095"/>
                  <dgm:constr type="w" for="ch" forName="parTx1" refType="w" fact="0.294"/>
                  <dgm:constr type="h" for="ch" forName="parTx1" refType="h" fact="0.1222"/>
                  <dgm:constr type="ctrX" for="ch" forName="picture1" refType="w" fact="0.8667"/>
                  <dgm:constr type="ctrY" for="ch" forName="picture1" refType="h" fact="0.8922"/>
                  <dgm:constr type="w" for="ch" forName="picture1" refType="w" fact="0.1363"/>
                  <dgm:constr type="h" for="ch" forName="picture1" refType="h" fact="0.2113"/>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5895"/>
                  <dgm:constr type="t" for="ch" forName="parTx2" refType="h" fact="0.762"/>
                  <dgm:constr type="w" for="ch" forName="parTx2" refType="w" fact="0.294"/>
                  <dgm:constr type="h" for="ch" forName="parTx2" refType="h" fact="0.1222"/>
                  <dgm:constr type="ctrX" for="ch" forName="picture2" refType="w" fact="0.6028"/>
                  <dgm:constr type="ctrY" for="ch" forName="picture2" refType="h" fact="0.7447"/>
                  <dgm:constr type="w" for="ch" forName="picture2" refType="w" fact="0.1363"/>
                  <dgm:constr type="h" for="ch" forName="picture2" refType="h" fact="0.2113"/>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771"/>
                  <dgm:constr type="t" for="ch" forName="parTx3" refType="h" fact="0.5294"/>
                  <dgm:constr type="w" for="ch" forName="parTx3" refType="w" fact="0.294"/>
                  <dgm:constr type="h" for="ch" forName="parTx3" refType="h" fact="0.1222"/>
                  <dgm:constr type="ctrX" for="ch" forName="picture3" refType="w" fact="0.4905"/>
                  <dgm:constr type="ctrY" for="ch" forName="picture3" refType="h" fact="0.5121"/>
                  <dgm:constr type="w" for="ch" forName="picture3" refType="w" fact="0.1363"/>
                  <dgm:constr type="h" for="ch" forName="picture3" refType="h" fact="0.2113"/>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4278"/>
                  <dgm:constr type="t" for="ch" forName="parTx4" refType="h" fact="0.2523"/>
                  <dgm:constr type="w" for="ch" forName="parTx4" refType="w" fact="0.294"/>
                  <dgm:constr type="h" for="ch" forName="parTx4" refType="h" fact="0.1222"/>
                  <dgm:constr type="ctrX" for="ch" forName="picture4" refType="w" fact="0.4412"/>
                  <dgm:constr type="ctrY" for="ch" forName="picture4" refType="h" fact="0.235"/>
                  <dgm:constr type="w" for="ch" forName="picture4" refType="w" fact="0.1363"/>
                  <dgm:constr type="h" for="ch" forName="picture4" refType="h" fact="0.2113"/>
                  <dgm:constr type="r" for="ch" forName="desTx4" refType="l" refFor="ch" refForName="parTx4"/>
                  <dgm:constr type="l" for="ch" forName="desTx4"/>
                  <dgm:constr type="t" for="ch" forName="desTx4" refType="t" refFor="ch" refForName="parTx4"/>
                  <dgm:constr type="h" for="ch" forName="desTx4" refType="h" refFor="ch" refForName="parTx4"/>
                </dgm:constrLst>
              </dgm:if>
              <dgm:else name="Name41">
                <dgm:alg type="composite">
                  <dgm:param type="ar" val="1.26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userD" refType="w" fact="0.0167"/>
                  <dgm:constr type="ctrX" for="ch" forName="dot1" refType="w" fact="0.6022"/>
                  <dgm:constr type="ctrY" for="ch" forName="dot1" refType="h" fact="0.8215"/>
                  <dgm:constr type="w" for="ch" forName="dot1" refType="userD"/>
                  <dgm:constr type="h" for="ch" forName="dot1" refType="userD"/>
                  <dgm:constr type="ctrX" for="ch" forName="dot2" refType="w" fact="0.6394"/>
                  <dgm:constr type="ctrY" for="ch" forName="dot2" refType="h" fact="0.843"/>
                  <dgm:constr type="w" for="ch" forName="dot2" refType="userD"/>
                  <dgm:constr type="h" for="ch" forName="dot2" refType="userD"/>
                  <dgm:constr type="ctrX" for="ch" forName="dot3" refType="w" fact="0.6777"/>
                  <dgm:constr type="ctrY" for="ch" forName="dot3" refType="h" fact="0.8607"/>
                  <dgm:constr type="w" for="ch" forName="dot3" refType="userD"/>
                  <dgm:constr type="h" for="ch" forName="dot3" refType="userD"/>
                  <dgm:constr type="ctrX" for="ch" forName="dot4" refType="w" fact="0.7171"/>
                  <dgm:constr type="ctrY" for="ch" forName="dot4" refType="h" fact="0.8745"/>
                  <dgm:constr type="w" for="ch" forName="dot4" refType="userD"/>
                  <dgm:constr type="h" for="ch" forName="dot4" refType="userD"/>
                  <dgm:constr type="ctrX" for="ch" forName="dot5" refType="w" fact="0.4283"/>
                  <dgm:constr type="ctrY" for="ch" forName="dot5" refType="h" fact="0.6419"/>
                  <dgm:constr type="w" for="ch" forName="dot5" refType="userD"/>
                  <dgm:constr type="h" for="ch" forName="dot5" refType="userD"/>
                  <dgm:constr type="ctrX" for="ch" forName="dot6" refType="w" fact="0.3291"/>
                  <dgm:constr type="ctrY" for="ch" forName="dot6" refType="h" fact="0.3784"/>
                  <dgm:constr type="w" for="ch" forName="dot6" refType="userD"/>
                  <dgm:constr type="h" for="ch" forName="dot6" refType="userD"/>
                  <dgm:constr type="ctrX" for="ch" forName="dotArrow1" refType="w" fact="0.3559"/>
                  <dgm:constr type="ctrY" for="ch" forName="dotArrow1" refType="h" fact="0.0496"/>
                  <dgm:constr type="w" for="ch" forName="dotArrow1" refType="userD"/>
                  <dgm:constr type="h" for="ch" forName="dotArrow1" refType="userD"/>
                  <dgm:constr type="ctrX" for="ch" forName="dotArrow2" refType="w" fact="0.3321"/>
                  <dgm:constr type="ctrY" for="ch" forName="dotArrow2" refType="h" fact="0.0282"/>
                  <dgm:constr type="w" for="ch" forName="dotArrow2" refType="userD"/>
                  <dgm:constr type="h" for="ch" forName="dotArrow2" refType="userD"/>
                  <dgm:constr type="ctrX" for="ch" forName="dotArrow3" refType="w" fact="0.3083"/>
                  <dgm:constr type="ctrY" for="ch" forName="dotArrow3" refType="h" fact="0.0068"/>
                  <dgm:constr type="w" for="ch" forName="dotArrow3" refType="userD"/>
                  <dgm:constr type="h" for="ch" forName="dotArrow3" refType="userD"/>
                  <dgm:constr type="ctrX" for="ch" forName="dotArrow4" refType="w" fact="0.2845"/>
                  <dgm:constr type="ctrY" for="ch" forName="dotArrow4" refType="h" fact="0.0282"/>
                  <dgm:constr type="w" for="ch" forName="dotArrow4" refType="userD"/>
                  <dgm:constr type="h" for="ch" forName="dotArrow4" refType="userD"/>
                  <dgm:constr type="ctrX" for="ch" forName="dotArrow5" refType="w" fact="0.2606"/>
                  <dgm:constr type="ctrY" for="ch" forName="dotArrow5" refType="h" fact="0.0496"/>
                  <dgm:constr type="w" for="ch" forName="dotArrow5" refType="userD"/>
                  <dgm:constr type="h" for="ch" forName="dotArrow5" refType="userD"/>
                  <dgm:constr type="ctrX" for="ch" forName="dotArrow6" refType="w" fact="0.3083"/>
                  <dgm:constr type="ctrY" for="ch" forName="dotArrow6" refType="h" fact="0.052"/>
                  <dgm:constr type="w" for="ch" forName="dotArrow6" refType="userD"/>
                  <dgm:constr type="h" for="ch" forName="dotArrow6" refType="userD"/>
                  <dgm:constr type="ctrX" for="ch" forName="dotArrow7" refType="w" fact="0.3083"/>
                  <dgm:constr type="ctrY" for="ch" forName="dotArrow7" refType="h" fact="0.0972"/>
                  <dgm:constr type="w" for="ch" forName="dotArrow7" refType="userD"/>
                  <dgm:constr type="h" for="ch" forName="dotArrow7" refType="userD"/>
                  <dgm:constr type="r" for="ch" forName="parTx1" refType="w" fact="0.8207"/>
                  <dgm:constr type="t" for="ch" forName="parTx1" refType="h" fact="0.9064"/>
                  <dgm:constr type="w" for="ch" forName="parTx1" refType="w" fact="0.3595"/>
                  <dgm:constr type="h" for="ch" forName="parTx1" refType="h" fact="0.1222"/>
                  <dgm:constr type="ctrX" for="ch" forName="picture1" refType="w" fact="0.837"/>
                  <dgm:constr type="ctrY" for="ch" forName="picture1" refType="h" fact="0.8922"/>
                  <dgm:constr type="w" for="ch" forName="picture1" refType="w" fact="0.1667"/>
                  <dgm:constr type="h" for="ch" forName="picture1" refType="h" fact="0.2113"/>
                  <dgm:constr type="r" for="ch" forName="parTx2" refType="w" fact="0.498"/>
                  <dgm:constr type="t" for="ch" forName="parTx2" refType="h" fact="0.7589"/>
                  <dgm:constr type="w" for="ch" forName="parTx2" refType="w" fact="0.3595"/>
                  <dgm:constr type="h" for="ch" forName="parTx2" refType="h" fact="0.1222"/>
                  <dgm:constr type="ctrX" for="ch" forName="picture2" refType="w" fact="0.5143"/>
                  <dgm:constr type="ctrY" for="ch" forName="picture2" refType="h" fact="0.7447"/>
                  <dgm:constr type="w" for="ch" forName="picture2" refType="w" fact="0.1667"/>
                  <dgm:constr type="h" for="ch" forName="picture2" refType="h" fact="0.2113"/>
                  <dgm:constr type="r" for="ch" forName="parTx3" refType="w" fact="0.3606"/>
                  <dgm:constr type="t" for="ch" forName="parTx3" refType="h" fact="0.5263"/>
                  <dgm:constr type="w" for="ch" forName="parTx3" refType="w" fact="0.3595"/>
                  <dgm:constr type="h" for="ch" forName="parTx3" refType="h" fact="0.1222"/>
                  <dgm:constr type="ctrX" for="ch" forName="picture3" refType="w" fact="0.3769"/>
                  <dgm:constr type="ctrY" for="ch" forName="picture3" refType="h" fact="0.5121"/>
                  <dgm:constr type="w" for="ch" forName="picture3" refType="w" fact="0.1667"/>
                  <dgm:constr type="h" for="ch" forName="picture3" refType="h" fact="0.2113"/>
                  <dgm:constr type="r" for="ch" forName="parTx4" refType="w" fact="0.3003"/>
                  <dgm:constr type="t" for="ch" forName="parTx4" refType="h" fact="0.2492"/>
                  <dgm:constr type="w" for="ch" forName="parTx4" refType="w" fact="0.3595"/>
                  <dgm:constr type="h" for="ch" forName="parTx4" refType="h" fact="0.1222"/>
                  <dgm:constr type="ctrX" for="ch" forName="picture4" refType="w" fact="0.3166"/>
                  <dgm:constr type="ctrY" for="ch" forName="picture4" refType="h" fact="0.235"/>
                  <dgm:constr type="w" for="ch" forName="picture4" refType="w" fact="0.1667"/>
                  <dgm:constr type="h" for="ch" forName="picture4" refType="h" fact="0.2113"/>
                </dgm:constrLst>
              </dgm:else>
            </dgm:choose>
          </dgm:else>
        </dgm:choose>
      </dgm:if>
      <dgm:if name="Name42" axis="ch" ptType="node" func="cnt" op="equ" val="5">
        <dgm:choose name="Name43">
          <dgm:if name="Name44" func="var" arg="dir" op="equ" val="norm">
            <dgm:choose name="Name45">
              <dgm:if name="Name46" axis="des" func="maxDepth" op="gt" val="1">
                <dgm:alg type="composite">
                  <dgm:param type="ar" val="1.4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userD" refType="w" fact="0.0118"/>
                  <dgm:constr type="ctrX" for="ch" forName="dot1" refType="w" fact="0.3263"/>
                  <dgm:constr type="ctrY" for="ch" forName="dot1" refType="h" fact="0.8674"/>
                  <dgm:constr type="w" for="ch" forName="dot1" refType="userD"/>
                  <dgm:constr type="h" for="ch" forName="dot1" refType="userD"/>
                  <dgm:constr type="ctrX" for="ch" forName="dot2" refType="w" fact="0.3001"/>
                  <dgm:constr type="ctrY" for="ch" forName="dot2" refType="h" fact="0.8824"/>
                  <dgm:constr type="w" for="ch" forName="dot2" refType="userD"/>
                  <dgm:constr type="h" for="ch" forName="dot2" refType="userD"/>
                  <dgm:constr type="ctrX" for="ch" forName="dot3" refType="w" fact="0.2733"/>
                  <dgm:constr type="ctrY" for="ch" forName="dot3" refType="h" fact="0.8948"/>
                  <dgm:constr type="w" for="ch" forName="dot3" refType="userD"/>
                  <dgm:constr type="h" for="ch" forName="dot3" refType="userD"/>
                  <dgm:constr type="ctrX" for="ch" forName="dot4" refType="w" fact="0.2462"/>
                  <dgm:constr type="ctrY" for="ch" forName="dot4" refType="h" fact="0.9044"/>
                  <dgm:constr type="w" for="ch" forName="dot4" refType="userD"/>
                  <dgm:constr type="h" for="ch" forName="dot4" refType="userD"/>
                  <dgm:constr type="ctrX" for="ch" forName="dot5" refType="w" fact="0.4691"/>
                  <dgm:constr type="ctrY" for="ch" forName="dot5" refType="h" fact="0.7222"/>
                  <dgm:constr type="w" for="ch" forName="dot5" refType="userD"/>
                  <dgm:constr type="h" for="ch" forName="dot5" refType="userD"/>
                  <dgm:constr type="ctrX" for="ch" forName="dot6" refType="w" fact="0.4484"/>
                  <dgm:constr type="ctrY" for="ch" forName="dot6" refType="h" fact="0.7518"/>
                  <dgm:constr type="w" for="ch" forName="dot6" refType="userD"/>
                  <dgm:constr type="h" for="ch" forName="dot6" refType="userD"/>
                  <dgm:constr type="ctrX" for="ch" forName="dot7" refType="w" fact="0.5549"/>
                  <dgm:constr type="ctrY" for="ch" forName="dot7" refType="h" fact="0.5422"/>
                  <dgm:constr type="w" for="ch" forName="dot7" refType="userD"/>
                  <dgm:constr type="h" for="ch" forName="dot7" refType="userD"/>
                  <dgm:constr type="ctrX" for="ch" forName="dot8" refType="w" fact="0.601"/>
                  <dgm:constr type="ctrY" for="ch" forName="dot8" refType="h" fact="0.3229"/>
                  <dgm:constr type="w" for="ch" forName="dot8" refType="userD"/>
                  <dgm:constr type="h" for="ch" forName="dot8" refType="userD"/>
                  <dgm:constr type="ctrX" for="ch" forName="dotArrow1" refType="w" fact="0.5779"/>
                  <dgm:constr type="ctrY" for="ch" forName="dotArrow1" refType="h" fact="0.0635"/>
                  <dgm:constr type="w" for="ch" forName="dotArrow1" refType="userD"/>
                  <dgm:constr type="h" for="ch" forName="dotArrow1" refType="userD"/>
                  <dgm:constr type="ctrX" for="ch" forName="dotArrow2" refType="w" fact="0.5951"/>
                  <dgm:constr type="ctrY" for="ch" forName="dotArrow2" refType="h" fact="0.0448"/>
                  <dgm:constr type="w" for="ch" forName="dotArrow2" refType="userD"/>
                  <dgm:constr type="h" for="ch" forName="dotArrow2" refType="userD"/>
                  <dgm:constr type="ctrX" for="ch" forName="dotArrow3" refType="w" fact="0.6123"/>
                  <dgm:constr type="ctrY" for="ch" forName="dotArrow3" refType="h" fact="0.026"/>
                  <dgm:constr type="w" for="ch" forName="dotArrow3" refType="userD"/>
                  <dgm:constr type="h" for="ch" forName="dotArrow3" refType="userD"/>
                  <dgm:constr type="ctrX" for="ch" forName="dotArrow4" refType="w" fact="0.6295"/>
                  <dgm:constr type="ctrY" for="ch" forName="dotArrow4" refType="h" fact="0.0448"/>
                  <dgm:constr type="w" for="ch" forName="dotArrow4" refType="userD"/>
                  <dgm:constr type="h" for="ch" forName="dotArrow4" refType="userD"/>
                  <dgm:constr type="ctrX" for="ch" forName="dotArrow5" refType="w" fact="0.6467"/>
                  <dgm:constr type="ctrY" for="ch" forName="dotArrow5" refType="h" fact="0.0635"/>
                  <dgm:constr type="w" for="ch" forName="dotArrow5" refType="userD"/>
                  <dgm:constr type="h" for="ch" forName="dotArrow5" refType="userD"/>
                  <dgm:constr type="ctrX" for="ch" forName="dotArrow6" refType="w" fact="0.6123"/>
                  <dgm:constr type="ctrY" for="ch" forName="dotArrow6" refType="h" fact="0.0656"/>
                  <dgm:constr type="w" for="ch" forName="dotArrow6" refType="userD"/>
                  <dgm:constr type="h" for="ch" forName="dotArrow6" refType="userD"/>
                  <dgm:constr type="ctrX" for="ch" forName="dotArrow7" refType="w" fact="0.6123"/>
                  <dgm:constr type="ctrY" for="ch" forName="dotArrow7" refType="h" fact="0.1052"/>
                  <dgm:constr type="w" for="ch" forName="dotArrow7" refType="userD"/>
                  <dgm:constr type="h" for="ch" forName="dotArrow7" refType="userD"/>
                  <dgm:constr type="l" for="ch" forName="parTx1" refType="w" fact="0.1746"/>
                  <dgm:constr type="t" for="ch" forName="parTx1" refType="h" fact="0.9304"/>
                  <dgm:constr type="w" for="ch" forName="parTx1" refType="w" fact="0.2544"/>
                  <dgm:constr type="h" for="ch" forName="parTx1" refType="h" fact="0.0962"/>
                  <dgm:constr type="ctrX" for="ch" forName="picture1" refType="w" fact="0.1631"/>
                  <dgm:constr type="ctrY" for="ch" forName="picture1" refType="h" fact="0.9169"/>
                  <dgm:constr type="w" for="ch" forName="picture1" refType="w" fact="0.118"/>
                  <dgm:constr type="h" for="ch" forName="picture1" refType="h" fact="0.1663"/>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3982"/>
                  <dgm:constr type="t" for="ch" forName="parTx2" refType="h" fact="0.8167"/>
                  <dgm:constr type="w" for="ch" forName="parTx2" refType="w" fact="0.2544"/>
                  <dgm:constr type="h" for="ch" forName="parTx2" refType="h" fact="0.0962"/>
                  <dgm:constr type="ctrX" for="ch" forName="picture2" refType="w" fact="0.3866"/>
                  <dgm:constr type="ctrY" for="ch" forName="picture2" refType="h" fact="0.8032"/>
                  <dgm:constr type="w" for="ch" forName="picture2" refType="w" fact="0.118"/>
                  <dgm:constr type="h" for="ch" forName="picture2" refType="h" fact="0.1663"/>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194"/>
                  <dgm:constr type="t" for="ch" forName="parTx3" refType="h" fact="0.6524"/>
                  <dgm:constr type="w" for="ch" forName="parTx3" refType="w" fact="0.2544"/>
                  <dgm:constr type="h" for="ch" forName="parTx3" refType="h" fact="0.0962"/>
                  <dgm:constr type="ctrX" for="ch" forName="picture3" refType="w" fact="0.5078"/>
                  <dgm:constr type="ctrY" for="ch" forName="picture3" refType="h" fact="0.6389"/>
                  <dgm:constr type="w" for="ch" forName="picture3" refType="w" fact="0.118"/>
                  <dgm:constr type="h" for="ch" forName="picture3" refType="h" fact="0.1663"/>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5827"/>
                  <dgm:constr type="t" for="ch" forName="parTx4" refType="h" fact="0.4412"/>
                  <dgm:constr type="w" for="ch" forName="parTx4" refType="w" fact="0.2544"/>
                  <dgm:constr type="h" for="ch" forName="parTx4" refType="h" fact="0.0962"/>
                  <dgm:constr type="ctrX" for="ch" forName="picture4" refType="w" fact="0.5712"/>
                  <dgm:constr type="ctrY" for="ch" forName="picture4" refType="h" fact="0.4277"/>
                  <dgm:constr type="w" for="ch" forName="picture4" refType="w" fact="0.118"/>
                  <dgm:constr type="h" for="ch" forName="picture4" refType="h" fact="0.1663"/>
                  <dgm:constr type="l" for="ch" forName="desTx4" refType="r" refFor="ch" refForName="parTx4"/>
                  <dgm:constr type="r" for="ch" forName="desTx4" refType="w"/>
                  <dgm:constr type="t" for="ch" forName="desTx4" refType="t" refFor="ch" refForName="parTx4"/>
                  <dgm:constr type="h" for="ch" forName="desTx4" refType="h" refFor="ch" refForName="parTx4"/>
                  <dgm:constr type="l" for="ch" forName="parTx5" refType="w" fact="0.618"/>
                  <dgm:constr type="t" for="ch" forName="parTx5" refType="h" fact="0.2262"/>
                  <dgm:constr type="w" for="ch" forName="parTx5" refType="w" fact="0.2544"/>
                  <dgm:constr type="h" for="ch" forName="parTx5" refType="h" fact="0.0962"/>
                  <dgm:constr type="ctrX" for="ch" forName="picture5" refType="w" fact="0.6064"/>
                  <dgm:constr type="ctrY" for="ch" forName="picture5" refType="h" fact="0.2127"/>
                  <dgm:constr type="w" for="ch" forName="picture5" refType="w" fact="0.118"/>
                  <dgm:constr type="h" for="ch" forName="picture5" refType="h" fact="0.1663"/>
                  <dgm:constr type="l" for="ch" forName="desTx5" refType="r" refFor="ch" refForName="parTx5"/>
                  <dgm:constr type="r" for="ch" forName="desTx5" refType="w"/>
                  <dgm:constr type="t" for="ch" forName="desTx5" refType="t" refFor="ch" refForName="parTx5"/>
                  <dgm:constr type="h" for="ch" forName="desTx5" refType="h" refFor="ch" refForName="parTx5"/>
                </dgm:constrLst>
              </dgm:if>
              <dgm:else name="Name47">
                <dgm:alg type="composite">
                  <dgm:param type="ar" val="1.164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userD" refType="w" fact="0.0143"/>
                  <dgm:constr type="ctrX" for="ch" forName="dot1" refType="w" fact="0.3951"/>
                  <dgm:constr type="ctrY" for="ch" forName="dot1" refType="h" fact="0.8674"/>
                  <dgm:constr type="w" for="ch" forName="dot1" refType="userD"/>
                  <dgm:constr type="h" for="ch" forName="dot1" refType="userD"/>
                  <dgm:constr type="ctrX" for="ch" forName="dot2" refType="w" fact="0.3634"/>
                  <dgm:constr type="ctrY" for="ch" forName="dot2" refType="h" fact="0.8824"/>
                  <dgm:constr type="w" for="ch" forName="dot2" refType="userD"/>
                  <dgm:constr type="h" for="ch" forName="dot2" refType="userD"/>
                  <dgm:constr type="ctrX" for="ch" forName="dot3" refType="w" fact="0.331"/>
                  <dgm:constr type="ctrY" for="ch" forName="dot3" refType="h" fact="0.8948"/>
                  <dgm:constr type="w" for="ch" forName="dot3" refType="userD"/>
                  <dgm:constr type="h" for="ch" forName="dot3" refType="userD"/>
                  <dgm:constr type="ctrX" for="ch" forName="dot4" refType="w" fact="0.2981"/>
                  <dgm:constr type="ctrY" for="ch" forName="dot4" refType="h" fact="0.9044"/>
                  <dgm:constr type="w" for="ch" forName="dot4" refType="userD"/>
                  <dgm:constr type="h" for="ch" forName="dot4" refType="userD"/>
                  <dgm:constr type="ctrX" for="ch" forName="dot5" refType="w" fact="0.5681"/>
                  <dgm:constr type="ctrY" for="ch" forName="dot5" refType="h" fact="0.7222"/>
                  <dgm:constr type="w" for="ch" forName="dot5" refType="userD"/>
                  <dgm:constr type="h" for="ch" forName="dot5" refType="userD"/>
                  <dgm:constr type="ctrX" for="ch" forName="dot6" refType="w" fact="0.543"/>
                  <dgm:constr type="ctrY" for="ch" forName="dot6" refType="h" fact="0.7518"/>
                  <dgm:constr type="w" for="ch" forName="dot6" refType="userD"/>
                  <dgm:constr type="h" for="ch" forName="dot6" refType="userD"/>
                  <dgm:constr type="ctrX" for="ch" forName="dot7" refType="w" fact="0.672"/>
                  <dgm:constr type="ctrY" for="ch" forName="dot7" refType="h" fact="0.5422"/>
                  <dgm:constr type="w" for="ch" forName="dot7" refType="userD"/>
                  <dgm:constr type="h" for="ch" forName="dot7" refType="userD"/>
                  <dgm:constr type="ctrX" for="ch" forName="dot8" refType="w" fact="0.7278"/>
                  <dgm:constr type="ctrY" for="ch" forName="dot8" refType="h" fact="0.3229"/>
                  <dgm:constr type="w" for="ch" forName="dot8" refType="userD"/>
                  <dgm:constr type="h" for="ch" forName="dot8" refType="userD"/>
                  <dgm:constr type="ctrX" for="ch" forName="dotArrow1" refType="w" fact="0.6999"/>
                  <dgm:constr type="ctrY" for="ch" forName="dotArrow1" refType="h" fact="0.0635"/>
                  <dgm:constr type="w" for="ch" forName="dotArrow1" refType="userD"/>
                  <dgm:constr type="h" for="ch" forName="dotArrow1" refType="userD"/>
                  <dgm:constr type="ctrX" for="ch" forName="dotArrow2" refType="w" fact="0.7207"/>
                  <dgm:constr type="ctrY" for="ch" forName="dotArrow2" refType="h" fact="0.0448"/>
                  <dgm:constr type="w" for="ch" forName="dotArrow2" refType="userD"/>
                  <dgm:constr type="h" for="ch" forName="dotArrow2" refType="userD"/>
                  <dgm:constr type="ctrX" for="ch" forName="dotArrow3" refType="w" fact="0.7415"/>
                  <dgm:constr type="ctrY" for="ch" forName="dotArrow3" refType="h" fact="0.026"/>
                  <dgm:constr type="w" for="ch" forName="dotArrow3" refType="userD"/>
                  <dgm:constr type="h" for="ch" forName="dotArrow3" refType="userD"/>
                  <dgm:constr type="ctrX" for="ch" forName="dotArrow4" refType="w" fact="0.7624"/>
                  <dgm:constr type="ctrY" for="ch" forName="dotArrow4" refType="h" fact="0.0448"/>
                  <dgm:constr type="w" for="ch" forName="dotArrow4" refType="userD"/>
                  <dgm:constr type="h" for="ch" forName="dotArrow4" refType="userD"/>
                  <dgm:constr type="ctrX" for="ch" forName="dotArrow5" refType="w" fact="0.7832"/>
                  <dgm:constr type="ctrY" for="ch" forName="dotArrow5" refType="h" fact="0.0635"/>
                  <dgm:constr type="w" for="ch" forName="dotArrow5" refType="userD"/>
                  <dgm:constr type="h" for="ch" forName="dotArrow5" refType="userD"/>
                  <dgm:constr type="ctrX" for="ch" forName="dotArrow6" refType="w" fact="0.7415"/>
                  <dgm:constr type="ctrY" for="ch" forName="dotArrow6" refType="h" fact="0.0656"/>
                  <dgm:constr type="w" for="ch" forName="dotArrow6" refType="userD"/>
                  <dgm:constr type="h" for="ch" forName="dotArrow6" refType="userD"/>
                  <dgm:constr type="ctrX" for="ch" forName="dotArrow7" refType="w" fact="0.7415"/>
                  <dgm:constr type="ctrY" for="ch" forName="dotArrow7" refType="h" fact="0.1052"/>
                  <dgm:constr type="w" for="ch" forName="dotArrow7" refType="userD"/>
                  <dgm:constr type="h" for="ch" forName="dotArrow7" refType="userD"/>
                  <dgm:constr type="l" for="ch" forName="parTx1" refType="w" fact="0.2115"/>
                  <dgm:constr type="t" for="ch" forName="parTx1" refType="h" fact="0.928"/>
                  <dgm:constr type="w" for="ch" forName="parTx1" refType="w" fact="0.3081"/>
                  <dgm:constr type="h" for="ch" forName="parTx1" refType="h" fact="0.0962"/>
                  <dgm:constr type="ctrX" for="ch" forName="picture1" refType="w" fact="0.1975"/>
                  <dgm:constr type="ctrY" for="ch" forName="picture1" refType="h" fact="0.9169"/>
                  <dgm:constr type="w" for="ch" forName="picture1" refType="w" fact="0.1429"/>
                  <dgm:constr type="h" for="ch" forName="picture1" refType="h" fact="0.1663"/>
                  <dgm:constr type="l" for="ch" forName="parTx2" refType="w" fact="0.4822"/>
                  <dgm:constr type="t" for="ch" forName="parTx2" refType="h" fact="0.8143"/>
                  <dgm:constr type="w" for="ch" forName="parTx2" refType="w" fact="0.3081"/>
                  <dgm:constr type="h" for="ch" forName="parTx2" refType="h" fact="0.0962"/>
                  <dgm:constr type="ctrX" for="ch" forName="picture2" refType="w" fact="0.4682"/>
                  <dgm:constr type="ctrY" for="ch" forName="picture2" refType="h" fact="0.8032"/>
                  <dgm:constr type="w" for="ch" forName="picture2" refType="w" fact="0.1429"/>
                  <dgm:constr type="h" for="ch" forName="picture2" refType="h" fact="0.1663"/>
                  <dgm:constr type="l" for="ch" forName="parTx3" refType="w" fact="0.629"/>
                  <dgm:constr type="t" for="ch" forName="parTx3" refType="h" fact="0.65"/>
                  <dgm:constr type="w" for="ch" forName="parTx3" refType="w" fact="0.3081"/>
                  <dgm:constr type="h" for="ch" forName="parTx3" refType="h" fact="0.0962"/>
                  <dgm:constr type="ctrX" for="ch" forName="picture3" refType="w" fact="0.615"/>
                  <dgm:constr type="ctrY" for="ch" forName="picture3" refType="h" fact="0.6389"/>
                  <dgm:constr type="w" for="ch" forName="picture3" refType="w" fact="0.1429"/>
                  <dgm:constr type="h" for="ch" forName="picture3" refType="h" fact="0.1663"/>
                  <dgm:constr type="l" for="ch" forName="parTx4" refType="w" fact="0.7057"/>
                  <dgm:constr type="t" for="ch" forName="parTx4" refType="h" fact="0.4388"/>
                  <dgm:constr type="w" for="ch" forName="parTx4" refType="w" fact="0.3081"/>
                  <dgm:constr type="h" for="ch" forName="parTx4" refType="h" fact="0.0962"/>
                  <dgm:constr type="ctrX" for="ch" forName="picture4" refType="w" fact="0.6917"/>
                  <dgm:constr type="ctrY" for="ch" forName="picture4" refType="h" fact="0.4277"/>
                  <dgm:constr type="w" for="ch" forName="picture4" refType="w" fact="0.1429"/>
                  <dgm:constr type="h" for="ch" forName="picture4" refType="h" fact="0.1663"/>
                  <dgm:constr type="l" for="ch" forName="parTx5" refType="w" fact="0.7484"/>
                  <dgm:constr type="t" for="ch" forName="parTx5" refType="h" fact="0.2238"/>
                  <dgm:constr type="w" for="ch" forName="parTx5" refType="w" fact="0.3081"/>
                  <dgm:constr type="h" for="ch" forName="parTx5" refType="h" fact="0.0962"/>
                  <dgm:constr type="ctrX" for="ch" forName="picture5" refType="w" fact="0.7344"/>
                  <dgm:constr type="ctrY" for="ch" forName="picture5" refType="h" fact="0.2127"/>
                  <dgm:constr type="w" for="ch" forName="picture5" refType="w" fact="0.1429"/>
                  <dgm:constr type="h" for="ch" forName="picture5" refType="h" fact="0.1663"/>
                </dgm:constrLst>
              </dgm:else>
            </dgm:choose>
          </dgm:if>
          <dgm:else name="Name48">
            <dgm:choose name="Name49">
              <dgm:if name="Name50" axis="des" func="maxDepth" op="gt" val="1">
                <dgm:alg type="composite">
                  <dgm:param type="ar" val="1.4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userD" refType="w" fact="0.0118"/>
                  <dgm:constr type="ctrX" for="ch" forName="dot1" refType="w" fact="0.6737"/>
                  <dgm:constr type="ctrY" for="ch" forName="dot1" refType="h" fact="0.8674"/>
                  <dgm:constr type="w" for="ch" forName="dot1" refType="userD"/>
                  <dgm:constr type="h" for="ch" forName="dot1" refType="userD"/>
                  <dgm:constr type="ctrX" for="ch" forName="dot2" refType="w" fact="0.6999"/>
                  <dgm:constr type="ctrY" for="ch" forName="dot2" refType="h" fact="0.8824"/>
                  <dgm:constr type="w" for="ch" forName="dot2" refType="userD"/>
                  <dgm:constr type="h" for="ch" forName="dot2" refType="userD"/>
                  <dgm:constr type="ctrX" for="ch" forName="dot3" refType="w" fact="0.7267"/>
                  <dgm:constr type="ctrY" for="ch" forName="dot3" refType="h" fact="0.8948"/>
                  <dgm:constr type="w" for="ch" forName="dot3" refType="userD"/>
                  <dgm:constr type="h" for="ch" forName="dot3" refType="userD"/>
                  <dgm:constr type="ctrX" for="ch" forName="dot4" refType="w" fact="0.7538"/>
                  <dgm:constr type="ctrY" for="ch" forName="dot4" refType="h" fact="0.9044"/>
                  <dgm:constr type="w" for="ch" forName="dot4" refType="userD"/>
                  <dgm:constr type="h" for="ch" forName="dot4" refType="userD"/>
                  <dgm:constr type="ctrX" for="ch" forName="dot5" refType="w" fact="0.5309"/>
                  <dgm:constr type="ctrY" for="ch" forName="dot5" refType="h" fact="0.7222"/>
                  <dgm:constr type="w" for="ch" forName="dot5" refType="userD"/>
                  <dgm:constr type="h" for="ch" forName="dot5" refType="userD"/>
                  <dgm:constr type="ctrX" for="ch" forName="dot6" refType="w" fact="0.5516"/>
                  <dgm:constr type="ctrY" for="ch" forName="dot6" refType="h" fact="0.7518"/>
                  <dgm:constr type="w" for="ch" forName="dot6" refType="userD"/>
                  <dgm:constr type="h" for="ch" forName="dot6" refType="userD"/>
                  <dgm:constr type="ctrX" for="ch" forName="dot7" refType="w" fact="0.4451"/>
                  <dgm:constr type="ctrY" for="ch" forName="dot7" refType="h" fact="0.5422"/>
                  <dgm:constr type="w" for="ch" forName="dot7" refType="userD"/>
                  <dgm:constr type="h" for="ch" forName="dot7" refType="userD"/>
                  <dgm:constr type="ctrX" for="ch" forName="dot8" refType="w" fact="0.399"/>
                  <dgm:constr type="ctrY" for="ch" forName="dot8" refType="h" fact="0.3229"/>
                  <dgm:constr type="w" for="ch" forName="dot8" refType="userD"/>
                  <dgm:constr type="h" for="ch" forName="dot8" refType="userD"/>
                  <dgm:constr type="ctrX" for="ch" forName="dotArrow1" refType="w" fact="0.4221"/>
                  <dgm:constr type="ctrY" for="ch" forName="dotArrow1" refType="h" fact="0.0635"/>
                  <dgm:constr type="w" for="ch" forName="dotArrow1" refType="userD"/>
                  <dgm:constr type="h" for="ch" forName="dotArrow1" refType="userD"/>
                  <dgm:constr type="ctrX" for="ch" forName="dotArrow2" refType="w" fact="0.4049"/>
                  <dgm:constr type="ctrY" for="ch" forName="dotArrow2" refType="h" fact="0.0448"/>
                  <dgm:constr type="w" for="ch" forName="dotArrow2" refType="userD"/>
                  <dgm:constr type="h" for="ch" forName="dotArrow2" refType="userD"/>
                  <dgm:constr type="ctrX" for="ch" forName="dotArrow3" refType="w" fact="0.3877"/>
                  <dgm:constr type="ctrY" for="ch" forName="dotArrow3" refType="h" fact="0.026"/>
                  <dgm:constr type="w" for="ch" forName="dotArrow3" refType="userD"/>
                  <dgm:constr type="h" for="ch" forName="dotArrow3" refType="userD"/>
                  <dgm:constr type="ctrX" for="ch" forName="dotArrow4" refType="w" fact="0.3705"/>
                  <dgm:constr type="ctrY" for="ch" forName="dotArrow4" refType="h" fact="0.0448"/>
                  <dgm:constr type="w" for="ch" forName="dotArrow4" refType="userD"/>
                  <dgm:constr type="h" for="ch" forName="dotArrow4" refType="userD"/>
                  <dgm:constr type="ctrX" for="ch" forName="dotArrow5" refType="w" fact="0.3533"/>
                  <dgm:constr type="ctrY" for="ch" forName="dotArrow5" refType="h" fact="0.0635"/>
                  <dgm:constr type="w" for="ch" forName="dotArrow5" refType="userD"/>
                  <dgm:constr type="h" for="ch" forName="dotArrow5" refType="userD"/>
                  <dgm:constr type="ctrX" for="ch" forName="dotArrow6" refType="w" fact="0.3877"/>
                  <dgm:constr type="ctrY" for="ch" forName="dotArrow6" refType="h" fact="0.0656"/>
                  <dgm:constr type="w" for="ch" forName="dotArrow6" refType="userD"/>
                  <dgm:constr type="h" for="ch" forName="dotArrow6" refType="userD"/>
                  <dgm:constr type="ctrX" for="ch" forName="dotArrow7" refType="w" fact="0.3877"/>
                  <dgm:constr type="ctrY" for="ch" forName="dotArrow7" refType="h" fact="0.1052"/>
                  <dgm:constr type="w" for="ch" forName="dotArrow7" refType="userD"/>
                  <dgm:constr type="h" for="ch" forName="dotArrow7" refType="userD"/>
                  <dgm:constr type="r" for="ch" forName="parTx1" refType="w" fact="0.8254"/>
                  <dgm:constr type="t" for="ch" forName="parTx1" refType="h" fact="0.9304"/>
                  <dgm:constr type="w" for="ch" forName="parTx1" refType="w" fact="0.2544"/>
                  <dgm:constr type="h" for="ch" forName="parTx1" refType="h" fact="0.0962"/>
                  <dgm:constr type="ctrX" for="ch" forName="picture1" refType="w" fact="0.8369"/>
                  <dgm:constr type="ctrY" for="ch" forName="picture1" refType="h" fact="0.9169"/>
                  <dgm:constr type="w" for="ch" forName="picture1" refType="w" fact="0.118"/>
                  <dgm:constr type="h" for="ch" forName="picture1" refType="h" fact="0.1663"/>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6018"/>
                  <dgm:constr type="t" for="ch" forName="parTx2" refType="h" fact="0.8167"/>
                  <dgm:constr type="w" for="ch" forName="parTx2" refType="w" fact="0.2544"/>
                  <dgm:constr type="h" for="ch" forName="parTx2" refType="h" fact="0.0962"/>
                  <dgm:constr type="ctrX" for="ch" forName="picture2" refType="w" fact="0.6134"/>
                  <dgm:constr type="ctrY" for="ch" forName="picture2" refType="h" fact="0.8032"/>
                  <dgm:constr type="w" for="ch" forName="picture2" refType="w" fact="0.118"/>
                  <dgm:constr type="h" for="ch" forName="picture2" refType="h" fact="0.1663"/>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806"/>
                  <dgm:constr type="t" for="ch" forName="parTx3" refType="h" fact="0.6524"/>
                  <dgm:constr type="w" for="ch" forName="parTx3" refType="w" fact="0.2544"/>
                  <dgm:constr type="h" for="ch" forName="parTx3" refType="h" fact="0.0962"/>
                  <dgm:constr type="ctrX" for="ch" forName="picture3" refType="w" fact="0.4922"/>
                  <dgm:constr type="ctrY" for="ch" forName="picture3" refType="h" fact="0.6389"/>
                  <dgm:constr type="w" for="ch" forName="picture3" refType="w" fact="0.118"/>
                  <dgm:constr type="h" for="ch" forName="picture3" refType="h" fact="0.1663"/>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4173"/>
                  <dgm:constr type="t" for="ch" forName="parTx4" refType="h" fact="0.4412"/>
                  <dgm:constr type="w" for="ch" forName="parTx4" refType="w" fact="0.2544"/>
                  <dgm:constr type="h" for="ch" forName="parTx4" refType="h" fact="0.0962"/>
                  <dgm:constr type="ctrX" for="ch" forName="picture4" refType="w" fact="0.4288"/>
                  <dgm:constr type="ctrY" for="ch" forName="picture4" refType="h" fact="0.4277"/>
                  <dgm:constr type="w" for="ch" forName="picture4" refType="w" fact="0.118"/>
                  <dgm:constr type="h" for="ch" forName="picture4" refType="h" fact="0.1663"/>
                  <dgm:constr type="r" for="ch" forName="desTx4" refType="l" refFor="ch" refForName="parTx4"/>
                  <dgm:constr type="l" for="ch" forName="desTx4"/>
                  <dgm:constr type="t" for="ch" forName="desTx4" refType="t" refFor="ch" refForName="parTx4"/>
                  <dgm:constr type="h" for="ch" forName="desTx4" refType="h" refFor="ch" refForName="parTx4"/>
                  <dgm:constr type="r" for="ch" forName="parTx5" refType="w" fact="0.382"/>
                  <dgm:constr type="t" for="ch" forName="parTx5" refType="h" fact="0.2262"/>
                  <dgm:constr type="w" for="ch" forName="parTx5" refType="w" fact="0.2544"/>
                  <dgm:constr type="h" for="ch" forName="parTx5" refType="h" fact="0.0962"/>
                  <dgm:constr type="ctrX" for="ch" forName="picture5" refType="w" fact="0.3936"/>
                  <dgm:constr type="ctrY" for="ch" forName="picture5" refType="h" fact="0.2127"/>
                  <dgm:constr type="w" for="ch" forName="picture5" refType="w" fact="0.118"/>
                  <dgm:constr type="h" for="ch" forName="picture5" refType="h" fact="0.1663"/>
                  <dgm:constr type="r" for="ch" forName="desTx5" refType="l" refFor="ch" refForName="parTx5"/>
                  <dgm:constr type="l" for="ch" forName="desTx5"/>
                  <dgm:constr type="t" for="ch" forName="desTx5" refType="t" refFor="ch" refForName="parTx5"/>
                  <dgm:constr type="h" for="ch" forName="desTx5" refType="h" refFor="ch" refForName="parTx5"/>
                </dgm:constrLst>
              </dgm:if>
              <dgm:else name="Name51">
                <dgm:alg type="composite">
                  <dgm:param type="ar" val="1.164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userD" refType="w" fact="0.0143"/>
                  <dgm:constr type="ctrX" for="ch" forName="dot1" refType="w" fact="0.6049"/>
                  <dgm:constr type="ctrY" for="ch" forName="dot1" refType="h" fact="0.8674"/>
                  <dgm:constr type="w" for="ch" forName="dot1" refType="userD"/>
                  <dgm:constr type="h" for="ch" forName="dot1" refType="userD"/>
                  <dgm:constr type="ctrX" for="ch" forName="dot2" refType="w" fact="0.6366"/>
                  <dgm:constr type="ctrY" for="ch" forName="dot2" refType="h" fact="0.8824"/>
                  <dgm:constr type="w" for="ch" forName="dot2" refType="userD"/>
                  <dgm:constr type="h" for="ch" forName="dot2" refType="userD"/>
                  <dgm:constr type="ctrX" for="ch" forName="dot3" refType="w" fact="0.669"/>
                  <dgm:constr type="ctrY" for="ch" forName="dot3" refType="h" fact="0.8948"/>
                  <dgm:constr type="w" for="ch" forName="dot3" refType="userD"/>
                  <dgm:constr type="h" for="ch" forName="dot3" refType="userD"/>
                  <dgm:constr type="ctrX" for="ch" forName="dot4" refType="w" fact="0.7019"/>
                  <dgm:constr type="ctrY" for="ch" forName="dot4" refType="h" fact="0.9044"/>
                  <dgm:constr type="w" for="ch" forName="dot4" refType="userD"/>
                  <dgm:constr type="h" for="ch" forName="dot4" refType="userD"/>
                  <dgm:constr type="ctrX" for="ch" forName="dot5" refType="w" fact="0.4319"/>
                  <dgm:constr type="ctrY" for="ch" forName="dot5" refType="h" fact="0.7222"/>
                  <dgm:constr type="w" for="ch" forName="dot5" refType="userD"/>
                  <dgm:constr type="h" for="ch" forName="dot5" refType="userD"/>
                  <dgm:constr type="ctrX" for="ch" forName="dot6" refType="w" fact="0.457"/>
                  <dgm:constr type="ctrY" for="ch" forName="dot6" refType="h" fact="0.7518"/>
                  <dgm:constr type="w" for="ch" forName="dot6" refType="userD"/>
                  <dgm:constr type="h" for="ch" forName="dot6" refType="userD"/>
                  <dgm:constr type="ctrX" for="ch" forName="dot7" refType="w" fact="0.328"/>
                  <dgm:constr type="ctrY" for="ch" forName="dot7" refType="h" fact="0.5422"/>
                  <dgm:constr type="w" for="ch" forName="dot7" refType="userD"/>
                  <dgm:constr type="h" for="ch" forName="dot7" refType="userD"/>
                  <dgm:constr type="ctrX" for="ch" forName="dot8" refType="w" fact="0.2722"/>
                  <dgm:constr type="ctrY" for="ch" forName="dot8" refType="h" fact="0.3229"/>
                  <dgm:constr type="w" for="ch" forName="dot8" refType="userD"/>
                  <dgm:constr type="h" for="ch" forName="dot8" refType="userD"/>
                  <dgm:constr type="ctrX" for="ch" forName="dotArrow1" refType="w" fact="0.3001"/>
                  <dgm:constr type="ctrY" for="ch" forName="dotArrow1" refType="h" fact="0.0635"/>
                  <dgm:constr type="w" for="ch" forName="dotArrow1" refType="userD"/>
                  <dgm:constr type="h" for="ch" forName="dotArrow1" refType="userD"/>
                  <dgm:constr type="ctrX" for="ch" forName="dotArrow2" refType="w" fact="0.2793"/>
                  <dgm:constr type="ctrY" for="ch" forName="dotArrow2" refType="h" fact="0.0448"/>
                  <dgm:constr type="w" for="ch" forName="dotArrow2" refType="userD"/>
                  <dgm:constr type="h" for="ch" forName="dotArrow2" refType="userD"/>
                  <dgm:constr type="ctrX" for="ch" forName="dotArrow3" refType="w" fact="0.2585"/>
                  <dgm:constr type="ctrY" for="ch" forName="dotArrow3" refType="h" fact="0.026"/>
                  <dgm:constr type="w" for="ch" forName="dotArrow3" refType="userD"/>
                  <dgm:constr type="h" for="ch" forName="dotArrow3" refType="userD"/>
                  <dgm:constr type="ctrX" for="ch" forName="dotArrow4" refType="w" fact="0.2376"/>
                  <dgm:constr type="ctrY" for="ch" forName="dotArrow4" refType="h" fact="0.0448"/>
                  <dgm:constr type="w" for="ch" forName="dotArrow4" refType="userD"/>
                  <dgm:constr type="h" for="ch" forName="dotArrow4" refType="userD"/>
                  <dgm:constr type="ctrX" for="ch" forName="dotArrow5" refType="w" fact="0.2168"/>
                  <dgm:constr type="ctrY" for="ch" forName="dotArrow5" refType="h" fact="0.0635"/>
                  <dgm:constr type="w" for="ch" forName="dotArrow5" refType="userD"/>
                  <dgm:constr type="h" for="ch" forName="dotArrow5" refType="userD"/>
                  <dgm:constr type="ctrX" for="ch" forName="dotArrow6" refType="w" fact="0.2585"/>
                  <dgm:constr type="ctrY" for="ch" forName="dotArrow6" refType="h" fact="0.0656"/>
                  <dgm:constr type="w" for="ch" forName="dotArrow6" refType="userD"/>
                  <dgm:constr type="h" for="ch" forName="dotArrow6" refType="userD"/>
                  <dgm:constr type="ctrX" for="ch" forName="dotArrow7" refType="w" fact="0.2585"/>
                  <dgm:constr type="ctrY" for="ch" forName="dotArrow7" refType="h" fact="0.1052"/>
                  <dgm:constr type="w" for="ch" forName="dotArrow7" refType="userD"/>
                  <dgm:constr type="h" for="ch" forName="dotArrow7" refType="userD"/>
                  <dgm:constr type="r" for="ch" forName="parTx1" refType="w" fact="0.7885"/>
                  <dgm:constr type="t" for="ch" forName="parTx1" refType="h" fact="0.928"/>
                  <dgm:constr type="w" for="ch" forName="parTx1" refType="w" fact="0.3081"/>
                  <dgm:constr type="h" for="ch" forName="parTx1" refType="h" fact="0.0962"/>
                  <dgm:constr type="ctrX" for="ch" forName="picture1" refType="w" fact="0.8025"/>
                  <dgm:constr type="ctrY" for="ch" forName="picture1" refType="h" fact="0.9169"/>
                  <dgm:constr type="w" for="ch" forName="picture1" refType="w" fact="0.1429"/>
                  <dgm:constr type="h" for="ch" forName="picture1" refType="h" fact="0.1663"/>
                  <dgm:constr type="r" for="ch" forName="parTx2" refType="w" fact="0.5178"/>
                  <dgm:constr type="t" for="ch" forName="parTx2" refType="h" fact="0.8143"/>
                  <dgm:constr type="w" for="ch" forName="parTx2" refType="w" fact="0.3081"/>
                  <dgm:constr type="h" for="ch" forName="parTx2" refType="h" fact="0.0962"/>
                  <dgm:constr type="ctrX" for="ch" forName="picture2" refType="w" fact="0.5318"/>
                  <dgm:constr type="ctrY" for="ch" forName="picture2" refType="h" fact="0.8032"/>
                  <dgm:constr type="w" for="ch" forName="picture2" refType="w" fact="0.1429"/>
                  <dgm:constr type="h" for="ch" forName="picture2" refType="h" fact="0.1663"/>
                  <dgm:constr type="r" for="ch" forName="parTx3" refType="w" fact="0.371"/>
                  <dgm:constr type="t" for="ch" forName="parTx3" refType="h" fact="0.65"/>
                  <dgm:constr type="w" for="ch" forName="parTx3" refType="w" fact="0.3081"/>
                  <dgm:constr type="h" for="ch" forName="parTx3" refType="h" fact="0.0962"/>
                  <dgm:constr type="ctrX" for="ch" forName="picture3" refType="w" fact="0.385"/>
                  <dgm:constr type="ctrY" for="ch" forName="picture3" refType="h" fact="0.6389"/>
                  <dgm:constr type="w" for="ch" forName="picture3" refType="w" fact="0.1429"/>
                  <dgm:constr type="h" for="ch" forName="picture3" refType="h" fact="0.1663"/>
                  <dgm:constr type="r" for="ch" forName="parTx4" refType="w" fact="0.2943"/>
                  <dgm:constr type="t" for="ch" forName="parTx4" refType="h" fact="0.4388"/>
                  <dgm:constr type="w" for="ch" forName="parTx4" refType="w" fact="0.3081"/>
                  <dgm:constr type="h" for="ch" forName="parTx4" refType="h" fact="0.0962"/>
                  <dgm:constr type="ctrX" for="ch" forName="picture4" refType="w" fact="0.3083"/>
                  <dgm:constr type="ctrY" for="ch" forName="picture4" refType="h" fact="0.4277"/>
                  <dgm:constr type="w" for="ch" forName="picture4" refType="w" fact="0.1429"/>
                  <dgm:constr type="h" for="ch" forName="picture4" refType="h" fact="0.1663"/>
                  <dgm:constr type="r" for="ch" forName="parTx5" refType="w" fact="0.2516"/>
                  <dgm:constr type="t" for="ch" forName="parTx5" refType="h" fact="0.2238"/>
                  <dgm:constr type="w" for="ch" forName="parTx5" refType="w" fact="0.3081"/>
                  <dgm:constr type="h" for="ch" forName="parTx5" refType="h" fact="0.0962"/>
                  <dgm:constr type="ctrX" for="ch" forName="picture5" refType="w" fact="0.2656"/>
                  <dgm:constr type="ctrY" for="ch" forName="picture5" refType="h" fact="0.2127"/>
                  <dgm:constr type="w" for="ch" forName="picture5" refType="w" fact="0.1429"/>
                  <dgm:constr type="h" for="ch" forName="picture5" refType="h" fact="0.1663"/>
                </dgm:constrLst>
              </dgm:else>
            </dgm:choose>
          </dgm:else>
        </dgm:choose>
      </dgm:if>
      <dgm:if name="Name52" axis="ch" ptType="node" func="cnt" op="equ" val="6">
        <dgm:choose name="Name53">
          <dgm:if name="Name54" func="var" arg="dir" op="equ" val="norm">
            <dgm:choose name="Name55">
              <dgm:if name="Name56" axis="des" func="maxDepth" op="gt" val="1">
                <dgm:alg type="composite">
                  <dgm:param type="ar" val="1.3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userD" refType="w" fact="0.0105"/>
                  <dgm:constr type="ctrX" for="ch" forName="dot1" refType="w" fact="0.3608"/>
                  <dgm:constr type="ctrY" for="ch" forName="dot1" refType="h" fact="0.8839"/>
                  <dgm:constr type="w" for="ch" forName="dot1" refType="userD"/>
                  <dgm:constr type="h" for="ch" forName="dot1" refType="userD"/>
                  <dgm:constr type="ctrX" for="ch" forName="dot2" refType="w" fact="0.3384"/>
                  <dgm:constr type="ctrY" for="ch" forName="dot2" refType="h" fact="0.8967"/>
                  <dgm:constr type="w" for="ch" forName="dot2" refType="userD"/>
                  <dgm:constr type="h" for="ch" forName="dot2" refType="userD"/>
                  <dgm:constr type="ctrX" for="ch" forName="dot3" refType="w" fact="0.3155"/>
                  <dgm:constr type="ctrY" for="ch" forName="dot3" refType="h" fact="0.9076"/>
                  <dgm:constr type="w" for="ch" forName="dot3" refType="userD"/>
                  <dgm:constr type="h" for="ch" forName="dot3" refType="userD"/>
                  <dgm:constr type="ctrX" for="ch" forName="dot4" refType="w" fact="0.2923"/>
                  <dgm:constr type="ctrY" for="ch" forName="dot4" refType="h" fact="0.9165"/>
                  <dgm:constr type="w" for="ch" forName="dot4" refType="userD"/>
                  <dgm:constr type="h" for="ch" forName="dot4" refType="userD"/>
                  <dgm:constr type="ctrX" for="ch" forName="dot5" refType="w" fact="0.2688"/>
                  <dgm:constr type="ctrY" for="ch" forName="dot5" refType="h" fact="0.9234"/>
                  <dgm:constr type="w" for="ch" forName="dot5" refType="userD"/>
                  <dgm:constr type="h" for="ch" forName="dot5" refType="userD"/>
                  <dgm:constr type="ctrX" for="ch" forName="dot6" refType="w" fact="0.4883"/>
                  <dgm:constr type="ctrY" for="ch" forName="dot6" refType="h" fact="0.764"/>
                  <dgm:constr type="w" for="ch" forName="dot6" refType="userD"/>
                  <dgm:constr type="h" for="ch" forName="dot6" refType="userD"/>
                  <dgm:constr type="ctrX" for="ch" forName="dot7" refType="w" fact="0.4695"/>
                  <dgm:constr type="ctrY" for="ch" forName="dot7" refType="h" fact="0.7878"/>
                  <dgm:constr type="w" for="ch" forName="dot7" refType="userD"/>
                  <dgm:constr type="h" for="ch" forName="dot7" refType="userD"/>
                  <dgm:constr type="ctrX" for="ch" forName="dot8" refType="w" fact="0.5696"/>
                  <dgm:constr type="ctrY" for="ch" forName="dot8" refType="h" fact="0.6227"/>
                  <dgm:constr type="w" for="ch" forName="dot8" refType="userD"/>
                  <dgm:constr type="h" for="ch" forName="dot8" refType="userD"/>
                  <dgm:constr type="ctrX" for="ch" forName="dot9" refType="w" fact="0.6247"/>
                  <dgm:constr type="ctrY" for="ch" forName="dot9" refType="h" fact="0.4556"/>
                  <dgm:constr type="w" for="ch" forName="dot9" refType="userD"/>
                  <dgm:constr type="h" for="ch" forName="dot9" refType="userD"/>
                  <dgm:constr type="ctrX" for="ch" forName="dot10" refType="w" fact="0.6509"/>
                  <dgm:constr type="ctrY" for="ch" forName="dot10" refType="h" fact="0.2816"/>
                  <dgm:constr type="w" for="ch" forName="dot10" refType="userD"/>
                  <dgm:constr type="h" for="ch" forName="dot10" refType="userD"/>
                  <dgm:constr type="ctrX" for="ch" forName="dotArrow1" refType="w" fact="0.6281"/>
                  <dgm:constr type="ctrY" for="ch" forName="dotArrow1" refType="h" fact="0.0748"/>
                  <dgm:constr type="w" for="ch" forName="dotArrow1" refType="userD"/>
                  <dgm:constr type="h" for="ch" forName="dotArrow1" refType="userD"/>
                  <dgm:constr type="ctrX" for="ch" forName="dotArrow2" refType="w" fact="0.6437"/>
                  <dgm:constr type="ctrY" for="ch" forName="dotArrow2" refType="h" fact="0.0581"/>
                  <dgm:constr type="w" for="ch" forName="dotArrow2" refType="userD"/>
                  <dgm:constr type="h" for="ch" forName="dotArrow2" refType="userD"/>
                  <dgm:constr type="ctrX" for="ch" forName="dotArrow3" refType="w" fact="0.6593"/>
                  <dgm:constr type="ctrY" for="ch" forName="dotArrow3" refType="h" fact="0.0414"/>
                  <dgm:constr type="w" for="ch" forName="dotArrow3" refType="userD"/>
                  <dgm:constr type="h" for="ch" forName="dotArrow3" refType="userD"/>
                  <dgm:constr type="ctrX" for="ch" forName="dotArrow4" refType="w" fact="0.675"/>
                  <dgm:constr type="ctrY" for="ch" forName="dotArrow4" refType="h" fact="0.0581"/>
                  <dgm:constr type="w" for="ch" forName="dotArrow4" refType="userD"/>
                  <dgm:constr type="h" for="ch" forName="dotArrow4" refType="userD"/>
                  <dgm:constr type="ctrX" for="ch" forName="dotArrow5" refType="w" fact="0.6906"/>
                  <dgm:constr type="ctrY" for="ch" forName="dotArrow5" refType="h" fact="0.0748"/>
                  <dgm:constr type="w" for="ch" forName="dotArrow5" refType="userD"/>
                  <dgm:constr type="h" for="ch" forName="dotArrow5" refType="userD"/>
                  <dgm:constr type="ctrX" for="ch" forName="dotArrow6" refType="w" fact="0.6593"/>
                  <dgm:constr type="ctrY" for="ch" forName="dotArrow6" refType="h" fact="0.0766"/>
                  <dgm:constr type="w" for="ch" forName="dotArrow6" refType="userD"/>
                  <dgm:constr type="h" for="ch" forName="dotArrow6" refType="userD"/>
                  <dgm:constr type="ctrX" for="ch" forName="dotArrow7" refType="w" fact="0.6593"/>
                  <dgm:constr type="ctrY" for="ch" forName="dotArrow7" refType="h" fact="0.1118"/>
                  <dgm:constr type="w" for="ch" forName="dotArrow7" refType="userD"/>
                  <dgm:constr type="h" for="ch" forName="dotArrow7" refType="userD"/>
                  <dgm:constr type="l" for="ch" forName="parTx1" refType="w" fact="0.2091"/>
                  <dgm:constr type="t" for="ch" forName="parTx1" refType="h" fact="0.9433"/>
                  <dgm:constr type="w" for="ch" forName="parTx1" refType="w" fact="0.2275"/>
                  <dgm:constr type="h" for="ch" forName="parTx1" refType="h" fact="0.0811"/>
                  <dgm:constr type="ctrX" for="ch" forName="picture1" refType="w" fact="0.1988"/>
                  <dgm:constr type="ctrY" for="ch" forName="picture1" refType="h" fact="0.9322"/>
                  <dgm:constr type="w" for="ch" forName="picture1" refType="w" fact="0.1055"/>
                  <dgm:constr type="h" for="ch" forName="picture1" refType="h" fact="0.1403"/>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4273"/>
                  <dgm:constr type="t" for="ch" forName="parTx2" refType="h" fact="0.8468"/>
                  <dgm:constr type="w" for="ch" forName="parTx2" refType="w" fact="0.2275"/>
                  <dgm:constr type="h" for="ch" forName="parTx2" refType="h" fact="0.0811"/>
                  <dgm:constr type="ctrX" for="ch" forName="picture2" refType="w" fact="0.4169"/>
                  <dgm:constr type="ctrY" for="ch" forName="picture2" refType="h" fact="0.8357"/>
                  <dgm:constr type="w" for="ch" forName="picture2" refType="w" fact="0.1055"/>
                  <dgm:constr type="h" for="ch" forName="picture2" refType="h" fact="0.1403"/>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349"/>
                  <dgm:constr type="t" for="ch" forName="parTx3" refType="h" fact="0.7023"/>
                  <dgm:constr type="w" for="ch" forName="parTx3" refType="w" fact="0.2275"/>
                  <dgm:constr type="h" for="ch" forName="parTx3" refType="h" fact="0.0811"/>
                  <dgm:constr type="ctrX" for="ch" forName="picture3" refType="w" fact="0.5245"/>
                  <dgm:constr type="ctrY" for="ch" forName="picture3" refType="h" fact="0.6912"/>
                  <dgm:constr type="w" for="ch" forName="picture3" refType="w" fact="0.1055"/>
                  <dgm:constr type="h" for="ch" forName="picture3" refType="h" fact="0.1403"/>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5998"/>
                  <dgm:constr type="t" for="ch" forName="parTx4" refType="h" fact="0.5441"/>
                  <dgm:constr type="w" for="ch" forName="parTx4" refType="w" fact="0.2275"/>
                  <dgm:constr type="h" for="ch" forName="parTx4" refType="h" fact="0.0811"/>
                  <dgm:constr type="ctrX" for="ch" forName="picture4" refType="w" fact="0.5894"/>
                  <dgm:constr type="ctrY" for="ch" forName="picture4" refType="h" fact="0.533"/>
                  <dgm:constr type="w" for="ch" forName="picture4" refType="w" fact="0.1055"/>
                  <dgm:constr type="h" for="ch" forName="picture4" refType="h" fact="0.1403"/>
                  <dgm:constr type="l" for="ch" forName="desTx4" refType="r" refFor="ch" refForName="parTx4"/>
                  <dgm:constr type="r" for="ch" forName="desTx4" refType="w"/>
                  <dgm:constr type="t" for="ch" forName="desTx4" refType="t" refFor="ch" refForName="parTx4"/>
                  <dgm:constr type="h" for="ch" forName="desTx4" refType="h" refFor="ch" refForName="parTx4"/>
                  <dgm:constr type="l" for="ch" forName="parTx5" refType="w" fact="0.6416"/>
                  <dgm:constr type="t" for="ch" forName="parTx5" refType="h" fact="0.3737"/>
                  <dgm:constr type="w" for="ch" forName="parTx5" refType="w" fact="0.2275"/>
                  <dgm:constr type="h" for="ch" forName="parTx5" refType="h" fact="0.0811"/>
                  <dgm:constr type="ctrX" for="ch" forName="picture5" refType="w" fact="0.6313"/>
                  <dgm:constr type="ctrY" for="ch" forName="picture5" refType="h" fact="0.3626"/>
                  <dgm:constr type="w" for="ch" forName="picture5" refType="w" fact="0.1055"/>
                  <dgm:constr type="h" for="ch" forName="picture5" refType="h" fact="0.1403"/>
                  <dgm:constr type="l" for="ch" forName="desTx5" refType="r" refFor="ch" refForName="parTx5"/>
                  <dgm:constr type="r" for="ch" forName="desTx5" refType="w"/>
                  <dgm:constr type="t" for="ch" forName="desTx5" refType="t" refFor="ch" refForName="parTx5"/>
                  <dgm:constr type="h" for="ch" forName="desTx5" refType="h" refFor="ch" refForName="parTx5"/>
                  <dgm:constr type="l" for="ch" forName="parTx6" refType="w" fact="0.6644"/>
                  <dgm:constr type="t" for="ch" forName="parTx6" refType="h" fact="0.2061"/>
                  <dgm:constr type="w" for="ch" forName="parTx6" refType="w" fact="0.2275"/>
                  <dgm:constr type="h" for="ch" forName="parTx6" refType="h" fact="0.0811"/>
                  <dgm:constr type="ctrX" for="ch" forName="picture6" refType="w" fact="0.6541"/>
                  <dgm:constr type="ctrY" for="ch" forName="picture6" refType="h" fact="0.195"/>
                  <dgm:constr type="w" for="ch" forName="picture6" refType="w" fact="0.1055"/>
                  <dgm:constr type="h" for="ch" forName="picture6" refType="h" fact="0.1403"/>
                  <dgm:constr type="l" for="ch" forName="desTx6" refType="r" refFor="ch" refForName="parTx6"/>
                  <dgm:constr type="r" for="ch" forName="desTx6" refType="w"/>
                  <dgm:constr type="t" for="ch" forName="desTx6" refType="t" refFor="ch" refForName="parTx6"/>
                  <dgm:constr type="h" for="ch" forName="desTx6" refType="h" refFor="ch" refForName="parTx6"/>
                </dgm:constrLst>
              </dgm:if>
              <dgm:else name="Name57">
                <dgm:alg type="composite">
                  <dgm:param type="ar" val="1.122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userD" refType="w" fact="0.0125"/>
                  <dgm:constr type="ctrX" for="ch" forName="dot1" refType="w" fact="0.4276"/>
                  <dgm:constr type="ctrY" for="ch" forName="dot1" refType="h" fact="0.8839"/>
                  <dgm:constr type="w" for="ch" forName="dot1" refType="userD"/>
                  <dgm:constr type="h" for="ch" forName="dot1" refType="userD"/>
                  <dgm:constr type="ctrX" for="ch" forName="dot2" refType="w" fact="0.401"/>
                  <dgm:constr type="ctrY" for="ch" forName="dot2" refType="h" fact="0.8967"/>
                  <dgm:constr type="w" for="ch" forName="dot2" refType="userD"/>
                  <dgm:constr type="h" for="ch" forName="dot2" refType="userD"/>
                  <dgm:constr type="ctrX" for="ch" forName="dot3" refType="w" fact="0.3739"/>
                  <dgm:constr type="ctrY" for="ch" forName="dot3" refType="h" fact="0.9076"/>
                  <dgm:constr type="w" for="ch" forName="dot3" refType="userD"/>
                  <dgm:constr type="h" for="ch" forName="dot3" refType="userD"/>
                  <dgm:constr type="ctrX" for="ch" forName="dot4" refType="w" fact="0.3464"/>
                  <dgm:constr type="ctrY" for="ch" forName="dot4" refType="h" fact="0.9165"/>
                  <dgm:constr type="w" for="ch" forName="dot4" refType="userD"/>
                  <dgm:constr type="h" for="ch" forName="dot4" refType="userD"/>
                  <dgm:constr type="ctrX" for="ch" forName="dot5" refType="w" fact="0.3186"/>
                  <dgm:constr type="ctrY" for="ch" forName="dot5" refType="h" fact="0.9234"/>
                  <dgm:constr type="w" for="ch" forName="dot5" refType="userD"/>
                  <dgm:constr type="h" for="ch" forName="dot5" refType="userD"/>
                  <dgm:constr type="ctrX" for="ch" forName="dot6" refType="w" fact="0.5786"/>
                  <dgm:constr type="ctrY" for="ch" forName="dot6" refType="h" fact="0.764"/>
                  <dgm:constr type="w" for="ch" forName="dot6" refType="userD"/>
                  <dgm:constr type="h" for="ch" forName="dot6" refType="userD"/>
                  <dgm:constr type="ctrX" for="ch" forName="dot7" refType="w" fact="0.5564"/>
                  <dgm:constr type="ctrY" for="ch" forName="dot7" refType="h" fact="0.7878"/>
                  <dgm:constr type="w" for="ch" forName="dot7" refType="userD"/>
                  <dgm:constr type="h" for="ch" forName="dot7" refType="userD"/>
                  <dgm:constr type="ctrX" for="ch" forName="dot8" refType="w" fact="0.675"/>
                  <dgm:constr type="ctrY" for="ch" forName="dot8" refType="h" fact="0.6227"/>
                  <dgm:constr type="w" for="ch" forName="dot8" refType="userD"/>
                  <dgm:constr type="h" for="ch" forName="dot8" refType="userD"/>
                  <dgm:constr type="ctrX" for="ch" forName="dot9" refType="w" fact="0.7403"/>
                  <dgm:constr type="ctrY" for="ch" forName="dot9" refType="h" fact="0.4556"/>
                  <dgm:constr type="w" for="ch" forName="dot9" refType="userD"/>
                  <dgm:constr type="h" for="ch" forName="dot9" refType="userD"/>
                  <dgm:constr type="ctrX" for="ch" forName="dot10" refType="w" fact="0.7714"/>
                  <dgm:constr type="ctrY" for="ch" forName="dot10" refType="h" fact="0.2816"/>
                  <dgm:constr type="w" for="ch" forName="dot10" refType="userD"/>
                  <dgm:constr type="h" for="ch" forName="dot10" refType="userD"/>
                  <dgm:constr type="ctrX" for="ch" forName="dotArrow1" refType="w" fact="0.7443"/>
                  <dgm:constr type="ctrY" for="ch" forName="dotArrow1" refType="h" fact="0.0748"/>
                  <dgm:constr type="w" for="ch" forName="dotArrow1" refType="userD"/>
                  <dgm:constr type="h" for="ch" forName="dotArrow1" refType="userD"/>
                  <dgm:constr type="ctrX" for="ch" forName="dotArrow2" refType="w" fact="0.7628"/>
                  <dgm:constr type="ctrY" for="ch" forName="dotArrow2" refType="h" fact="0.0581"/>
                  <dgm:constr type="w" for="ch" forName="dotArrow2" refType="userD"/>
                  <dgm:constr type="h" for="ch" forName="dotArrow2" refType="userD"/>
                  <dgm:constr type="ctrX" for="ch" forName="dotArrow3" refType="w" fact="0.7814"/>
                  <dgm:constr type="ctrY" for="ch" forName="dotArrow3" refType="h" fact="0.0414"/>
                  <dgm:constr type="w" for="ch" forName="dotArrow3" refType="userD"/>
                  <dgm:constr type="h" for="ch" forName="dotArrow3" refType="userD"/>
                  <dgm:constr type="ctrX" for="ch" forName="dotArrow4" refType="w" fact="0.7999"/>
                  <dgm:constr type="ctrY" for="ch" forName="dotArrow4" refType="h" fact="0.0581"/>
                  <dgm:constr type="w" for="ch" forName="dotArrow4" refType="userD"/>
                  <dgm:constr type="h" for="ch" forName="dotArrow4" refType="userD"/>
                  <dgm:constr type="ctrX" for="ch" forName="dotArrow5" refType="w" fact="0.8184"/>
                  <dgm:constr type="ctrY" for="ch" forName="dotArrow5" refType="h" fact="0.0748"/>
                  <dgm:constr type="w" for="ch" forName="dotArrow5" refType="userD"/>
                  <dgm:constr type="h" for="ch" forName="dotArrow5" refType="userD"/>
                  <dgm:constr type="ctrX" for="ch" forName="dotArrow6" refType="w" fact="0.7814"/>
                  <dgm:constr type="ctrY" for="ch" forName="dotArrow6" refType="h" fact="0.0766"/>
                  <dgm:constr type="w" for="ch" forName="dotArrow6" refType="userD"/>
                  <dgm:constr type="h" for="ch" forName="dotArrow6" refType="userD"/>
                  <dgm:constr type="ctrX" for="ch" forName="dotArrow7" refType="w" fact="0.7814"/>
                  <dgm:constr type="ctrY" for="ch" forName="dotArrow7" refType="h" fact="0.1118"/>
                  <dgm:constr type="w" for="ch" forName="dotArrow7" refType="userD"/>
                  <dgm:constr type="h" for="ch" forName="dotArrow7" refType="userD"/>
                  <dgm:constr type="l" for="ch" forName="parTx1" refType="w" fact="0.2479"/>
                  <dgm:constr type="t" for="ch" forName="parTx1" refType="h" fact="0.9416"/>
                  <dgm:constr type="w" for="ch" forName="parTx1" refType="w" fact="0.2696"/>
                  <dgm:constr type="h" for="ch" forName="parTx1" refType="h" fact="0.0811"/>
                  <dgm:constr type="ctrX" for="ch" forName="picture1" refType="w" fact="0.2356"/>
                  <dgm:constr type="ctrY" for="ch" forName="picture1" refType="h" fact="0.9322"/>
                  <dgm:constr type="w" for="ch" forName="picture1" refType="w" fact="0.125"/>
                  <dgm:constr type="h" for="ch" forName="picture1" refType="h" fact="0.1403"/>
                  <dgm:constr type="l" for="ch" forName="parTx2" refType="w" fact="0.5064"/>
                  <dgm:constr type="t" for="ch" forName="parTx2" refType="h" fact="0.8451"/>
                  <dgm:constr type="w" for="ch" forName="parTx2" refType="w" fact="0.2696"/>
                  <dgm:constr type="h" for="ch" forName="parTx2" refType="h" fact="0.0811"/>
                  <dgm:constr type="ctrX" for="ch" forName="picture2" refType="w" fact="0.4941"/>
                  <dgm:constr type="ctrY" for="ch" forName="picture2" refType="h" fact="0.8357"/>
                  <dgm:constr type="w" for="ch" forName="picture2" refType="w" fact="0.125"/>
                  <dgm:constr type="h" for="ch" forName="picture2" refType="h" fact="0.1403"/>
                  <dgm:constr type="l" for="ch" forName="parTx3" refType="w" fact="0.6339"/>
                  <dgm:constr type="t" for="ch" forName="parTx3" refType="h" fact="0.7006"/>
                  <dgm:constr type="w" for="ch" forName="parTx3" refType="w" fact="0.2696"/>
                  <dgm:constr type="h" for="ch" forName="parTx3" refType="h" fact="0.0811"/>
                  <dgm:constr type="ctrX" for="ch" forName="picture3" refType="w" fact="0.6216"/>
                  <dgm:constr type="ctrY" for="ch" forName="picture3" refType="h" fact="0.6912"/>
                  <dgm:constr type="w" for="ch" forName="picture3" refType="w" fact="0.125"/>
                  <dgm:constr type="h" for="ch" forName="picture3" refType="h" fact="0.1403"/>
                  <dgm:constr type="l" for="ch" forName="parTx4" refType="w" fact="0.7108"/>
                  <dgm:constr type="t" for="ch" forName="parTx4" refType="h" fact="0.5424"/>
                  <dgm:constr type="w" for="ch" forName="parTx4" refType="w" fact="0.2696"/>
                  <dgm:constr type="h" for="ch" forName="parTx4" refType="h" fact="0.0811"/>
                  <dgm:constr type="ctrX" for="ch" forName="picture4" refType="w" fact="0.6985"/>
                  <dgm:constr type="ctrY" for="ch" forName="picture4" refType="h" fact="0.533"/>
                  <dgm:constr type="w" for="ch" forName="picture4" refType="w" fact="0.125"/>
                  <dgm:constr type="h" for="ch" forName="picture4" refType="h" fact="0.1403"/>
                  <dgm:constr type="l" for="ch" forName="parTx5" refType="w" fact="0.7604"/>
                  <dgm:constr type="t" for="ch" forName="parTx5" refType="h" fact="0.372"/>
                  <dgm:constr type="w" for="ch" forName="parTx5" refType="w" fact="0.2696"/>
                  <dgm:constr type="h" for="ch" forName="parTx5" refType="h" fact="0.0811"/>
                  <dgm:constr type="ctrX" for="ch" forName="picture5" refType="w" fact="0.7481"/>
                  <dgm:constr type="ctrY" for="ch" forName="picture5" refType="h" fact="0.3626"/>
                  <dgm:constr type="w" for="ch" forName="picture5" refType="w" fact="0.125"/>
                  <dgm:constr type="h" for="ch" forName="picture5" refType="h" fact="0.1403"/>
                  <dgm:constr type="l" for="ch" forName="parTx6" refType="w" fact="0.7874"/>
                  <dgm:constr type="t" for="ch" forName="parTx6" refType="h" fact="0.2044"/>
                  <dgm:constr type="w" for="ch" forName="parTx6" refType="w" fact="0.2696"/>
                  <dgm:constr type="h" for="ch" forName="parTx6" refType="h" fact="0.0811"/>
                  <dgm:constr type="ctrX" for="ch" forName="picture6" refType="w" fact="0.7751"/>
                  <dgm:constr type="ctrY" for="ch" forName="picture6" refType="h" fact="0.195"/>
                  <dgm:constr type="w" for="ch" forName="picture6" refType="w" fact="0.125"/>
                  <dgm:constr type="h" for="ch" forName="picture6" refType="h" fact="0.1403"/>
                </dgm:constrLst>
              </dgm:else>
            </dgm:choose>
          </dgm:if>
          <dgm:else name="Name58">
            <dgm:choose name="Name59">
              <dgm:if name="Name60" axis="des" func="maxDepth" op="gt" val="1">
                <dgm:alg type="composite">
                  <dgm:param type="ar" val="1.3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userD" refType="w" fact="0.0105"/>
                  <dgm:constr type="ctrX" for="ch" forName="dot1" refType="w" fact="0.6392"/>
                  <dgm:constr type="ctrY" for="ch" forName="dot1" refType="h" fact="0.8839"/>
                  <dgm:constr type="w" for="ch" forName="dot1" refType="userD"/>
                  <dgm:constr type="h" for="ch" forName="dot1" refType="userD"/>
                  <dgm:constr type="ctrX" for="ch" forName="dot2" refType="w" fact="0.6616"/>
                  <dgm:constr type="ctrY" for="ch" forName="dot2" refType="h" fact="0.8967"/>
                  <dgm:constr type="w" for="ch" forName="dot2" refType="userD"/>
                  <dgm:constr type="h" for="ch" forName="dot2" refType="userD"/>
                  <dgm:constr type="ctrX" for="ch" forName="dot3" refType="w" fact="0.6845"/>
                  <dgm:constr type="ctrY" for="ch" forName="dot3" refType="h" fact="0.9076"/>
                  <dgm:constr type="w" for="ch" forName="dot3" refType="userD"/>
                  <dgm:constr type="h" for="ch" forName="dot3" refType="userD"/>
                  <dgm:constr type="ctrX" for="ch" forName="dot4" refType="w" fact="0.7077"/>
                  <dgm:constr type="ctrY" for="ch" forName="dot4" refType="h" fact="0.9165"/>
                  <dgm:constr type="w" for="ch" forName="dot4" refType="userD"/>
                  <dgm:constr type="h" for="ch" forName="dot4" refType="userD"/>
                  <dgm:constr type="ctrX" for="ch" forName="dot5" refType="w" fact="0.7312"/>
                  <dgm:constr type="ctrY" for="ch" forName="dot5" refType="h" fact="0.9234"/>
                  <dgm:constr type="w" for="ch" forName="dot5" refType="userD"/>
                  <dgm:constr type="h" for="ch" forName="dot5" refType="userD"/>
                  <dgm:constr type="ctrX" for="ch" forName="dot6" refType="w" fact="0.5117"/>
                  <dgm:constr type="ctrY" for="ch" forName="dot6" refType="h" fact="0.764"/>
                  <dgm:constr type="w" for="ch" forName="dot6" refType="userD"/>
                  <dgm:constr type="h" for="ch" forName="dot6" refType="userD"/>
                  <dgm:constr type="ctrX" for="ch" forName="dot7" refType="w" fact="0.5305"/>
                  <dgm:constr type="ctrY" for="ch" forName="dot7" refType="h" fact="0.7878"/>
                  <dgm:constr type="w" for="ch" forName="dot7" refType="userD"/>
                  <dgm:constr type="h" for="ch" forName="dot7" refType="userD"/>
                  <dgm:constr type="ctrX" for="ch" forName="dot8" refType="w" fact="0.4304"/>
                  <dgm:constr type="ctrY" for="ch" forName="dot8" refType="h" fact="0.6227"/>
                  <dgm:constr type="w" for="ch" forName="dot8" refType="userD"/>
                  <dgm:constr type="h" for="ch" forName="dot8" refType="userD"/>
                  <dgm:constr type="ctrX" for="ch" forName="dot9" refType="w" fact="0.3753"/>
                  <dgm:constr type="ctrY" for="ch" forName="dot9" refType="h" fact="0.4556"/>
                  <dgm:constr type="w" for="ch" forName="dot9" refType="userD"/>
                  <dgm:constr type="h" for="ch" forName="dot9" refType="userD"/>
                  <dgm:constr type="ctrX" for="ch" forName="dot10" refType="w" fact="0.3491"/>
                  <dgm:constr type="ctrY" for="ch" forName="dot10" refType="h" fact="0.2816"/>
                  <dgm:constr type="w" for="ch" forName="dot10" refType="userD"/>
                  <dgm:constr type="h" for="ch" forName="dot10" refType="userD"/>
                  <dgm:constr type="ctrX" for="ch" forName="dotArrow1" refType="w" fact="0.3719"/>
                  <dgm:constr type="ctrY" for="ch" forName="dotArrow1" refType="h" fact="0.0748"/>
                  <dgm:constr type="w" for="ch" forName="dotArrow1" refType="userD"/>
                  <dgm:constr type="h" for="ch" forName="dotArrow1" refType="userD"/>
                  <dgm:constr type="ctrX" for="ch" forName="dotArrow2" refType="w" fact="0.3563"/>
                  <dgm:constr type="ctrY" for="ch" forName="dotArrow2" refType="h" fact="0.0581"/>
                  <dgm:constr type="w" for="ch" forName="dotArrow2" refType="userD"/>
                  <dgm:constr type="h" for="ch" forName="dotArrow2" refType="userD"/>
                  <dgm:constr type="ctrX" for="ch" forName="dotArrow3" refType="w" fact="0.3407"/>
                  <dgm:constr type="ctrY" for="ch" forName="dotArrow3" refType="h" fact="0.0414"/>
                  <dgm:constr type="w" for="ch" forName="dotArrow3" refType="userD"/>
                  <dgm:constr type="h" for="ch" forName="dotArrow3" refType="userD"/>
                  <dgm:constr type="ctrX" for="ch" forName="dotArrow4" refType="w" fact="0.325"/>
                  <dgm:constr type="ctrY" for="ch" forName="dotArrow4" refType="h" fact="0.0581"/>
                  <dgm:constr type="w" for="ch" forName="dotArrow4" refType="userD"/>
                  <dgm:constr type="h" for="ch" forName="dotArrow4" refType="userD"/>
                  <dgm:constr type="ctrX" for="ch" forName="dotArrow5" refType="w" fact="0.3094"/>
                  <dgm:constr type="ctrY" for="ch" forName="dotArrow5" refType="h" fact="0.0748"/>
                  <dgm:constr type="w" for="ch" forName="dotArrow5" refType="userD"/>
                  <dgm:constr type="h" for="ch" forName="dotArrow5" refType="userD"/>
                  <dgm:constr type="ctrX" for="ch" forName="dotArrow6" refType="w" fact="0.3407"/>
                  <dgm:constr type="ctrY" for="ch" forName="dotArrow6" refType="h" fact="0.0766"/>
                  <dgm:constr type="w" for="ch" forName="dotArrow6" refType="userD"/>
                  <dgm:constr type="h" for="ch" forName="dotArrow6" refType="userD"/>
                  <dgm:constr type="ctrX" for="ch" forName="dotArrow7" refType="w" fact="0.3407"/>
                  <dgm:constr type="ctrY" for="ch" forName="dotArrow7" refType="h" fact="0.1118"/>
                  <dgm:constr type="w" for="ch" forName="dotArrow7" refType="userD"/>
                  <dgm:constr type="h" for="ch" forName="dotArrow7" refType="userD"/>
                  <dgm:constr type="r" for="ch" forName="parTx1" refType="w" fact="0.7909"/>
                  <dgm:constr type="t" for="ch" forName="parTx1" refType="h" fact="0.9433"/>
                  <dgm:constr type="w" for="ch" forName="parTx1" refType="w" fact="0.2275"/>
                  <dgm:constr type="h" for="ch" forName="parTx1" refType="h" fact="0.0811"/>
                  <dgm:constr type="ctrX" for="ch" forName="picture1" refType="w" fact="0.8012"/>
                  <dgm:constr type="ctrY" for="ch" forName="picture1" refType="h" fact="0.9322"/>
                  <dgm:constr type="w" for="ch" forName="picture1" refType="w" fact="0.1055"/>
                  <dgm:constr type="h" for="ch" forName="picture1" refType="h" fact="0.1403"/>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5727"/>
                  <dgm:constr type="t" for="ch" forName="parTx2" refType="h" fact="0.8468"/>
                  <dgm:constr type="w" for="ch" forName="parTx2" refType="w" fact="0.2275"/>
                  <dgm:constr type="h" for="ch" forName="parTx2" refType="h" fact="0.0811"/>
                  <dgm:constr type="ctrX" for="ch" forName="picture2" refType="w" fact="0.5831"/>
                  <dgm:constr type="ctrY" for="ch" forName="picture2" refType="h" fact="0.8357"/>
                  <dgm:constr type="w" for="ch" forName="picture2" refType="w" fact="0.1055"/>
                  <dgm:constr type="h" for="ch" forName="picture2" refType="h" fact="0.1403"/>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651"/>
                  <dgm:constr type="t" for="ch" forName="parTx3" refType="h" fact="0.7023"/>
                  <dgm:constr type="w" for="ch" forName="parTx3" refType="w" fact="0.2275"/>
                  <dgm:constr type="h" for="ch" forName="parTx3" refType="h" fact="0.0811"/>
                  <dgm:constr type="ctrX" for="ch" forName="picture3" refType="w" fact="0.4755"/>
                  <dgm:constr type="ctrY" for="ch" forName="picture3" refType="h" fact="0.6912"/>
                  <dgm:constr type="w" for="ch" forName="picture3" refType="w" fact="0.1055"/>
                  <dgm:constr type="h" for="ch" forName="picture3" refType="h" fact="0.1403"/>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4002"/>
                  <dgm:constr type="t" for="ch" forName="parTx4" refType="h" fact="0.5441"/>
                  <dgm:constr type="w" for="ch" forName="parTx4" refType="w" fact="0.2275"/>
                  <dgm:constr type="h" for="ch" forName="parTx4" refType="h" fact="0.0811"/>
                  <dgm:constr type="ctrX" for="ch" forName="picture4" refType="w" fact="0.4106"/>
                  <dgm:constr type="ctrY" for="ch" forName="picture4" refType="h" fact="0.533"/>
                  <dgm:constr type="w" for="ch" forName="picture4" refType="w" fact="0.1055"/>
                  <dgm:constr type="h" for="ch" forName="picture4" refType="h" fact="0.1403"/>
                  <dgm:constr type="r" for="ch" forName="desTx4" refType="l" refFor="ch" refForName="parTx4"/>
                  <dgm:constr type="l" for="ch" forName="desTx4"/>
                  <dgm:constr type="t" for="ch" forName="desTx4" refType="t" refFor="ch" refForName="parTx4"/>
                  <dgm:constr type="h" for="ch" forName="desTx4" refType="h" refFor="ch" refForName="parTx4"/>
                  <dgm:constr type="r" for="ch" forName="parTx5" refType="w" fact="0.3584"/>
                  <dgm:constr type="t" for="ch" forName="parTx5" refType="h" fact="0.3737"/>
                  <dgm:constr type="w" for="ch" forName="parTx5" refType="w" fact="0.2275"/>
                  <dgm:constr type="h" for="ch" forName="parTx5" refType="h" fact="0.0811"/>
                  <dgm:constr type="ctrX" for="ch" forName="picture5" refType="w" fact="0.3687"/>
                  <dgm:constr type="ctrY" for="ch" forName="picture5" refType="h" fact="0.3626"/>
                  <dgm:constr type="w" for="ch" forName="picture5" refType="w" fact="0.1055"/>
                  <dgm:constr type="h" for="ch" forName="picture5" refType="h" fact="0.1403"/>
                  <dgm:constr type="r" for="ch" forName="desTx5" refType="l" refFor="ch" refForName="parTx5"/>
                  <dgm:constr type="l" for="ch" forName="desTx5"/>
                  <dgm:constr type="t" for="ch" forName="desTx5" refType="t" refFor="ch" refForName="parTx5"/>
                  <dgm:constr type="h" for="ch" forName="desTx5" refType="h" refFor="ch" refForName="parTx5"/>
                  <dgm:constr type="r" for="ch" forName="parTx6" refType="w" fact="0.3356"/>
                  <dgm:constr type="t" for="ch" forName="parTx6" refType="h" fact="0.2061"/>
                  <dgm:constr type="w" for="ch" forName="parTx6" refType="w" fact="0.2275"/>
                  <dgm:constr type="h" for="ch" forName="parTx6" refType="h" fact="0.0811"/>
                  <dgm:constr type="ctrX" for="ch" forName="picture6" refType="w" fact="0.3459"/>
                  <dgm:constr type="ctrY" for="ch" forName="picture6" refType="h" fact="0.195"/>
                  <dgm:constr type="w" for="ch" forName="picture6" refType="w" fact="0.1055"/>
                  <dgm:constr type="h" for="ch" forName="picture6" refType="h" fact="0.1403"/>
                  <dgm:constr type="r" for="ch" forName="desTx6" refType="l" refFor="ch" refForName="parTx6"/>
                  <dgm:constr type="l" for="ch" forName="desTx6"/>
                  <dgm:constr type="t" for="ch" forName="desTx6" refType="t" refFor="ch" refForName="parTx6"/>
                  <dgm:constr type="h" for="ch" forName="desTx6" refType="h" refFor="ch" refForName="parTx6"/>
                </dgm:constrLst>
              </dgm:if>
              <dgm:else name="Name61">
                <dgm:alg type="composite">
                  <dgm:param type="ar" val="1.122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userD" refType="w" fact="0.0125"/>
                  <dgm:constr type="ctrX" for="ch" forName="dot1" refType="w" fact="0.5724"/>
                  <dgm:constr type="ctrY" for="ch" forName="dot1" refType="h" fact="0.8839"/>
                  <dgm:constr type="w" for="ch" forName="dot1" refType="userD"/>
                  <dgm:constr type="h" for="ch" forName="dot1" refType="userD"/>
                  <dgm:constr type="ctrX" for="ch" forName="dot2" refType="w" fact="0.599"/>
                  <dgm:constr type="ctrY" for="ch" forName="dot2" refType="h" fact="0.8967"/>
                  <dgm:constr type="w" for="ch" forName="dot2" refType="userD"/>
                  <dgm:constr type="h" for="ch" forName="dot2" refType="userD"/>
                  <dgm:constr type="ctrX" for="ch" forName="dot3" refType="w" fact="0.6261"/>
                  <dgm:constr type="ctrY" for="ch" forName="dot3" refType="h" fact="0.9076"/>
                  <dgm:constr type="w" for="ch" forName="dot3" refType="userD"/>
                  <dgm:constr type="h" for="ch" forName="dot3" refType="userD"/>
                  <dgm:constr type="ctrX" for="ch" forName="dot4" refType="w" fact="0.6536"/>
                  <dgm:constr type="ctrY" for="ch" forName="dot4" refType="h" fact="0.9165"/>
                  <dgm:constr type="w" for="ch" forName="dot4" refType="userD"/>
                  <dgm:constr type="h" for="ch" forName="dot4" refType="userD"/>
                  <dgm:constr type="ctrX" for="ch" forName="dot5" refType="w" fact="0.6814"/>
                  <dgm:constr type="ctrY" for="ch" forName="dot5" refType="h" fact="0.9234"/>
                  <dgm:constr type="w" for="ch" forName="dot5" refType="userD"/>
                  <dgm:constr type="h" for="ch" forName="dot5" refType="userD"/>
                  <dgm:constr type="ctrX" for="ch" forName="dot6" refType="w" fact="0.4214"/>
                  <dgm:constr type="ctrY" for="ch" forName="dot6" refType="h" fact="0.764"/>
                  <dgm:constr type="w" for="ch" forName="dot6" refType="userD"/>
                  <dgm:constr type="h" for="ch" forName="dot6" refType="userD"/>
                  <dgm:constr type="ctrX" for="ch" forName="dot7" refType="w" fact="0.4436"/>
                  <dgm:constr type="ctrY" for="ch" forName="dot7" refType="h" fact="0.7878"/>
                  <dgm:constr type="w" for="ch" forName="dot7" refType="userD"/>
                  <dgm:constr type="h" for="ch" forName="dot7" refType="userD"/>
                  <dgm:constr type="ctrX" for="ch" forName="dot8" refType="w" fact="0.325"/>
                  <dgm:constr type="ctrY" for="ch" forName="dot8" refType="h" fact="0.6227"/>
                  <dgm:constr type="w" for="ch" forName="dot8" refType="userD"/>
                  <dgm:constr type="h" for="ch" forName="dot8" refType="userD"/>
                  <dgm:constr type="ctrX" for="ch" forName="dot9" refType="w" fact="0.2597"/>
                  <dgm:constr type="ctrY" for="ch" forName="dot9" refType="h" fact="0.4556"/>
                  <dgm:constr type="w" for="ch" forName="dot9" refType="userD"/>
                  <dgm:constr type="h" for="ch" forName="dot9" refType="userD"/>
                  <dgm:constr type="ctrX" for="ch" forName="dot10" refType="w" fact="0.2286"/>
                  <dgm:constr type="ctrY" for="ch" forName="dot10" refType="h" fact="0.2816"/>
                  <dgm:constr type="w" for="ch" forName="dot10" refType="userD"/>
                  <dgm:constr type="h" for="ch" forName="dot10" refType="userD"/>
                  <dgm:constr type="ctrX" for="ch" forName="dotArrow1" refType="w" fact="0.2557"/>
                  <dgm:constr type="ctrY" for="ch" forName="dotArrow1" refType="h" fact="0.0748"/>
                  <dgm:constr type="w" for="ch" forName="dotArrow1" refType="userD"/>
                  <dgm:constr type="h" for="ch" forName="dotArrow1" refType="userD"/>
                  <dgm:constr type="ctrX" for="ch" forName="dotArrow2" refType="w" fact="0.2372"/>
                  <dgm:constr type="ctrY" for="ch" forName="dotArrow2" refType="h" fact="0.0581"/>
                  <dgm:constr type="w" for="ch" forName="dotArrow2" refType="userD"/>
                  <dgm:constr type="h" for="ch" forName="dotArrow2" refType="userD"/>
                  <dgm:constr type="ctrX" for="ch" forName="dotArrow3" refType="w" fact="0.2187"/>
                  <dgm:constr type="ctrY" for="ch" forName="dotArrow3" refType="h" fact="0.0414"/>
                  <dgm:constr type="w" for="ch" forName="dotArrow3" refType="userD"/>
                  <dgm:constr type="h" for="ch" forName="dotArrow3" refType="userD"/>
                  <dgm:constr type="ctrX" for="ch" forName="dotArrow4" refType="w" fact="0.2001"/>
                  <dgm:constr type="ctrY" for="ch" forName="dotArrow4" refType="h" fact="0.0581"/>
                  <dgm:constr type="w" for="ch" forName="dotArrow4" refType="userD"/>
                  <dgm:constr type="h" for="ch" forName="dotArrow4" refType="userD"/>
                  <dgm:constr type="ctrX" for="ch" forName="dotArrow5" refType="w" fact="0.1816"/>
                  <dgm:constr type="ctrY" for="ch" forName="dotArrow5" refType="h" fact="0.0748"/>
                  <dgm:constr type="w" for="ch" forName="dotArrow5" refType="userD"/>
                  <dgm:constr type="h" for="ch" forName="dotArrow5" refType="userD"/>
                  <dgm:constr type="ctrX" for="ch" forName="dotArrow6" refType="w" fact="0.2187"/>
                  <dgm:constr type="ctrY" for="ch" forName="dotArrow6" refType="h" fact="0.0766"/>
                  <dgm:constr type="w" for="ch" forName="dotArrow6" refType="userD"/>
                  <dgm:constr type="h" for="ch" forName="dotArrow6" refType="userD"/>
                  <dgm:constr type="ctrX" for="ch" forName="dotArrow7" refType="w" fact="0.2187"/>
                  <dgm:constr type="ctrY" for="ch" forName="dotArrow7" refType="h" fact="0.1118"/>
                  <dgm:constr type="w" for="ch" forName="dotArrow7" refType="userD"/>
                  <dgm:constr type="h" for="ch" forName="dotArrow7" refType="userD"/>
                  <dgm:constr type="r" for="ch" forName="parTx1" refType="w" fact="0.7522"/>
                  <dgm:constr type="t" for="ch" forName="parTx1" refType="h" fact="0.9416"/>
                  <dgm:constr type="w" for="ch" forName="parTx1" refType="w" fact="0.2696"/>
                  <dgm:constr type="h" for="ch" forName="parTx1" refType="h" fact="0.0811"/>
                  <dgm:constr type="ctrX" for="ch" forName="picture1" refType="w" fact="0.7644"/>
                  <dgm:constr type="ctrY" for="ch" forName="picture1" refType="h" fact="0.9322"/>
                  <dgm:constr type="w" for="ch" forName="picture1" refType="w" fact="0.125"/>
                  <dgm:constr type="h" for="ch" forName="picture1" refType="h" fact="0.1403"/>
                  <dgm:constr type="r" for="ch" forName="parTx2" refType="w" fact="0.4937"/>
                  <dgm:constr type="t" for="ch" forName="parTx2" refType="h" fact="0.8451"/>
                  <dgm:constr type="w" for="ch" forName="parTx2" refType="w" fact="0.2696"/>
                  <dgm:constr type="h" for="ch" forName="parTx2" refType="h" fact="0.0811"/>
                  <dgm:constr type="ctrX" for="ch" forName="picture2" refType="w" fact="0.5059"/>
                  <dgm:constr type="ctrY" for="ch" forName="picture2" refType="h" fact="0.8357"/>
                  <dgm:constr type="w" for="ch" forName="picture2" refType="w" fact="0.125"/>
                  <dgm:constr type="h" for="ch" forName="picture2" refType="h" fact="0.1403"/>
                  <dgm:constr type="r" for="ch" forName="parTx3" refType="w" fact="0.3662"/>
                  <dgm:constr type="t" for="ch" forName="parTx3" refType="h" fact="0.7006"/>
                  <dgm:constr type="w" for="ch" forName="parTx3" refType="w" fact="0.2696"/>
                  <dgm:constr type="h" for="ch" forName="parTx3" refType="h" fact="0.0811"/>
                  <dgm:constr type="ctrX" for="ch" forName="picture3" refType="w" fact="0.3784"/>
                  <dgm:constr type="ctrY" for="ch" forName="picture3" refType="h" fact="0.6912"/>
                  <dgm:constr type="w" for="ch" forName="picture3" refType="w" fact="0.125"/>
                  <dgm:constr type="h" for="ch" forName="picture3" refType="h" fact="0.1403"/>
                  <dgm:constr type="r" for="ch" forName="parTx4" refType="w" fact="0.2893"/>
                  <dgm:constr type="t" for="ch" forName="parTx4" refType="h" fact="0.5424"/>
                  <dgm:constr type="w" for="ch" forName="parTx4" refType="w" fact="0.2696"/>
                  <dgm:constr type="h" for="ch" forName="parTx4" refType="h" fact="0.0811"/>
                  <dgm:constr type="ctrX" for="ch" forName="picture4" refType="w" fact="0.3015"/>
                  <dgm:constr type="ctrY" for="ch" forName="picture4" refType="h" fact="0.533"/>
                  <dgm:constr type="w" for="ch" forName="picture4" refType="w" fact="0.125"/>
                  <dgm:constr type="h" for="ch" forName="picture4" refType="h" fact="0.1403"/>
                  <dgm:constr type="r" for="ch" forName="parTx5" refType="w" fact="0.2397"/>
                  <dgm:constr type="t" for="ch" forName="parTx5" refType="h" fact="0.372"/>
                  <dgm:constr type="w" for="ch" forName="parTx5" refType="w" fact="0.2696"/>
                  <dgm:constr type="h" for="ch" forName="parTx5" refType="h" fact="0.0811"/>
                  <dgm:constr type="ctrX" for="ch" forName="picture5" refType="w" fact="0.2519"/>
                  <dgm:constr type="ctrY" for="ch" forName="picture5" refType="h" fact="0.3626"/>
                  <dgm:constr type="w" for="ch" forName="picture5" refType="w" fact="0.125"/>
                  <dgm:constr type="h" for="ch" forName="picture5" refType="h" fact="0.1403"/>
                  <dgm:constr type="r" for="ch" forName="parTx6" refType="w" fact="0.2127"/>
                  <dgm:constr type="t" for="ch" forName="parTx6" refType="h" fact="0.2044"/>
                  <dgm:constr type="w" for="ch" forName="parTx6" refType="w" fact="0.2696"/>
                  <dgm:constr type="h" for="ch" forName="parTx6" refType="h" fact="0.0811"/>
                  <dgm:constr type="ctrX" for="ch" forName="picture6" refType="w" fact="0.2249"/>
                  <dgm:constr type="ctrY" for="ch" forName="picture6" refType="h" fact="0.195"/>
                  <dgm:constr type="w" for="ch" forName="picture6" refType="w" fact="0.125"/>
                  <dgm:constr type="h" for="ch" forName="picture6" refType="h" fact="0.1403"/>
                </dgm:constrLst>
              </dgm:else>
            </dgm:choose>
          </dgm:else>
        </dgm:choose>
      </dgm:if>
      <dgm:else name="Name62">
        <dgm:choose name="Name63">
          <dgm:if name="Name64" func="var" arg="dir" op="equ" val="norm">
            <dgm:choose name="Name65">
              <dgm:if name="Name66" axis="des" func="maxDepth" op="gt" val="1">
                <dgm:alg type="composite">
                  <dgm:param type="ar" val="1.2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primFontSz" for="ch" forName="desTx7" refType="primFontSz" refFor="ch" refForName="desTx1" op="equ"/>
                  <dgm:constr type="userD" refType="w" fact="0.0097"/>
                  <dgm:constr type="ctrX" for="ch" forName="dot1" refType="w" fact="0.3909"/>
                  <dgm:constr type="ctrY" for="ch" forName="dot1" refType="h" fact="0.8342"/>
                  <dgm:constr type="w" for="ch" forName="dot1" refType="userD"/>
                  <dgm:constr type="h" for="ch" forName="dot1" refType="userD"/>
                  <dgm:constr type="ctrX" for="ch" forName="dot2" refType="w" fact="0.3721"/>
                  <dgm:constr type="ctrY" for="ch" forName="dot2" refType="h" fact="0.8448"/>
                  <dgm:constr type="w" for="ch" forName="dot2" refType="userD"/>
                  <dgm:constr type="h" for="ch" forName="dot2" refType="userD"/>
                  <dgm:constr type="ctrX" for="ch" forName="dot3" refType="w" fact="0.353"/>
                  <dgm:constr type="ctrY" for="ch" forName="dot3" refType="h" fact="0.8539"/>
                  <dgm:constr type="w" for="ch" forName="dot3" refType="userD"/>
                  <dgm:constr type="h" for="ch" forName="dot3" refType="userD"/>
                  <dgm:constr type="ctrX" for="ch" forName="dot4" refType="w" fact="0.3337"/>
                  <dgm:constr type="ctrY" for="ch" forName="dot4" refType="h" fact="0.8615"/>
                  <dgm:constr type="w" for="ch" forName="dot4" refType="userD"/>
                  <dgm:constr type="h" for="ch" forName="dot4" refType="userD"/>
                  <dgm:constr type="ctrX" for="ch" forName="dot5" refType="w" fact="0.3142"/>
                  <dgm:constr type="ctrY" for="ch" forName="dot5" refType="h" fact="0.8676"/>
                  <dgm:constr type="w" for="ch" forName="dot5" refType="userD"/>
                  <dgm:constr type="h" for="ch" forName="dot5" refType="userD"/>
                  <dgm:constr type="ctrX" for="ch" forName="dot6" refType="w" fact="0.5088"/>
                  <dgm:constr type="ctrY" for="ch" forName="dot6" refType="h" fact="0.7255"/>
                  <dgm:constr type="w" for="ch" forName="dot6" refType="userD"/>
                  <dgm:constr type="h" for="ch" forName="dot6" refType="userD"/>
                  <dgm:constr type="ctrX" for="ch" forName="dot7" refType="w" fact="0.4926"/>
                  <dgm:constr type="ctrY" for="ch" forName="dot7" refType="h" fact="0.7454"/>
                  <dgm:constr type="w" for="ch" forName="dot7" refType="userD"/>
                  <dgm:constr type="h" for="ch" forName="dot7" refType="userD"/>
                  <dgm:constr type="ctrX" for="ch" forName="dot8" refType="w" fact="0.5836"/>
                  <dgm:constr type="ctrY" for="ch" forName="dot8" refType="h" fact="0.6026"/>
                  <dgm:constr type="w" for="ch" forName="dot8" refType="userD"/>
                  <dgm:constr type="h" for="ch" forName="dot8" refType="userD"/>
                  <dgm:constr type="ctrX" for="ch" forName="dot9" refType="w" fact="0.6371"/>
                  <dgm:constr type="ctrY" for="ch" forName="dot9" refType="h" fact="0.4632"/>
                  <dgm:constr type="w" for="ch" forName="dot9" refType="userD"/>
                  <dgm:constr type="h" for="ch" forName="dot9" refType="userD"/>
                  <dgm:constr type="ctrX" for="ch" forName="dot10" refType="w" fact="0.6701"/>
                  <dgm:constr type="ctrY" for="ch" forName="dot10" refType="h" fact="0.3187"/>
                  <dgm:constr type="w" for="ch" forName="dot10" refType="userD"/>
                  <dgm:constr type="h" for="ch" forName="dot10" refType="userD"/>
                  <dgm:constr type="ctrX" for="ch" forName="dot11" refType="w" fact="0.6853"/>
                  <dgm:constr type="ctrY" for="ch" forName="dot11" refType="h" fact="0.1763"/>
                  <dgm:constr type="w" for="ch" forName="dot11" refType="userD"/>
                  <dgm:constr type="h" for="ch" forName="dot11" refType="userD"/>
                  <dgm:constr type="ctrX" for="ch" forName="dotArrow1" refType="w" fact="0.6627"/>
                  <dgm:constr type="ctrY" for="ch" forName="dotArrow1" refType="h" fact="-0.0099"/>
                  <dgm:constr type="w" for="ch" forName="dotArrow1" refType="userD"/>
                  <dgm:constr type="h" for="ch" forName="dotArrow1" refType="userD"/>
                  <dgm:constr type="ctrX" for="ch" forName="dotArrow2" refType="w" fact="0.6773"/>
                  <dgm:constr type="ctrY" for="ch" forName="dotArrow2" refType="h" fact="-0.0239"/>
                  <dgm:constr type="w" for="ch" forName="dotArrow2" refType="userD"/>
                  <dgm:constr type="h" for="ch" forName="dotArrow2" refType="userD"/>
                  <dgm:constr type="ctrX" for="ch" forName="dotArrow3" refType="w" fact="0.6919"/>
                  <dgm:constr type="ctrY" for="ch" forName="dotArrow3" refType="h" fact="-0.0378"/>
                  <dgm:constr type="w" for="ch" forName="dotArrow3" refType="userD"/>
                  <dgm:constr type="h" for="ch" forName="dotArrow3" refType="userD"/>
                  <dgm:constr type="ctrX" for="ch" forName="dotArrow4" refType="w" fact="0.7065"/>
                  <dgm:constr type="ctrY" for="ch" forName="dotArrow4" refType="h" fact="-0.0239"/>
                  <dgm:constr type="w" for="ch" forName="dotArrow4" refType="userD"/>
                  <dgm:constr type="h" for="ch" forName="dotArrow4" refType="userD"/>
                  <dgm:constr type="ctrX" for="ch" forName="dotArrow5" refType="w" fact="0.7212"/>
                  <dgm:constr type="ctrY" for="ch" forName="dotArrow5" refType="h" fact="-0.0099"/>
                  <dgm:constr type="w" for="ch" forName="dotArrow5" refType="userD"/>
                  <dgm:constr type="h" for="ch" forName="dotArrow5" refType="userD"/>
                  <dgm:constr type="ctrX" for="ch" forName="dotArrow6" refType="w" fact="0.6919"/>
                  <dgm:constr type="ctrY" for="ch" forName="dotArrow6" refType="h" fact="-0.0084"/>
                  <dgm:constr type="w" for="ch" forName="dotArrow6" refType="userD"/>
                  <dgm:constr type="h" for="ch" forName="dotArrow6" refType="userD"/>
                  <dgm:constr type="ctrX" for="ch" forName="dotArrow7" refType="w" fact="0.6919"/>
                  <dgm:constr type="ctrY" for="ch" forName="dotArrow7" refType="h" fact="0.0211"/>
                  <dgm:constr type="w" for="ch" forName="dotArrow7" refType="userD"/>
                  <dgm:constr type="h" for="ch" forName="dotArrow7" refType="userD"/>
                  <dgm:constr type="l" for="ch" forName="parTx1" refType="w" fact="0.2556"/>
                  <dgm:constr type="t" for="ch" forName="parTx1" refType="h" fact="0.8856"/>
                  <dgm:constr type="w" for="ch" forName="parTx1" refType="w" fact="0.2101"/>
                  <dgm:constr type="h" for="ch" forName="parTx1" refType="h" fact="0.0704"/>
                  <dgm:constr type="ctrX" for="ch" forName="picture1" refType="w" fact="0.246"/>
                  <dgm:constr type="ctrY" for="ch" forName="picture1" refType="h" fact="0.8769"/>
                  <dgm:constr type="w" for="ch" forName="picture1" refType="w" fact="0.0974"/>
                  <dgm:constr type="h" for="ch" forName="picture1" refType="h" fact="0.1218"/>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4535"/>
                  <dgm:constr type="t" for="ch" forName="parTx2" refType="h" fact="0.7956"/>
                  <dgm:constr type="w" for="ch" forName="parTx2" refType="w" fact="0.2101"/>
                  <dgm:constr type="h" for="ch" forName="parTx2" refType="h" fact="0.0704"/>
                  <dgm:constr type="ctrX" for="ch" forName="picture2" refType="w" fact="0.4439"/>
                  <dgm:constr type="ctrY" for="ch" forName="picture2" refType="h" fact="0.787"/>
                  <dgm:constr type="w" for="ch" forName="picture2" refType="w" fact="0.0974"/>
                  <dgm:constr type="h" for="ch" forName="picture2" refType="h" fact="0.1218"/>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511"/>
                  <dgm:constr type="t" for="ch" forName="parTx3" refType="h" fact="0.673"/>
                  <dgm:constr type="w" for="ch" forName="parTx3" refType="w" fact="0.2101"/>
                  <dgm:constr type="h" for="ch" forName="parTx3" refType="h" fact="0.0704"/>
                  <dgm:constr type="ctrX" for="ch" forName="picture3" refType="w" fact="0.5415"/>
                  <dgm:constr type="ctrY" for="ch" forName="picture3" refType="h" fact="0.6644"/>
                  <dgm:constr type="w" for="ch" forName="picture3" refType="w" fact="0.0974"/>
                  <dgm:constr type="h" for="ch" forName="picture3" refType="h" fact="0.1218"/>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6132"/>
                  <dgm:constr type="t" for="ch" forName="parTx4" refType="h" fact="0.538"/>
                  <dgm:constr type="w" for="ch" forName="parTx4" refType="w" fact="0.2101"/>
                  <dgm:constr type="h" for="ch" forName="parTx4" refType="h" fact="0.0704"/>
                  <dgm:constr type="ctrX" for="ch" forName="picture4" refType="w" fact="0.6037"/>
                  <dgm:constr type="ctrY" for="ch" forName="picture4" refType="h" fact="0.5294"/>
                  <dgm:constr type="w" for="ch" forName="picture4" refType="w" fact="0.0974"/>
                  <dgm:constr type="h" for="ch" forName="picture4" refType="h" fact="0.1218"/>
                  <dgm:constr type="l" for="ch" forName="desTx4" refType="r" refFor="ch" refForName="parTx4"/>
                  <dgm:constr type="r" for="ch" forName="desTx4" refType="w"/>
                  <dgm:constr type="t" for="ch" forName="desTx4" refType="t" refFor="ch" refForName="parTx4"/>
                  <dgm:constr type="h" for="ch" forName="desTx4" refType="h" refFor="ch" refForName="parTx4"/>
                  <dgm:constr type="l" for="ch" forName="parTx5" refType="w" fact="0.6576"/>
                  <dgm:constr type="t" for="ch" forName="parTx5" refType="h" fact="0.3951"/>
                  <dgm:constr type="w" for="ch" forName="parTx5" refType="w" fact="0.2101"/>
                  <dgm:constr type="h" for="ch" forName="parTx5" refType="h" fact="0.0704"/>
                  <dgm:constr type="ctrX" for="ch" forName="picture5" refType="w" fact="0.648"/>
                  <dgm:constr type="ctrY" for="ch" forName="picture5" refType="h" fact="0.3864"/>
                  <dgm:constr type="w" for="ch" forName="picture5" refType="w" fact="0.0974"/>
                  <dgm:constr type="h" for="ch" forName="picture5" refType="h" fact="0.1218"/>
                  <dgm:constr type="l" for="ch" forName="desTx5" refType="r" refFor="ch" refForName="parTx5"/>
                  <dgm:constr type="r" for="ch" forName="desTx5" refType="w"/>
                  <dgm:constr type="t" for="ch" forName="desTx5" refType="t" refFor="ch" refForName="parTx5"/>
                  <dgm:constr type="h" for="ch" forName="desTx5" refType="h" refFor="ch" refForName="parTx5"/>
                  <dgm:constr type="l" for="ch" forName="parTx6" refType="w" fact="0.6828"/>
                  <dgm:constr type="t" for="ch" forName="parTx6" refType="h" fact="0.2531"/>
                  <dgm:constr type="w" for="ch" forName="parTx6" refType="w" fact="0.2101"/>
                  <dgm:constr type="h" for="ch" forName="parTx6" refType="h" fact="0.0704"/>
                  <dgm:constr type="ctrX" for="ch" forName="picture6" refType="w" fact="0.6733"/>
                  <dgm:constr type="ctrY" for="ch" forName="picture6" refType="h" fact="0.2444"/>
                  <dgm:constr type="w" for="ch" forName="picture6" refType="w" fact="0.0974"/>
                  <dgm:constr type="h" for="ch" forName="picture6" refType="h" fact="0.1218"/>
                  <dgm:constr type="l" for="ch" forName="desTx6" refType="r" refFor="ch" refForName="parTx6"/>
                  <dgm:constr type="r" for="ch" forName="desTx6" refType="w"/>
                  <dgm:constr type="t" for="ch" forName="desTx6" refType="t" refFor="ch" refForName="parTx6"/>
                  <dgm:constr type="h" for="ch" forName="desTx6" refType="h" refFor="ch" refForName="parTx6"/>
                  <dgm:constr type="l" for="ch" forName="parTx7" refType="w" fact="0.6966"/>
                  <dgm:constr type="t" for="ch" forName="parTx7" refType="h" fact="0.1162"/>
                  <dgm:constr type="w" for="ch" forName="parTx7" refType="w" fact="0.2101"/>
                  <dgm:constr type="h" for="ch" forName="parTx7" refType="h" fact="0.0704"/>
                  <dgm:constr type="ctrX" for="ch" forName="picture7" refType="w" fact="0.6871"/>
                  <dgm:constr type="ctrY" for="ch" forName="picture7" refType="h" fact="0.1075"/>
                  <dgm:constr type="w" for="ch" forName="picture7" refType="w" fact="0.0974"/>
                  <dgm:constr type="h" for="ch" forName="picture7" refType="h" fact="0.1218"/>
                  <dgm:constr type="l" for="ch" forName="desTx7" refType="r" refFor="ch" refForName="parTx7"/>
                  <dgm:constr type="r" for="ch" forName="desTx7" refType="w"/>
                  <dgm:constr type="t" for="ch" forName="desTx7" refType="t" refFor="ch" refForName="parTx7"/>
                  <dgm:constr type="h" for="ch" forName="desTx7" refType="h" refFor="ch" refForName="parTx7"/>
                </dgm:constrLst>
              </dgm:if>
              <dgm:else name="Name67">
                <dgm:alg type="composite">
                  <dgm:param type="ar" val="1.096"/>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userD" refType="w" fact="0.0111"/>
                  <dgm:constr type="ctrX" for="ch" forName="dot1" refType="w" fact="0.4459"/>
                  <dgm:constr type="ctrY" for="ch" forName="dot1" refType="h" fact="0.8342"/>
                  <dgm:constr type="w" for="ch" forName="dot1" refType="userD"/>
                  <dgm:constr type="h" for="ch" forName="dot1" refType="userD"/>
                  <dgm:constr type="ctrX" for="ch" forName="dot2" refType="w" fact="0.4244"/>
                  <dgm:constr type="ctrY" for="ch" forName="dot2" refType="h" fact="0.8448"/>
                  <dgm:constr type="w" for="ch" forName="dot2" refType="userD"/>
                  <dgm:constr type="h" for="ch" forName="dot2" refType="userD"/>
                  <dgm:constr type="ctrX" for="ch" forName="dot3" refType="w" fact="0.4026"/>
                  <dgm:constr type="ctrY" for="ch" forName="dot3" refType="h" fact="0.8539"/>
                  <dgm:constr type="w" for="ch" forName="dot3" refType="userD"/>
                  <dgm:constr type="h" for="ch" forName="dot3" refType="userD"/>
                  <dgm:constr type="ctrX" for="ch" forName="dot4" refType="w" fact="0.3806"/>
                  <dgm:constr type="ctrY" for="ch" forName="dot4" refType="h" fact="0.8615"/>
                  <dgm:constr type="w" for="ch" forName="dot4" refType="userD"/>
                  <dgm:constr type="h" for="ch" forName="dot4" refType="userD"/>
                  <dgm:constr type="ctrX" for="ch" forName="dot5" refType="w" fact="0.3584"/>
                  <dgm:constr type="ctrY" for="ch" forName="dot5" refType="h" fact="0.8676"/>
                  <dgm:constr type="w" for="ch" forName="dot5" refType="userD"/>
                  <dgm:constr type="h" for="ch" forName="dot5" refType="userD"/>
                  <dgm:constr type="ctrX" for="ch" forName="dot6" refType="w" fact="0.5803"/>
                  <dgm:constr type="ctrY" for="ch" forName="dot6" refType="h" fact="0.7255"/>
                  <dgm:constr type="w" for="ch" forName="dot6" refType="userD"/>
                  <dgm:constr type="h" for="ch" forName="dot6" refType="userD"/>
                  <dgm:constr type="ctrX" for="ch" forName="dot7" refType="w" fact="0.5618"/>
                  <dgm:constr type="ctrY" for="ch" forName="dot7" refType="h" fact="0.7454"/>
                  <dgm:constr type="w" for="ch" forName="dot7" refType="userD"/>
                  <dgm:constr type="h" for="ch" forName="dot7" refType="userD"/>
                  <dgm:constr type="ctrX" for="ch" forName="dot8" refType="w" fact="0.6656"/>
                  <dgm:constr type="ctrY" for="ch" forName="dot8" refType="h" fact="0.6026"/>
                  <dgm:constr type="w" for="ch" forName="dot8" refType="userD"/>
                  <dgm:constr type="h" for="ch" forName="dot8" refType="userD"/>
                  <dgm:constr type="ctrX" for="ch" forName="dot9" refType="w" fact="0.7266"/>
                  <dgm:constr type="ctrY" for="ch" forName="dot9" refType="h" fact="0.4632"/>
                  <dgm:constr type="w" for="ch" forName="dot9" refType="userD"/>
                  <dgm:constr type="h" for="ch" forName="dot9" refType="userD"/>
                  <dgm:constr type="ctrX" for="ch" forName="dot10" refType="w" fact="0.7643"/>
                  <dgm:constr type="ctrY" for="ch" forName="dot10" refType="h" fact="0.3187"/>
                  <dgm:constr type="w" for="ch" forName="dot10" refType="userD"/>
                  <dgm:constr type="h" for="ch" forName="dot10" refType="userD"/>
                  <dgm:constr type="ctrX" for="ch" forName="dot11" refType="w" fact="0.7816"/>
                  <dgm:constr type="ctrY" for="ch" forName="dot11" refType="h" fact="0.1763"/>
                  <dgm:constr type="w" for="ch" forName="dot11" refType="userD"/>
                  <dgm:constr type="h" for="ch" forName="dot11" refType="userD"/>
                  <dgm:constr type="ctrX" for="ch" forName="dotArrow1" refType="w" fact="0.7558"/>
                  <dgm:constr type="ctrY" for="ch" forName="dotArrow1" refType="h" fact="-0.0099"/>
                  <dgm:constr type="w" for="ch" forName="dotArrow1" refType="userD"/>
                  <dgm:constr type="h" for="ch" forName="dotArrow1" refType="userD"/>
                  <dgm:constr type="ctrX" for="ch" forName="dotArrow2" refType="w" fact="0.7725"/>
                  <dgm:constr type="ctrY" for="ch" forName="dotArrow2" refType="h" fact="-0.0239"/>
                  <dgm:constr type="w" for="ch" forName="dotArrow2" refType="userD"/>
                  <dgm:constr type="h" for="ch" forName="dotArrow2" refType="userD"/>
                  <dgm:constr type="ctrX" for="ch" forName="dotArrow3" refType="w" fact="0.7892"/>
                  <dgm:constr type="ctrY" for="ch" forName="dotArrow3" refType="h" fact="-0.0378"/>
                  <dgm:constr type="w" for="ch" forName="dotArrow3" refType="userD"/>
                  <dgm:constr type="h" for="ch" forName="dotArrow3" refType="userD"/>
                  <dgm:constr type="ctrX" for="ch" forName="dotArrow4" refType="w" fact="0.8058"/>
                  <dgm:constr type="ctrY" for="ch" forName="dotArrow4" refType="h" fact="-0.0239"/>
                  <dgm:constr type="w" for="ch" forName="dotArrow4" refType="userD"/>
                  <dgm:constr type="h" for="ch" forName="dotArrow4" refType="userD"/>
                  <dgm:constr type="ctrX" for="ch" forName="dotArrow5" refType="w" fact="0.8225"/>
                  <dgm:constr type="ctrY" for="ch" forName="dotArrow5" refType="h" fact="-0.0099"/>
                  <dgm:constr type="w" for="ch" forName="dotArrow5" refType="userD"/>
                  <dgm:constr type="h" for="ch" forName="dotArrow5" refType="userD"/>
                  <dgm:constr type="ctrX" for="ch" forName="dotArrow6" refType="w" fact="0.7892"/>
                  <dgm:constr type="ctrY" for="ch" forName="dotArrow6" refType="h" fact="-0.0084"/>
                  <dgm:constr type="w" for="ch" forName="dotArrow6" refType="userD"/>
                  <dgm:constr type="h" for="ch" forName="dotArrow6" refType="userD"/>
                  <dgm:constr type="ctrX" for="ch" forName="dotArrow7" refType="w" fact="0.7892"/>
                  <dgm:constr type="ctrY" for="ch" forName="dotArrow7" refType="h" fact="0.0211"/>
                  <dgm:constr type="w" for="ch" forName="dotArrow7" refType="userD"/>
                  <dgm:constr type="h" for="ch" forName="dotArrow7" refType="userD"/>
                  <dgm:constr type="l" for="ch" forName="parTx1" refType="w" fact="0.2915"/>
                  <dgm:constr type="t" for="ch" forName="parTx1" refType="h" fact="0.8845"/>
                  <dgm:constr type="w" for="ch" forName="parTx1" refType="w" fact="0.2396"/>
                  <dgm:constr type="h" for="ch" forName="parTx1" refType="h" fact="0.0704"/>
                  <dgm:constr type="ctrX" for="ch" forName="picture1" refType="w" fact="0.2806"/>
                  <dgm:constr type="ctrY" for="ch" forName="picture1" refType="h" fact="0.8769"/>
                  <dgm:constr type="w" for="ch" forName="picture1" refType="w" fact="0.1111"/>
                  <dgm:constr type="h" for="ch" forName="picture1" refType="h" fact="0.1218"/>
                  <dgm:constr type="l" for="ch" forName="parTx2" refType="w" fact="0.5172"/>
                  <dgm:constr type="t" for="ch" forName="parTx2" refType="h" fact="0.7946"/>
                  <dgm:constr type="w" for="ch" forName="parTx2" refType="w" fact="0.2396"/>
                  <dgm:constr type="h" for="ch" forName="parTx2" refType="h" fact="0.0704"/>
                  <dgm:constr type="ctrX" for="ch" forName="picture2" refType="w" fact="0.5063"/>
                  <dgm:constr type="ctrY" for="ch" forName="picture2" refType="h" fact="0.787"/>
                  <dgm:constr type="w" for="ch" forName="picture2" refType="w" fact="0.1111"/>
                  <dgm:constr type="h" for="ch" forName="picture2" refType="h" fact="0.1218"/>
                  <dgm:constr type="l" for="ch" forName="parTx3" refType="w" fact="0.6285"/>
                  <dgm:constr type="t" for="ch" forName="parTx3" refType="h" fact="0.672"/>
                  <dgm:constr type="w" for="ch" forName="parTx3" refType="w" fact="0.2396"/>
                  <dgm:constr type="h" for="ch" forName="parTx3" refType="h" fact="0.0704"/>
                  <dgm:constr type="ctrX" for="ch" forName="picture3" refType="w" fact="0.6176"/>
                  <dgm:constr type="ctrY" for="ch" forName="picture3" refType="h" fact="0.6644"/>
                  <dgm:constr type="w" for="ch" forName="picture3" refType="w" fact="0.1111"/>
                  <dgm:constr type="h" for="ch" forName="picture3" refType="h" fact="0.1218"/>
                  <dgm:constr type="l" for="ch" forName="parTx4" refType="w" fact="0.6994"/>
                  <dgm:constr type="t" for="ch" forName="parTx4" refType="h" fact="0.5369"/>
                  <dgm:constr type="w" for="ch" forName="parTx4" refType="w" fact="0.2396"/>
                  <dgm:constr type="h" for="ch" forName="parTx4" refType="h" fact="0.0704"/>
                  <dgm:constr type="ctrX" for="ch" forName="picture4" refType="w" fact="0.6885"/>
                  <dgm:constr type="ctrY" for="ch" forName="picture4" refType="h" fact="0.5294"/>
                  <dgm:constr type="w" for="ch" forName="picture4" refType="w" fact="0.1111"/>
                  <dgm:constr type="h" for="ch" forName="picture4" refType="h" fact="0.1218"/>
                  <dgm:constr type="l" for="ch" forName="parTx5" refType="w" fact="0.75"/>
                  <dgm:constr type="t" for="ch" forName="parTx5" refType="h" fact="0.394"/>
                  <dgm:constr type="w" for="ch" forName="parTx5" refType="w" fact="0.2396"/>
                  <dgm:constr type="h" for="ch" forName="parTx5" refType="h" fact="0.0704"/>
                  <dgm:constr type="ctrX" for="ch" forName="picture5" refType="w" fact="0.7391"/>
                  <dgm:constr type="ctrY" for="ch" forName="picture5" refType="h" fact="0.3864"/>
                  <dgm:constr type="w" for="ch" forName="picture5" refType="w" fact="0.1111"/>
                  <dgm:constr type="h" for="ch" forName="picture5" refType="h" fact="0.1218"/>
                  <dgm:constr type="l" for="ch" forName="parTx6" refType="w" fact="0.7788"/>
                  <dgm:constr type="t" for="ch" forName="parTx6" refType="h" fact="0.252"/>
                  <dgm:constr type="w" for="ch" forName="parTx6" refType="w" fact="0.2396"/>
                  <dgm:constr type="h" for="ch" forName="parTx6" refType="h" fact="0.0704"/>
                  <dgm:constr type="ctrX" for="ch" forName="picture6" refType="w" fact="0.7679"/>
                  <dgm:constr type="ctrY" for="ch" forName="picture6" refType="h" fact="0.2444"/>
                  <dgm:constr type="w" for="ch" forName="picture6" refType="w" fact="0.1111"/>
                  <dgm:constr type="h" for="ch" forName="picture6" refType="h" fact="0.1218"/>
                  <dgm:constr type="l" for="ch" forName="parTx7" refType="w" fact="0.7945"/>
                  <dgm:constr type="t" for="ch" forName="parTx7" refType="h" fact="0.1151"/>
                  <dgm:constr type="w" for="ch" forName="parTx7" refType="w" fact="0.2396"/>
                  <dgm:constr type="h" for="ch" forName="parTx7" refType="h" fact="0.0704"/>
                  <dgm:constr type="ctrX" for="ch" forName="picture7" refType="w" fact="0.7836"/>
                  <dgm:constr type="ctrY" for="ch" forName="picture7" refType="h" fact="0.1075"/>
                  <dgm:constr type="w" for="ch" forName="picture7" refType="w" fact="0.1111"/>
                  <dgm:constr type="h" for="ch" forName="picture7" refType="h" fact="0.1218"/>
                </dgm:constrLst>
              </dgm:else>
            </dgm:choose>
          </dgm:if>
          <dgm:else name="Name68">
            <dgm:choose name="Name69">
              <dgm:if name="Name70" axis="des" func="maxDepth" op="gt" val="1">
                <dgm:alg type="composite">
                  <dgm:param type="ar" val="1.2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primFontSz" for="ch" forName="desTx7" refType="primFontSz" refFor="ch" refForName="desTx1" op="equ"/>
                  <dgm:constr type="userD" refType="w" fact="0.0097"/>
                  <dgm:constr type="ctrX" for="ch" forName="dot1" refType="w" fact="0.6091"/>
                  <dgm:constr type="ctrY" for="ch" forName="dot1" refType="h" fact="0.8342"/>
                  <dgm:constr type="w" for="ch" forName="dot1" refType="userD"/>
                  <dgm:constr type="h" for="ch" forName="dot1" refType="userD"/>
                  <dgm:constr type="ctrX" for="ch" forName="dot2" refType="w" fact="0.6279"/>
                  <dgm:constr type="ctrY" for="ch" forName="dot2" refType="h" fact="0.8448"/>
                  <dgm:constr type="w" for="ch" forName="dot2" refType="userD"/>
                  <dgm:constr type="h" for="ch" forName="dot2" refType="userD"/>
                  <dgm:constr type="ctrX" for="ch" forName="dot3" refType="w" fact="0.647"/>
                  <dgm:constr type="ctrY" for="ch" forName="dot3" refType="h" fact="0.8539"/>
                  <dgm:constr type="w" for="ch" forName="dot3" refType="userD"/>
                  <dgm:constr type="h" for="ch" forName="dot3" refType="userD"/>
                  <dgm:constr type="ctrX" for="ch" forName="dot4" refType="w" fact="0.6663"/>
                  <dgm:constr type="ctrY" for="ch" forName="dot4" refType="h" fact="0.8615"/>
                  <dgm:constr type="w" for="ch" forName="dot4" refType="userD"/>
                  <dgm:constr type="h" for="ch" forName="dot4" refType="userD"/>
                  <dgm:constr type="ctrX" for="ch" forName="dot5" refType="w" fact="0.6858"/>
                  <dgm:constr type="ctrY" for="ch" forName="dot5" refType="h" fact="0.8676"/>
                  <dgm:constr type="w" for="ch" forName="dot5" refType="userD"/>
                  <dgm:constr type="h" for="ch" forName="dot5" refType="userD"/>
                  <dgm:constr type="ctrX" for="ch" forName="dot6" refType="w" fact="0.4912"/>
                  <dgm:constr type="ctrY" for="ch" forName="dot6" refType="h" fact="0.7255"/>
                  <dgm:constr type="w" for="ch" forName="dot6" refType="userD"/>
                  <dgm:constr type="h" for="ch" forName="dot6" refType="userD"/>
                  <dgm:constr type="ctrX" for="ch" forName="dot7" refType="w" fact="0.5074"/>
                  <dgm:constr type="ctrY" for="ch" forName="dot7" refType="h" fact="0.7454"/>
                  <dgm:constr type="w" for="ch" forName="dot7" refType="userD"/>
                  <dgm:constr type="h" for="ch" forName="dot7" refType="userD"/>
                  <dgm:constr type="ctrX" for="ch" forName="dot8" refType="w" fact="0.4164"/>
                  <dgm:constr type="ctrY" for="ch" forName="dot8" refType="h" fact="0.6026"/>
                  <dgm:constr type="w" for="ch" forName="dot8" refType="userD"/>
                  <dgm:constr type="h" for="ch" forName="dot8" refType="userD"/>
                  <dgm:constr type="ctrX" for="ch" forName="dot9" refType="w" fact="0.3629"/>
                  <dgm:constr type="ctrY" for="ch" forName="dot9" refType="h" fact="0.4632"/>
                  <dgm:constr type="w" for="ch" forName="dot9" refType="userD"/>
                  <dgm:constr type="h" for="ch" forName="dot9" refType="userD"/>
                  <dgm:constr type="ctrX" for="ch" forName="dot10" refType="w" fact="0.3299"/>
                  <dgm:constr type="ctrY" for="ch" forName="dot10" refType="h" fact="0.3187"/>
                  <dgm:constr type="w" for="ch" forName="dot10" refType="userD"/>
                  <dgm:constr type="h" for="ch" forName="dot10" refType="userD"/>
                  <dgm:constr type="ctrX" for="ch" forName="dot11" refType="w" fact="0.3147"/>
                  <dgm:constr type="ctrY" for="ch" forName="dot11" refType="h" fact="0.1763"/>
                  <dgm:constr type="w" for="ch" forName="dot11" refType="userD"/>
                  <dgm:constr type="h" for="ch" forName="dot11" refType="userD"/>
                  <dgm:constr type="ctrX" for="ch" forName="dotArrow1" refType="w" fact="0.3373"/>
                  <dgm:constr type="ctrY" for="ch" forName="dotArrow1" refType="h" fact="-0.0099"/>
                  <dgm:constr type="w" for="ch" forName="dotArrow1" refType="userD"/>
                  <dgm:constr type="h" for="ch" forName="dotArrow1" refType="userD"/>
                  <dgm:constr type="ctrX" for="ch" forName="dotArrow2" refType="w" fact="0.3227"/>
                  <dgm:constr type="ctrY" for="ch" forName="dotArrow2" refType="h" fact="-0.0239"/>
                  <dgm:constr type="w" for="ch" forName="dotArrow2" refType="userD"/>
                  <dgm:constr type="h" for="ch" forName="dotArrow2" refType="userD"/>
                  <dgm:constr type="ctrX" for="ch" forName="dotArrow3" refType="w" fact="0.3081"/>
                  <dgm:constr type="ctrY" for="ch" forName="dotArrow3" refType="h" fact="-0.0378"/>
                  <dgm:constr type="w" for="ch" forName="dotArrow3" refType="userD"/>
                  <dgm:constr type="h" for="ch" forName="dotArrow3" refType="userD"/>
                  <dgm:constr type="ctrX" for="ch" forName="dotArrow4" refType="w" fact="0.2935"/>
                  <dgm:constr type="ctrY" for="ch" forName="dotArrow4" refType="h" fact="-0.0239"/>
                  <dgm:constr type="w" for="ch" forName="dotArrow4" refType="userD"/>
                  <dgm:constr type="h" for="ch" forName="dotArrow4" refType="userD"/>
                  <dgm:constr type="ctrX" for="ch" forName="dotArrow5" refType="w" fact="0.2788"/>
                  <dgm:constr type="ctrY" for="ch" forName="dotArrow5" refType="h" fact="-0.0099"/>
                  <dgm:constr type="w" for="ch" forName="dotArrow5" refType="userD"/>
                  <dgm:constr type="h" for="ch" forName="dotArrow5" refType="userD"/>
                  <dgm:constr type="ctrX" for="ch" forName="dotArrow6" refType="w" fact="0.3081"/>
                  <dgm:constr type="ctrY" for="ch" forName="dotArrow6" refType="h" fact="-0.0084"/>
                  <dgm:constr type="w" for="ch" forName="dotArrow6" refType="userD"/>
                  <dgm:constr type="h" for="ch" forName="dotArrow6" refType="userD"/>
                  <dgm:constr type="ctrX" for="ch" forName="dotArrow7" refType="w" fact="0.3081"/>
                  <dgm:constr type="ctrY" for="ch" forName="dotArrow7" refType="h" fact="0.0211"/>
                  <dgm:constr type="w" for="ch" forName="dotArrow7" refType="userD"/>
                  <dgm:constr type="h" for="ch" forName="dotArrow7" refType="userD"/>
                  <dgm:constr type="r" for="ch" forName="parTx1" refType="w" fact="0.7444"/>
                  <dgm:constr type="t" for="ch" forName="parTx1" refType="h" fact="0.8856"/>
                  <dgm:constr type="w" for="ch" forName="parTx1" refType="w" fact="0.2101"/>
                  <dgm:constr type="h" for="ch" forName="parTx1" refType="h" fact="0.0704"/>
                  <dgm:constr type="ctrX" for="ch" forName="picture1" refType="w" fact="0.754"/>
                  <dgm:constr type="ctrY" for="ch" forName="picture1" refType="h" fact="0.8769"/>
                  <dgm:constr type="w" for="ch" forName="picture1" refType="w" fact="0.0974"/>
                  <dgm:constr type="h" for="ch" forName="picture1" refType="h" fact="0.1218"/>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5465"/>
                  <dgm:constr type="t" for="ch" forName="parTx2" refType="h" fact="0.7956"/>
                  <dgm:constr type="w" for="ch" forName="parTx2" refType="w" fact="0.2101"/>
                  <dgm:constr type="h" for="ch" forName="parTx2" refType="h" fact="0.0704"/>
                  <dgm:constr type="ctrX" for="ch" forName="picture2" refType="w" fact="0.5561"/>
                  <dgm:constr type="ctrY" for="ch" forName="picture2" refType="h" fact="0.787"/>
                  <dgm:constr type="w" for="ch" forName="picture2" refType="w" fact="0.0974"/>
                  <dgm:constr type="h" for="ch" forName="picture2" refType="h" fact="0.1218"/>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489"/>
                  <dgm:constr type="t" for="ch" forName="parTx3" refType="h" fact="0.673"/>
                  <dgm:constr type="w" for="ch" forName="parTx3" refType="w" fact="0.2101"/>
                  <dgm:constr type="h" for="ch" forName="parTx3" refType="h" fact="0.0704"/>
                  <dgm:constr type="ctrX" for="ch" forName="picture3" refType="w" fact="0.4585"/>
                  <dgm:constr type="ctrY" for="ch" forName="picture3" refType="h" fact="0.6644"/>
                  <dgm:constr type="w" for="ch" forName="picture3" refType="w" fact="0.0974"/>
                  <dgm:constr type="h" for="ch" forName="picture3" refType="h" fact="0.1218"/>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3868"/>
                  <dgm:constr type="t" for="ch" forName="parTx4" refType="h" fact="0.538"/>
                  <dgm:constr type="w" for="ch" forName="parTx4" refType="w" fact="0.2101"/>
                  <dgm:constr type="h" for="ch" forName="parTx4" refType="h" fact="0.0704"/>
                  <dgm:constr type="ctrX" for="ch" forName="picture4" refType="w" fact="0.3963"/>
                  <dgm:constr type="ctrY" for="ch" forName="picture4" refType="h" fact="0.5294"/>
                  <dgm:constr type="w" for="ch" forName="picture4" refType="w" fact="0.0974"/>
                  <dgm:constr type="h" for="ch" forName="picture4" refType="h" fact="0.1218"/>
                  <dgm:constr type="r" for="ch" forName="desTx4" refType="l" refFor="ch" refForName="parTx4"/>
                  <dgm:constr type="l" for="ch" forName="desTx4"/>
                  <dgm:constr type="t" for="ch" forName="desTx4" refType="t" refFor="ch" refForName="parTx4"/>
                  <dgm:constr type="h" for="ch" forName="desTx4" refType="h" refFor="ch" refForName="parTx4"/>
                  <dgm:constr type="r" for="ch" forName="parTx5" refType="w" fact="0.3424"/>
                  <dgm:constr type="t" for="ch" forName="parTx5" refType="h" fact="0.3951"/>
                  <dgm:constr type="w" for="ch" forName="parTx5" refType="w" fact="0.2101"/>
                  <dgm:constr type="h" for="ch" forName="parTx5" refType="h" fact="0.0704"/>
                  <dgm:constr type="ctrX" for="ch" forName="picture5" refType="w" fact="0.352"/>
                  <dgm:constr type="ctrY" for="ch" forName="picture5" refType="h" fact="0.3864"/>
                  <dgm:constr type="w" for="ch" forName="picture5" refType="w" fact="0.0974"/>
                  <dgm:constr type="h" for="ch" forName="picture5" refType="h" fact="0.1218"/>
                  <dgm:constr type="r" for="ch" forName="desTx5" refType="l" refFor="ch" refForName="parTx5"/>
                  <dgm:constr type="l" for="ch" forName="desTx5"/>
                  <dgm:constr type="t" for="ch" forName="desTx5" refType="t" refFor="ch" refForName="parTx5"/>
                  <dgm:constr type="h" for="ch" forName="desTx5" refType="h" refFor="ch" refForName="parTx5"/>
                  <dgm:constr type="r" for="ch" forName="parTx6" refType="w" fact="0.3172"/>
                  <dgm:constr type="t" for="ch" forName="parTx6" refType="h" fact="0.2531"/>
                  <dgm:constr type="w" for="ch" forName="parTx6" refType="w" fact="0.2101"/>
                  <dgm:constr type="h" for="ch" forName="parTx6" refType="h" fact="0.0704"/>
                  <dgm:constr type="ctrX" for="ch" forName="picture6" refType="w" fact="0.3267"/>
                  <dgm:constr type="ctrY" for="ch" forName="picture6" refType="h" fact="0.2444"/>
                  <dgm:constr type="w" for="ch" forName="picture6" refType="w" fact="0.0974"/>
                  <dgm:constr type="h" for="ch" forName="picture6" refType="h" fact="0.1218"/>
                  <dgm:constr type="r" for="ch" forName="desTx6" refType="l" refFor="ch" refForName="parTx6"/>
                  <dgm:constr type="l" for="ch" forName="desTx6"/>
                  <dgm:constr type="t" for="ch" forName="desTx6" refType="t" refFor="ch" refForName="parTx6"/>
                  <dgm:constr type="h" for="ch" forName="desTx6" refType="h" refFor="ch" refForName="parTx6"/>
                  <dgm:constr type="r" for="ch" forName="parTx7" refType="w" fact="0.3034"/>
                  <dgm:constr type="t" for="ch" forName="parTx7" refType="h" fact="0.1162"/>
                  <dgm:constr type="w" for="ch" forName="parTx7" refType="w" fact="0.2101"/>
                  <dgm:constr type="h" for="ch" forName="parTx7" refType="h" fact="0.0704"/>
                  <dgm:constr type="ctrX" for="ch" forName="picture7" refType="w" fact="0.3129"/>
                  <dgm:constr type="ctrY" for="ch" forName="picture7" refType="h" fact="0.1075"/>
                  <dgm:constr type="w" for="ch" forName="picture7" refType="w" fact="0.0974"/>
                  <dgm:constr type="h" for="ch" forName="picture7" refType="h" fact="0.1218"/>
                  <dgm:constr type="r" for="ch" forName="desTx7" refType="l" refFor="ch" refForName="parTx7"/>
                  <dgm:constr type="l" for="ch" forName="desTx7"/>
                  <dgm:constr type="t" for="ch" forName="desTx7" refType="t" refFor="ch" refForName="parTx7"/>
                  <dgm:constr type="h" for="ch" forName="desTx7" refType="h" refFor="ch" refForName="parTx7"/>
                </dgm:constrLst>
              </dgm:if>
              <dgm:else name="Name71">
                <dgm:alg type="composite">
                  <dgm:param type="ar" val="1.096"/>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userD" refType="w" fact="0.0111"/>
                  <dgm:constr type="ctrX" for="ch" forName="dot1" refType="w" fact="0.5541"/>
                  <dgm:constr type="ctrY" for="ch" forName="dot1" refType="h" fact="0.8342"/>
                  <dgm:constr type="w" for="ch" forName="dot1" refType="userD"/>
                  <dgm:constr type="h" for="ch" forName="dot1" refType="userD"/>
                  <dgm:constr type="ctrX" for="ch" forName="dot2" refType="w" fact="0.5756"/>
                  <dgm:constr type="ctrY" for="ch" forName="dot2" refType="h" fact="0.8448"/>
                  <dgm:constr type="w" for="ch" forName="dot2" refType="userD"/>
                  <dgm:constr type="h" for="ch" forName="dot2" refType="userD"/>
                  <dgm:constr type="ctrX" for="ch" forName="dot3" refType="w" fact="0.5974"/>
                  <dgm:constr type="ctrY" for="ch" forName="dot3" refType="h" fact="0.8539"/>
                  <dgm:constr type="w" for="ch" forName="dot3" refType="userD"/>
                  <dgm:constr type="h" for="ch" forName="dot3" refType="userD"/>
                  <dgm:constr type="ctrX" for="ch" forName="dot4" refType="w" fact="0.6194"/>
                  <dgm:constr type="ctrY" for="ch" forName="dot4" refType="h" fact="0.8615"/>
                  <dgm:constr type="w" for="ch" forName="dot4" refType="userD"/>
                  <dgm:constr type="h" for="ch" forName="dot4" refType="userD"/>
                  <dgm:constr type="ctrX" for="ch" forName="dot5" refType="w" fact="0.6416"/>
                  <dgm:constr type="ctrY" for="ch" forName="dot5" refType="h" fact="0.8676"/>
                  <dgm:constr type="w" for="ch" forName="dot5" refType="userD"/>
                  <dgm:constr type="h" for="ch" forName="dot5" refType="userD"/>
                  <dgm:constr type="ctrX" for="ch" forName="dot6" refType="w" fact="0.4197"/>
                  <dgm:constr type="ctrY" for="ch" forName="dot6" refType="h" fact="0.7255"/>
                  <dgm:constr type="w" for="ch" forName="dot6" refType="userD"/>
                  <dgm:constr type="h" for="ch" forName="dot6" refType="userD"/>
                  <dgm:constr type="ctrX" for="ch" forName="dot7" refType="w" fact="0.4382"/>
                  <dgm:constr type="ctrY" for="ch" forName="dot7" refType="h" fact="0.7454"/>
                  <dgm:constr type="w" for="ch" forName="dot7" refType="userD"/>
                  <dgm:constr type="h" for="ch" forName="dot7" refType="userD"/>
                  <dgm:constr type="ctrX" for="ch" forName="dot8" refType="w" fact="0.3344"/>
                  <dgm:constr type="ctrY" for="ch" forName="dot8" refType="h" fact="0.6026"/>
                  <dgm:constr type="w" for="ch" forName="dot8" refType="userD"/>
                  <dgm:constr type="h" for="ch" forName="dot8" refType="userD"/>
                  <dgm:constr type="ctrX" for="ch" forName="dot9" refType="w" fact="0.2734"/>
                  <dgm:constr type="ctrY" for="ch" forName="dot9" refType="h" fact="0.4632"/>
                  <dgm:constr type="w" for="ch" forName="dot9" refType="userD"/>
                  <dgm:constr type="h" for="ch" forName="dot9" refType="userD"/>
                  <dgm:constr type="ctrX" for="ch" forName="dot10" refType="w" fact="0.2357"/>
                  <dgm:constr type="ctrY" for="ch" forName="dot10" refType="h" fact="0.3187"/>
                  <dgm:constr type="w" for="ch" forName="dot10" refType="userD"/>
                  <dgm:constr type="h" for="ch" forName="dot10" refType="userD"/>
                  <dgm:constr type="ctrX" for="ch" forName="dot11" refType="w" fact="0.2184"/>
                  <dgm:constr type="ctrY" for="ch" forName="dot11" refType="h" fact="0.1763"/>
                  <dgm:constr type="w" for="ch" forName="dot11" refType="userD"/>
                  <dgm:constr type="h" for="ch" forName="dot11" refType="userD"/>
                  <dgm:constr type="ctrX" for="ch" forName="dotArrow1" refType="w" fact="0.2442"/>
                  <dgm:constr type="ctrY" for="ch" forName="dotArrow1" refType="h" fact="-0.0099"/>
                  <dgm:constr type="w" for="ch" forName="dotArrow1" refType="userD"/>
                  <dgm:constr type="h" for="ch" forName="dotArrow1" refType="userD"/>
                  <dgm:constr type="ctrX" for="ch" forName="dotArrow2" refType="w" fact="0.2275"/>
                  <dgm:constr type="ctrY" for="ch" forName="dotArrow2" refType="h" fact="-0.0239"/>
                  <dgm:constr type="w" for="ch" forName="dotArrow2" refType="userD"/>
                  <dgm:constr type="h" for="ch" forName="dotArrow2" refType="userD"/>
                  <dgm:constr type="ctrX" for="ch" forName="dotArrow3" refType="w" fact="0.2108"/>
                  <dgm:constr type="ctrY" for="ch" forName="dotArrow3" refType="h" fact="-0.0378"/>
                  <dgm:constr type="w" for="ch" forName="dotArrow3" refType="userD"/>
                  <dgm:constr type="h" for="ch" forName="dotArrow3" refType="userD"/>
                  <dgm:constr type="ctrX" for="ch" forName="dotArrow4" refType="w" fact="0.1942"/>
                  <dgm:constr type="ctrY" for="ch" forName="dotArrow4" refType="h" fact="-0.0239"/>
                  <dgm:constr type="w" for="ch" forName="dotArrow4" refType="userD"/>
                  <dgm:constr type="h" for="ch" forName="dotArrow4" refType="userD"/>
                  <dgm:constr type="ctrX" for="ch" forName="dotArrow5" refType="w" fact="0.1775"/>
                  <dgm:constr type="ctrY" for="ch" forName="dotArrow5" refType="h" fact="-0.0099"/>
                  <dgm:constr type="w" for="ch" forName="dotArrow5" refType="userD"/>
                  <dgm:constr type="h" for="ch" forName="dotArrow5" refType="userD"/>
                  <dgm:constr type="ctrX" for="ch" forName="dotArrow6" refType="w" fact="0.2108"/>
                  <dgm:constr type="ctrY" for="ch" forName="dotArrow6" refType="h" fact="-0.0084"/>
                  <dgm:constr type="w" for="ch" forName="dotArrow6" refType="userD"/>
                  <dgm:constr type="h" for="ch" forName="dotArrow6" refType="userD"/>
                  <dgm:constr type="ctrX" for="ch" forName="dotArrow7" refType="w" fact="0.2108"/>
                  <dgm:constr type="ctrY" for="ch" forName="dotArrow7" refType="h" fact="0.0211"/>
                  <dgm:constr type="w" for="ch" forName="dotArrow7" refType="userD"/>
                  <dgm:constr type="h" for="ch" forName="dotArrow7" refType="userD"/>
                  <dgm:constr type="r" for="ch" forName="parTx1" refType="w" fact="0.7085"/>
                  <dgm:constr type="t" for="ch" forName="parTx1" refType="h" fact="0.8845"/>
                  <dgm:constr type="w" for="ch" forName="parTx1" refType="w" fact="0.2396"/>
                  <dgm:constr type="h" for="ch" forName="parTx1" refType="h" fact="0.0704"/>
                  <dgm:constr type="ctrX" for="ch" forName="picture1" refType="w" fact="0.7194"/>
                  <dgm:constr type="ctrY" for="ch" forName="picture1" refType="h" fact="0.8769"/>
                  <dgm:constr type="w" for="ch" forName="picture1" refType="w" fact="0.1111"/>
                  <dgm:constr type="h" for="ch" forName="picture1" refType="h" fact="0.1218"/>
                  <dgm:constr type="r" for="ch" forName="parTx2" refType="w" fact="0.4828"/>
                  <dgm:constr type="t" for="ch" forName="parTx2" refType="h" fact="0.7946"/>
                  <dgm:constr type="w" for="ch" forName="parTx2" refType="w" fact="0.2396"/>
                  <dgm:constr type="h" for="ch" forName="parTx2" refType="h" fact="0.0704"/>
                  <dgm:constr type="ctrX" for="ch" forName="picture2" refType="w" fact="0.4937"/>
                  <dgm:constr type="ctrY" for="ch" forName="picture2" refType="h" fact="0.787"/>
                  <dgm:constr type="w" for="ch" forName="picture2" refType="w" fact="0.1111"/>
                  <dgm:constr type="h" for="ch" forName="picture2" refType="h" fact="0.1218"/>
                  <dgm:constr type="r" for="ch" forName="parTx3" refType="w" fact="0.3715"/>
                  <dgm:constr type="t" for="ch" forName="parTx3" refType="h" fact="0.672"/>
                  <dgm:constr type="w" for="ch" forName="parTx3" refType="w" fact="0.2396"/>
                  <dgm:constr type="h" for="ch" forName="parTx3" refType="h" fact="0.0704"/>
                  <dgm:constr type="ctrX" for="ch" forName="picture3" refType="w" fact="0.3824"/>
                  <dgm:constr type="ctrY" for="ch" forName="picture3" refType="h" fact="0.6644"/>
                  <dgm:constr type="w" for="ch" forName="picture3" refType="w" fact="0.1111"/>
                  <dgm:constr type="h" for="ch" forName="picture3" refType="h" fact="0.1218"/>
                  <dgm:constr type="r" for="ch" forName="parTx4" refType="w" fact="0.3006"/>
                  <dgm:constr type="t" for="ch" forName="parTx4" refType="h" fact="0.5369"/>
                  <dgm:constr type="w" for="ch" forName="parTx4" refType="w" fact="0.2396"/>
                  <dgm:constr type="h" for="ch" forName="parTx4" refType="h" fact="0.0704"/>
                  <dgm:constr type="ctrX" for="ch" forName="picture4" refType="w" fact="0.3115"/>
                  <dgm:constr type="ctrY" for="ch" forName="picture4" refType="h" fact="0.5294"/>
                  <dgm:constr type="w" for="ch" forName="picture4" refType="w" fact="0.1111"/>
                  <dgm:constr type="h" for="ch" forName="picture4" refType="h" fact="0.1218"/>
                  <dgm:constr type="r" for="ch" forName="parTx5" refType="w" fact="0.25"/>
                  <dgm:constr type="t" for="ch" forName="parTx5" refType="h" fact="0.394"/>
                  <dgm:constr type="w" for="ch" forName="parTx5" refType="w" fact="0.2396"/>
                  <dgm:constr type="h" for="ch" forName="parTx5" refType="h" fact="0.0704"/>
                  <dgm:constr type="ctrX" for="ch" forName="picture5" refType="w" fact="0.2609"/>
                  <dgm:constr type="ctrY" for="ch" forName="picture5" refType="h" fact="0.3864"/>
                  <dgm:constr type="w" for="ch" forName="picture5" refType="w" fact="0.1111"/>
                  <dgm:constr type="h" for="ch" forName="picture5" refType="h" fact="0.1218"/>
                  <dgm:constr type="r" for="ch" forName="parTx6" refType="w" fact="0.2212"/>
                  <dgm:constr type="t" for="ch" forName="parTx6" refType="h" fact="0.252"/>
                  <dgm:constr type="w" for="ch" forName="parTx6" refType="w" fact="0.2396"/>
                  <dgm:constr type="h" for="ch" forName="parTx6" refType="h" fact="0.0704"/>
                  <dgm:constr type="ctrX" for="ch" forName="picture6" refType="w" fact="0.2321"/>
                  <dgm:constr type="ctrY" for="ch" forName="picture6" refType="h" fact="0.2444"/>
                  <dgm:constr type="w" for="ch" forName="picture6" refType="w" fact="0.1111"/>
                  <dgm:constr type="h" for="ch" forName="picture6" refType="h" fact="0.1218"/>
                  <dgm:constr type="r" for="ch" forName="parTx7" refType="w" fact="0.2055"/>
                  <dgm:constr type="t" for="ch" forName="parTx7" refType="h" fact="0.1151"/>
                  <dgm:constr type="w" for="ch" forName="parTx7" refType="w" fact="0.2396"/>
                  <dgm:constr type="h" for="ch" forName="parTx7" refType="h" fact="0.0704"/>
                  <dgm:constr type="ctrX" for="ch" forName="picture7" refType="w" fact="0.2164"/>
                  <dgm:constr type="ctrY" for="ch" forName="picture7" refType="h" fact="0.1075"/>
                  <dgm:constr type="w" for="ch" forName="picture7" refType="w" fact="0.1111"/>
                  <dgm:constr type="h" for="ch" forName="picture7" refType="h" fact="0.1218"/>
                </dgm:constrLst>
              </dgm:else>
            </dgm:choose>
          </dgm:else>
        </dgm:choose>
      </dgm:else>
    </dgm:choose>
    <dgm:forEach name="wrapper" axis="self" ptType="parTrans">
      <dgm:forEach name="wrapper2" axis="self" ptType="sibTrans" st="2">
        <dgm:forEach name="imageRepeat" axis="self">
          <dgm:layoutNode name="imageRepeatNode" styleLbl="fgImgPlace1">
            <dgm:alg type="sp"/>
            <dgm:shape xmlns:r="http://schemas.openxmlformats.org/officeDocument/2006/relationships" type="ellipse" r:blip="" blipPhldr="1">
              <dgm:adjLst/>
            </dgm:shape>
            <dgm:presOf axis="self"/>
          </dgm:layoutNode>
        </dgm:forEach>
      </dgm:forEach>
    </dgm:forEach>
    <dgm:choose name="Name72">
      <dgm:if name="Name73" axis="ch" ptType="node" func="cnt" op="gte" val="2">
        <dgm:layoutNode name="dot1" styleLbl="alignNode1">
          <dgm:alg type="sp"/>
          <dgm:shape xmlns:r="http://schemas.openxmlformats.org/officeDocument/2006/relationships" type="ellipse" r:blip="">
            <dgm:adjLst/>
          </dgm:shape>
          <dgm:presOf/>
        </dgm:layoutNode>
        <dgm:layoutNode name="dot2" styleLbl="alignNode1">
          <dgm:alg type="sp"/>
          <dgm:shape xmlns:r="http://schemas.openxmlformats.org/officeDocument/2006/relationships" type="ellipse" r:blip="">
            <dgm:adjLst/>
          </dgm:shape>
          <dgm:presOf/>
        </dgm:layoutNode>
        <dgm:layoutNode name="dot3" styleLbl="alignNode1">
          <dgm:alg type="sp"/>
          <dgm:shape xmlns:r="http://schemas.openxmlformats.org/officeDocument/2006/relationships" type="ellipse" r:blip="">
            <dgm:adjLst/>
          </dgm:shape>
          <dgm:presOf/>
        </dgm:layoutNode>
      </dgm:if>
      <dgm:else name="Name74"/>
    </dgm:choose>
    <dgm:choose name="Name75">
      <dgm:if name="Name76" axis="ch" ptType="node" func="cnt" op="gte" val="3">
        <dgm:layoutNode name="dot4" styleLbl="alignNode1">
          <dgm:alg type="sp"/>
          <dgm:shape xmlns:r="http://schemas.openxmlformats.org/officeDocument/2006/relationships" type="ellipse" r:blip="">
            <dgm:adjLst/>
          </dgm:shape>
          <dgm:presOf/>
        </dgm:layoutNode>
        <dgm:layoutNode name="dot5" styleLbl="alignNode1">
          <dgm:alg type="sp"/>
          <dgm:shape xmlns:r="http://schemas.openxmlformats.org/officeDocument/2006/relationships" type="ellipse" r:blip="">
            <dgm:adjLst/>
          </dgm:shape>
          <dgm:presOf/>
        </dgm:layoutNode>
      </dgm:if>
      <dgm:else name="Name77"/>
    </dgm:choose>
    <dgm:choose name="Name78">
      <dgm:if name="Name79" axis="ch" ptType="node" func="cnt" op="gte" val="4">
        <dgm:layoutNode name="dot6" styleLbl="alignNode1">
          <dgm:alg type="sp"/>
          <dgm:shape xmlns:r="http://schemas.openxmlformats.org/officeDocument/2006/relationships" type="ellipse" r:blip="">
            <dgm:adjLst/>
          </dgm:shape>
          <dgm:presOf/>
        </dgm:layoutNode>
      </dgm:if>
      <dgm:else name="Name80"/>
    </dgm:choose>
    <dgm:choose name="Name81">
      <dgm:if name="Name82" axis="ch" ptType="node" func="cnt" op="gte" val="5">
        <dgm:layoutNode name="dot7" styleLbl="alignNode1">
          <dgm:alg type="sp"/>
          <dgm:shape xmlns:r="http://schemas.openxmlformats.org/officeDocument/2006/relationships" type="ellipse" r:blip="">
            <dgm:adjLst/>
          </dgm:shape>
          <dgm:presOf/>
        </dgm:layoutNode>
        <dgm:layoutNode name="dot8" styleLbl="alignNode1">
          <dgm:alg type="sp"/>
          <dgm:shape xmlns:r="http://schemas.openxmlformats.org/officeDocument/2006/relationships" type="ellipse" r:blip="">
            <dgm:adjLst/>
          </dgm:shape>
          <dgm:presOf/>
        </dgm:layoutNode>
      </dgm:if>
      <dgm:else name="Name83"/>
    </dgm:choose>
    <dgm:choose name="Name84">
      <dgm:if name="Name85" axis="ch" ptType="node" func="cnt" op="gte" val="6">
        <dgm:layoutNode name="dot9" styleLbl="alignNode1">
          <dgm:alg type="sp"/>
          <dgm:shape xmlns:r="http://schemas.openxmlformats.org/officeDocument/2006/relationships" type="ellipse" r:blip="">
            <dgm:adjLst/>
          </dgm:shape>
          <dgm:presOf/>
        </dgm:layoutNode>
        <dgm:layoutNode name="dot10" styleLbl="alignNode1">
          <dgm:alg type="sp"/>
          <dgm:shape xmlns:r="http://schemas.openxmlformats.org/officeDocument/2006/relationships" type="ellipse" r:blip="">
            <dgm:adjLst/>
          </dgm:shape>
          <dgm:presOf/>
        </dgm:layoutNode>
      </dgm:if>
      <dgm:else name="Name86"/>
    </dgm:choose>
    <dgm:choose name="Name87">
      <dgm:if name="Name88" axis="ch" ptType="node" func="cnt" op="gte" val="7">
        <dgm:layoutNode name="dot11" styleLbl="alignNode1">
          <dgm:alg type="sp"/>
          <dgm:shape xmlns:r="http://schemas.openxmlformats.org/officeDocument/2006/relationships" type="ellipse" r:blip="">
            <dgm:adjLst/>
          </dgm:shape>
          <dgm:presOf/>
        </dgm:layoutNode>
      </dgm:if>
      <dgm:else name="Name89"/>
    </dgm:choose>
    <dgm:choose name="Name90">
      <dgm:if name="Name91" axis="ch" ptType="node" func="cnt" op="gte" val="2">
        <dgm:layoutNode name="dotArrow1" styleLbl="alignNode1">
          <dgm:alg type="sp"/>
          <dgm:shape xmlns:r="http://schemas.openxmlformats.org/officeDocument/2006/relationships" type="ellipse" r:blip="">
            <dgm:adjLst/>
          </dgm:shape>
          <dgm:presOf/>
        </dgm:layoutNode>
        <dgm:layoutNode name="dotArrow2" styleLbl="alignNode1">
          <dgm:alg type="sp"/>
          <dgm:shape xmlns:r="http://schemas.openxmlformats.org/officeDocument/2006/relationships" type="ellipse" r:blip="">
            <dgm:adjLst/>
          </dgm:shape>
          <dgm:presOf/>
        </dgm:layoutNode>
        <dgm:layoutNode name="dotArrow3" styleLbl="alignNode1">
          <dgm:alg type="sp"/>
          <dgm:shape xmlns:r="http://schemas.openxmlformats.org/officeDocument/2006/relationships" type="ellipse" r:blip="">
            <dgm:adjLst/>
          </dgm:shape>
          <dgm:presOf/>
        </dgm:layoutNode>
        <dgm:layoutNode name="dotArrow4" styleLbl="alignNode1">
          <dgm:alg type="sp"/>
          <dgm:shape xmlns:r="http://schemas.openxmlformats.org/officeDocument/2006/relationships" type="ellipse" r:blip="">
            <dgm:adjLst/>
          </dgm:shape>
          <dgm:presOf/>
        </dgm:layoutNode>
        <dgm:layoutNode name="dotArrow5" styleLbl="alignNode1">
          <dgm:alg type="sp"/>
          <dgm:shape xmlns:r="http://schemas.openxmlformats.org/officeDocument/2006/relationships" type="ellipse" r:blip="">
            <dgm:adjLst/>
          </dgm:shape>
          <dgm:presOf/>
        </dgm:layoutNode>
        <dgm:layoutNode name="dotArrow6" styleLbl="alignNode1">
          <dgm:alg type="sp"/>
          <dgm:shape xmlns:r="http://schemas.openxmlformats.org/officeDocument/2006/relationships" type="ellipse" r:blip="">
            <dgm:adjLst/>
          </dgm:shape>
          <dgm:presOf/>
        </dgm:layoutNode>
        <dgm:layoutNode name="dotArrow7" styleLbl="alignNode1">
          <dgm:alg type="sp"/>
          <dgm:shape xmlns:r="http://schemas.openxmlformats.org/officeDocument/2006/relationships" type="ellipse" r:blip="">
            <dgm:adjLst/>
          </dgm:shape>
          <dgm:presOf/>
        </dgm:layoutNode>
      </dgm:if>
      <dgm:else name="Name92"/>
    </dgm:choose>
    <dgm:forEach name="Name93" axis="ch" ptType="node" cnt="1">
      <dgm:layoutNode name="parTx1">
        <dgm:choose name="Name94">
          <dgm:if name="Name95" func="var" arg="dir" op="equ" val="norm">
            <dgm:alg type="tx">
              <dgm:param type="parTxLTRAlign" val="l"/>
              <dgm:param type="parTxRTLAlign" val="r"/>
            </dgm:alg>
          </dgm:if>
          <dgm:else name="Name96">
            <dgm:alg type="tx">
              <dgm:param type="parTxLTRAlign" val="r"/>
              <dgm:param type="parTxRTLAlign" val="l"/>
            </dgm:alg>
          </dgm:else>
        </dgm:choose>
        <dgm:shape xmlns:r="http://schemas.openxmlformats.org/officeDocument/2006/relationships" type="roundRect" r:blip="">
          <dgm:adjLst/>
        </dgm:shape>
        <dgm:presOf axis="self" ptType="node"/>
        <dgm:choose name="Name97">
          <dgm:if name="Name98" func="var" arg="dir" op="equ" val="norm">
            <dgm:constrLst>
              <dgm:constr type="lMarg" refType="w" fact="0.6"/>
              <dgm:constr type="rMarg" refType="primFontSz" fact="0.3"/>
              <dgm:constr type="tMarg" refType="primFontSz" fact="0.3"/>
              <dgm:constr type="bMarg" refType="primFontSz" fact="0.3"/>
            </dgm:constrLst>
          </dgm:if>
          <dgm:else name="Name99">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00">
        <dgm:if name="Name101" axis="ch" ptType="node" func="cnt" op="gte" val="1">
          <dgm:layoutNode name="desTx1" styleLbl="revTx">
            <dgm:varLst>
              <dgm:bulletEnabled val="1"/>
            </dgm:varLst>
            <dgm:choose name="Name102">
              <dgm:if name="Name103" func="var" arg="dir" op="equ" val="norm">
                <dgm:choose name="Name104">
                  <dgm:if name="Name105" axis="ch" ptType="node" func="cnt" op="gte" val="2">
                    <dgm:alg type="tx">
                      <dgm:param type="parTxLTRAlign" val="l"/>
                      <dgm:param type="parTxRTLAlign" val="l"/>
                      <dgm:param type="stBulletLvl" val="1"/>
                    </dgm:alg>
                  </dgm:if>
                  <dgm:else name="Name106">
                    <dgm:alg type="tx">
                      <dgm:param type="parTxLTRAlign" val="l"/>
                      <dgm:param type="parTxRTLAlign" val="l"/>
                    </dgm:alg>
                  </dgm:else>
                </dgm:choose>
              </dgm:if>
              <dgm:else name="Name107">
                <dgm:choose name="Name108">
                  <dgm:if name="Name109" axis="ch" ptType="node" func="cnt" op="gte" val="2">
                    <dgm:alg type="tx">
                      <dgm:param type="parTxLTRAlign" val="r"/>
                      <dgm:param type="parTxRTLAlign" val="r"/>
                      <dgm:param type="shpTxLTRAlignCh" val="r"/>
                      <dgm:param type="shpTxRTLAlignCh" val="r"/>
                      <dgm:param type="stBulletLvl" val="1"/>
                    </dgm:alg>
                  </dgm:if>
                  <dgm:else name="Name110">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11"/>
      </dgm:choose>
    </dgm:forEach>
    <dgm:forEach name="Name112" axis="ch" ptType="sibTrans" hideLastTrans="0" cnt="1">
      <dgm:layoutNode name="picture1">
        <dgm:alg type="sp"/>
        <dgm:shape xmlns:r="http://schemas.openxmlformats.org/officeDocument/2006/relationships" r:blip="">
          <dgm:adjLst/>
        </dgm:shape>
        <dgm:presOf/>
        <dgm:constrLst/>
        <dgm:forEach name="Name113" ref="imageRepeat"/>
      </dgm:layoutNode>
    </dgm:forEach>
    <dgm:forEach name="Name114" axis="ch" ptType="node" st="2" cnt="1">
      <dgm:layoutNode name="parTx2">
        <dgm:choose name="Name115">
          <dgm:if name="Name116" func="var" arg="dir" op="equ" val="norm">
            <dgm:alg type="tx">
              <dgm:param type="parTxLTRAlign" val="l"/>
              <dgm:param type="parTxRTLAlign" val="r"/>
            </dgm:alg>
          </dgm:if>
          <dgm:else name="Name117">
            <dgm:alg type="tx">
              <dgm:param type="parTxLTRAlign" val="r"/>
              <dgm:param type="parTxRTLAlign" val="l"/>
            </dgm:alg>
          </dgm:else>
        </dgm:choose>
        <dgm:shape xmlns:r="http://schemas.openxmlformats.org/officeDocument/2006/relationships" type="roundRect" r:blip="">
          <dgm:adjLst/>
        </dgm:shape>
        <dgm:presOf axis="self" ptType="node"/>
        <dgm:choose name="Name118">
          <dgm:if name="Name119" func="var" arg="dir" op="equ" val="norm">
            <dgm:constrLst>
              <dgm:constr type="lMarg" refType="w" fact="0.6"/>
              <dgm:constr type="rMarg" refType="primFontSz" fact="0.3"/>
              <dgm:constr type="tMarg" refType="primFontSz" fact="0.3"/>
              <dgm:constr type="bMarg" refType="primFontSz" fact="0.3"/>
            </dgm:constrLst>
          </dgm:if>
          <dgm:else name="Name120">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21">
        <dgm:if name="Name122" axis="ch" ptType="node" func="cnt" op="gte" val="1">
          <dgm:layoutNode name="desTx2" styleLbl="revTx">
            <dgm:varLst>
              <dgm:bulletEnabled val="1"/>
            </dgm:varLst>
            <dgm:choose name="Name123">
              <dgm:if name="Name124" func="var" arg="dir" op="equ" val="norm">
                <dgm:choose name="Name125">
                  <dgm:if name="Name126" axis="ch" ptType="node" func="cnt" op="gte" val="2">
                    <dgm:alg type="tx">
                      <dgm:param type="parTxLTRAlign" val="l"/>
                      <dgm:param type="parTxRTLAlign" val="l"/>
                      <dgm:param type="stBulletLvl" val="1"/>
                    </dgm:alg>
                  </dgm:if>
                  <dgm:else name="Name127">
                    <dgm:alg type="tx">
                      <dgm:param type="parTxLTRAlign" val="l"/>
                      <dgm:param type="parTxRTLAlign" val="l"/>
                    </dgm:alg>
                  </dgm:else>
                </dgm:choose>
              </dgm:if>
              <dgm:else name="Name128">
                <dgm:choose name="Name129">
                  <dgm:if name="Name130" axis="ch" ptType="node" func="cnt" op="gte" val="2">
                    <dgm:alg type="tx">
                      <dgm:param type="parTxLTRAlign" val="r"/>
                      <dgm:param type="parTxRTLAlign" val="r"/>
                      <dgm:param type="shpTxLTRAlignCh" val="r"/>
                      <dgm:param type="shpTxRTLAlignCh" val="r"/>
                      <dgm:param type="stBulletLvl" val="1"/>
                    </dgm:alg>
                  </dgm:if>
                  <dgm:else name="Name131">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32"/>
      </dgm:choose>
    </dgm:forEach>
    <dgm:forEach name="Name133" axis="ch" ptType="sibTrans" hideLastTrans="0" st="2" cnt="1">
      <dgm:layoutNode name="picture2">
        <dgm:alg type="sp"/>
        <dgm:shape xmlns:r="http://schemas.openxmlformats.org/officeDocument/2006/relationships" r:blip="">
          <dgm:adjLst/>
        </dgm:shape>
        <dgm:presOf/>
        <dgm:constrLst/>
        <dgm:forEach name="Name134" ref="imageRepeat"/>
      </dgm:layoutNode>
    </dgm:forEach>
    <dgm:forEach name="Name135" axis="ch" ptType="node" st="3" cnt="1">
      <dgm:layoutNode name="parTx3">
        <dgm:choose name="Name136">
          <dgm:if name="Name137" func="var" arg="dir" op="equ" val="norm">
            <dgm:alg type="tx">
              <dgm:param type="parTxLTRAlign" val="l"/>
              <dgm:param type="parTxRTLAlign" val="r"/>
            </dgm:alg>
          </dgm:if>
          <dgm:else name="Name138">
            <dgm:alg type="tx">
              <dgm:param type="parTxLTRAlign" val="r"/>
              <dgm:param type="parTxRTLAlign" val="l"/>
            </dgm:alg>
          </dgm:else>
        </dgm:choose>
        <dgm:shape xmlns:r="http://schemas.openxmlformats.org/officeDocument/2006/relationships" type="roundRect" r:blip="">
          <dgm:adjLst/>
        </dgm:shape>
        <dgm:presOf axis="self" ptType="node"/>
        <dgm:choose name="Name139">
          <dgm:if name="Name140" func="var" arg="dir" op="equ" val="norm">
            <dgm:constrLst>
              <dgm:constr type="lMarg" refType="w" fact="0.6"/>
              <dgm:constr type="rMarg" refType="primFontSz" fact="0.3"/>
              <dgm:constr type="tMarg" refType="primFontSz" fact="0.3"/>
              <dgm:constr type="bMarg" refType="primFontSz" fact="0.3"/>
            </dgm:constrLst>
          </dgm:if>
          <dgm:else name="Name141">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42">
        <dgm:if name="Name143" axis="ch" ptType="node" func="cnt" op="gte" val="1">
          <dgm:layoutNode name="desTx3" styleLbl="revTx">
            <dgm:varLst>
              <dgm:bulletEnabled val="1"/>
            </dgm:varLst>
            <dgm:choose name="Name144">
              <dgm:if name="Name145" func="var" arg="dir" op="equ" val="norm">
                <dgm:choose name="Name146">
                  <dgm:if name="Name147" axis="ch" ptType="node" func="cnt" op="gte" val="2">
                    <dgm:alg type="tx">
                      <dgm:param type="parTxLTRAlign" val="l"/>
                      <dgm:param type="parTxRTLAlign" val="l"/>
                      <dgm:param type="stBulletLvl" val="1"/>
                    </dgm:alg>
                  </dgm:if>
                  <dgm:else name="Name148">
                    <dgm:alg type="tx">
                      <dgm:param type="parTxLTRAlign" val="l"/>
                      <dgm:param type="parTxRTLAlign" val="l"/>
                    </dgm:alg>
                  </dgm:else>
                </dgm:choose>
              </dgm:if>
              <dgm:else name="Name149">
                <dgm:choose name="Name150">
                  <dgm:if name="Name151" axis="ch" ptType="node" func="cnt" op="gte" val="2">
                    <dgm:alg type="tx">
                      <dgm:param type="parTxLTRAlign" val="r"/>
                      <dgm:param type="parTxRTLAlign" val="r"/>
                      <dgm:param type="shpTxLTRAlignCh" val="r"/>
                      <dgm:param type="shpTxRTLAlignCh" val="r"/>
                      <dgm:param type="stBulletLvl" val="1"/>
                    </dgm:alg>
                  </dgm:if>
                  <dgm:else name="Name152">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53"/>
      </dgm:choose>
    </dgm:forEach>
    <dgm:forEach name="Name154" axis="ch" ptType="sibTrans" hideLastTrans="0" st="3" cnt="1">
      <dgm:layoutNode name="picture3">
        <dgm:alg type="sp"/>
        <dgm:shape xmlns:r="http://schemas.openxmlformats.org/officeDocument/2006/relationships" r:blip="">
          <dgm:adjLst/>
        </dgm:shape>
        <dgm:presOf/>
        <dgm:constrLst/>
        <dgm:forEach name="Name155" ref="imageRepeat"/>
      </dgm:layoutNode>
    </dgm:forEach>
    <dgm:forEach name="Name156" axis="ch" ptType="node" st="4" cnt="1">
      <dgm:layoutNode name="parTx4">
        <dgm:choose name="Name157">
          <dgm:if name="Name158" func="var" arg="dir" op="equ" val="norm">
            <dgm:alg type="tx">
              <dgm:param type="parTxLTRAlign" val="l"/>
              <dgm:param type="parTxRTLAlign" val="r"/>
            </dgm:alg>
          </dgm:if>
          <dgm:else name="Name159">
            <dgm:alg type="tx">
              <dgm:param type="parTxLTRAlign" val="r"/>
              <dgm:param type="parTxRTLAlign" val="l"/>
            </dgm:alg>
          </dgm:else>
        </dgm:choose>
        <dgm:shape xmlns:r="http://schemas.openxmlformats.org/officeDocument/2006/relationships" type="roundRect" r:blip="">
          <dgm:adjLst/>
        </dgm:shape>
        <dgm:presOf axis="self" ptType="node"/>
        <dgm:choose name="Name160">
          <dgm:if name="Name161" func="var" arg="dir" op="equ" val="norm">
            <dgm:constrLst>
              <dgm:constr type="lMarg" refType="w" fact="0.6"/>
              <dgm:constr type="rMarg" refType="primFontSz" fact="0.3"/>
              <dgm:constr type="tMarg" refType="primFontSz" fact="0.3"/>
              <dgm:constr type="bMarg" refType="primFontSz" fact="0.3"/>
            </dgm:constrLst>
          </dgm:if>
          <dgm:else name="Name162">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63">
        <dgm:if name="Name164" axis="ch" ptType="node" func="cnt" op="gte" val="1">
          <dgm:layoutNode name="desTx4" styleLbl="revTx">
            <dgm:varLst>
              <dgm:bulletEnabled val="1"/>
            </dgm:varLst>
            <dgm:choose name="Name165">
              <dgm:if name="Name166" func="var" arg="dir" op="equ" val="norm">
                <dgm:choose name="Name167">
                  <dgm:if name="Name168" axis="ch" ptType="node" func="cnt" op="gte" val="2">
                    <dgm:alg type="tx">
                      <dgm:param type="parTxLTRAlign" val="l"/>
                      <dgm:param type="parTxRTLAlign" val="l"/>
                      <dgm:param type="stBulletLvl" val="1"/>
                    </dgm:alg>
                  </dgm:if>
                  <dgm:else name="Name169">
                    <dgm:alg type="tx">
                      <dgm:param type="parTxLTRAlign" val="l"/>
                      <dgm:param type="parTxRTLAlign" val="l"/>
                    </dgm:alg>
                  </dgm:else>
                </dgm:choose>
              </dgm:if>
              <dgm:else name="Name170">
                <dgm:choose name="Name171">
                  <dgm:if name="Name172" axis="ch" ptType="node" func="cnt" op="gte" val="2">
                    <dgm:alg type="tx">
                      <dgm:param type="parTxLTRAlign" val="r"/>
                      <dgm:param type="parTxRTLAlign" val="r"/>
                      <dgm:param type="shpTxLTRAlignCh" val="r"/>
                      <dgm:param type="shpTxRTLAlignCh" val="r"/>
                      <dgm:param type="stBulletLvl" val="1"/>
                    </dgm:alg>
                  </dgm:if>
                  <dgm:else name="Name173">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74"/>
      </dgm:choose>
    </dgm:forEach>
    <dgm:forEach name="Name175" axis="ch" ptType="sibTrans" hideLastTrans="0" st="4" cnt="1">
      <dgm:layoutNode name="picture4">
        <dgm:alg type="sp"/>
        <dgm:shape xmlns:r="http://schemas.openxmlformats.org/officeDocument/2006/relationships" r:blip="">
          <dgm:adjLst/>
        </dgm:shape>
        <dgm:presOf/>
        <dgm:constrLst/>
        <dgm:forEach name="Name176" ref="imageRepeat"/>
      </dgm:layoutNode>
    </dgm:forEach>
    <dgm:forEach name="Name177" axis="ch" ptType="node" st="5" cnt="1">
      <dgm:layoutNode name="parTx5">
        <dgm:choose name="Name178">
          <dgm:if name="Name179" func="var" arg="dir" op="equ" val="norm">
            <dgm:alg type="tx">
              <dgm:param type="parTxLTRAlign" val="l"/>
              <dgm:param type="parTxRTLAlign" val="r"/>
            </dgm:alg>
          </dgm:if>
          <dgm:else name="Name180">
            <dgm:alg type="tx">
              <dgm:param type="parTxLTRAlign" val="r"/>
              <dgm:param type="parTxRTLAlign" val="l"/>
            </dgm:alg>
          </dgm:else>
        </dgm:choose>
        <dgm:shape xmlns:r="http://schemas.openxmlformats.org/officeDocument/2006/relationships" type="roundRect" r:blip="">
          <dgm:adjLst/>
        </dgm:shape>
        <dgm:presOf axis="self" ptType="node"/>
        <dgm:choose name="Name181">
          <dgm:if name="Name182" func="var" arg="dir" op="equ" val="norm">
            <dgm:constrLst>
              <dgm:constr type="lMarg" refType="w" fact="0.6"/>
              <dgm:constr type="rMarg" refType="primFontSz" fact="0.3"/>
              <dgm:constr type="tMarg" refType="primFontSz" fact="0.3"/>
              <dgm:constr type="bMarg" refType="primFontSz" fact="0.3"/>
            </dgm:constrLst>
          </dgm:if>
          <dgm:else name="Name183">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84">
        <dgm:if name="Name185" axis="ch" ptType="node" func="cnt" op="gte" val="1">
          <dgm:layoutNode name="desTx5" styleLbl="revTx">
            <dgm:varLst>
              <dgm:bulletEnabled val="1"/>
            </dgm:varLst>
            <dgm:choose name="Name186">
              <dgm:if name="Name187" func="var" arg="dir" op="equ" val="norm">
                <dgm:choose name="Name188">
                  <dgm:if name="Name189" axis="ch" ptType="node" func="cnt" op="gte" val="2">
                    <dgm:alg type="tx">
                      <dgm:param type="parTxLTRAlign" val="l"/>
                      <dgm:param type="parTxRTLAlign" val="l"/>
                      <dgm:param type="stBulletLvl" val="1"/>
                    </dgm:alg>
                  </dgm:if>
                  <dgm:else name="Name190">
                    <dgm:alg type="tx">
                      <dgm:param type="parTxLTRAlign" val="l"/>
                      <dgm:param type="parTxRTLAlign" val="l"/>
                    </dgm:alg>
                  </dgm:else>
                </dgm:choose>
              </dgm:if>
              <dgm:else name="Name191">
                <dgm:choose name="Name192">
                  <dgm:if name="Name193" axis="ch" ptType="node" func="cnt" op="gte" val="2">
                    <dgm:alg type="tx">
                      <dgm:param type="parTxLTRAlign" val="r"/>
                      <dgm:param type="parTxRTLAlign" val="r"/>
                      <dgm:param type="shpTxLTRAlignCh" val="r"/>
                      <dgm:param type="shpTxRTLAlignCh" val="r"/>
                      <dgm:param type="stBulletLvl" val="1"/>
                    </dgm:alg>
                  </dgm:if>
                  <dgm:else name="Name194">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95"/>
      </dgm:choose>
    </dgm:forEach>
    <dgm:forEach name="Name196" axis="ch" ptType="sibTrans" hideLastTrans="0" st="5" cnt="1">
      <dgm:layoutNode name="picture5">
        <dgm:alg type="sp"/>
        <dgm:shape xmlns:r="http://schemas.openxmlformats.org/officeDocument/2006/relationships" r:blip="">
          <dgm:adjLst/>
        </dgm:shape>
        <dgm:presOf/>
        <dgm:constrLst/>
        <dgm:forEach name="Name197" ref="imageRepeat"/>
      </dgm:layoutNode>
    </dgm:forEach>
    <dgm:forEach name="Name198" axis="ch" ptType="node" st="6" cnt="1">
      <dgm:layoutNode name="parTx6">
        <dgm:choose name="Name199">
          <dgm:if name="Name200" func="var" arg="dir" op="equ" val="norm">
            <dgm:alg type="tx">
              <dgm:param type="parTxLTRAlign" val="l"/>
              <dgm:param type="parTxRTLAlign" val="r"/>
            </dgm:alg>
          </dgm:if>
          <dgm:else name="Name201">
            <dgm:alg type="tx">
              <dgm:param type="parTxLTRAlign" val="r"/>
              <dgm:param type="parTxRTLAlign" val="l"/>
            </dgm:alg>
          </dgm:else>
        </dgm:choose>
        <dgm:shape xmlns:r="http://schemas.openxmlformats.org/officeDocument/2006/relationships" type="roundRect" r:blip="">
          <dgm:adjLst/>
        </dgm:shape>
        <dgm:presOf axis="self" ptType="node"/>
        <dgm:choose name="Name202">
          <dgm:if name="Name203" func="var" arg="dir" op="equ" val="norm">
            <dgm:constrLst>
              <dgm:constr type="lMarg" refType="w" fact="0.6"/>
              <dgm:constr type="rMarg" refType="primFontSz" fact="0.3"/>
              <dgm:constr type="tMarg" refType="primFontSz" fact="0.3"/>
              <dgm:constr type="bMarg" refType="primFontSz" fact="0.3"/>
            </dgm:constrLst>
          </dgm:if>
          <dgm:else name="Name204">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205">
        <dgm:if name="Name206" axis="ch" ptType="node" func="cnt" op="gte" val="1">
          <dgm:layoutNode name="desTx6" styleLbl="revTx">
            <dgm:varLst>
              <dgm:bulletEnabled val="1"/>
            </dgm:varLst>
            <dgm:choose name="Name207">
              <dgm:if name="Name208" func="var" arg="dir" op="equ" val="norm">
                <dgm:choose name="Name209">
                  <dgm:if name="Name210" axis="ch" ptType="node" func="cnt" op="gte" val="2">
                    <dgm:alg type="tx">
                      <dgm:param type="parTxLTRAlign" val="l"/>
                      <dgm:param type="parTxRTLAlign" val="l"/>
                      <dgm:param type="stBulletLvl" val="1"/>
                    </dgm:alg>
                  </dgm:if>
                  <dgm:else name="Name211">
                    <dgm:alg type="tx">
                      <dgm:param type="parTxLTRAlign" val="l"/>
                      <dgm:param type="parTxRTLAlign" val="l"/>
                    </dgm:alg>
                  </dgm:else>
                </dgm:choose>
              </dgm:if>
              <dgm:else name="Name212">
                <dgm:choose name="Name213">
                  <dgm:if name="Name214" axis="ch" ptType="node" func="cnt" op="gte" val="2">
                    <dgm:alg type="tx">
                      <dgm:param type="parTxLTRAlign" val="r"/>
                      <dgm:param type="parTxRTLAlign" val="r"/>
                      <dgm:param type="shpTxLTRAlignCh" val="r"/>
                      <dgm:param type="shpTxRTLAlignCh" val="r"/>
                      <dgm:param type="stBulletLvl" val="1"/>
                    </dgm:alg>
                  </dgm:if>
                  <dgm:else name="Name215">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216"/>
      </dgm:choose>
    </dgm:forEach>
    <dgm:forEach name="Name217" axis="ch" ptType="sibTrans" hideLastTrans="0" st="6" cnt="1">
      <dgm:layoutNode name="picture6">
        <dgm:alg type="sp"/>
        <dgm:shape xmlns:r="http://schemas.openxmlformats.org/officeDocument/2006/relationships" r:blip="">
          <dgm:adjLst/>
        </dgm:shape>
        <dgm:presOf/>
        <dgm:constrLst/>
        <dgm:forEach name="Name218" ref="imageRepeat"/>
      </dgm:layoutNode>
    </dgm:forEach>
    <dgm:forEach name="Name219" axis="ch" ptType="node" st="7" cnt="1">
      <dgm:layoutNode name="parTx7">
        <dgm:choose name="Name220">
          <dgm:if name="Name221" func="var" arg="dir" op="equ" val="norm">
            <dgm:alg type="tx">
              <dgm:param type="parTxLTRAlign" val="l"/>
              <dgm:param type="parTxRTLAlign" val="r"/>
            </dgm:alg>
          </dgm:if>
          <dgm:else name="Name222">
            <dgm:alg type="tx">
              <dgm:param type="parTxLTRAlign" val="r"/>
              <dgm:param type="parTxRTLAlign" val="l"/>
            </dgm:alg>
          </dgm:else>
        </dgm:choose>
        <dgm:shape xmlns:r="http://schemas.openxmlformats.org/officeDocument/2006/relationships" type="roundRect" r:blip="">
          <dgm:adjLst/>
        </dgm:shape>
        <dgm:presOf axis="self" ptType="node"/>
        <dgm:choose name="Name223">
          <dgm:if name="Name224" func="var" arg="dir" op="equ" val="norm">
            <dgm:constrLst>
              <dgm:constr type="lMarg" refType="w" fact="0.6"/>
              <dgm:constr type="rMarg" refType="primFontSz" fact="0.3"/>
              <dgm:constr type="tMarg" refType="primFontSz" fact="0.3"/>
              <dgm:constr type="bMarg" refType="primFontSz" fact="0.3"/>
            </dgm:constrLst>
          </dgm:if>
          <dgm:else name="Name225">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226">
        <dgm:if name="Name227" axis="ch" ptType="node" func="cnt" op="gte" val="1">
          <dgm:layoutNode name="desTx7" styleLbl="revTx">
            <dgm:varLst>
              <dgm:bulletEnabled val="1"/>
            </dgm:varLst>
            <dgm:choose name="Name228">
              <dgm:if name="Name229" func="var" arg="dir" op="equ" val="norm">
                <dgm:choose name="Name230">
                  <dgm:if name="Name231" axis="ch" ptType="node" func="cnt" op="gte" val="2">
                    <dgm:alg type="tx">
                      <dgm:param type="parTxLTRAlign" val="l"/>
                      <dgm:param type="parTxRTLAlign" val="l"/>
                      <dgm:param type="stBulletLvl" val="1"/>
                    </dgm:alg>
                  </dgm:if>
                  <dgm:else name="Name232">
                    <dgm:alg type="tx">
                      <dgm:param type="parTxLTRAlign" val="l"/>
                      <dgm:param type="parTxRTLAlign" val="l"/>
                    </dgm:alg>
                  </dgm:else>
                </dgm:choose>
              </dgm:if>
              <dgm:else name="Name233">
                <dgm:choose name="Name234">
                  <dgm:if name="Name235" axis="ch" ptType="node" func="cnt" op="gte" val="2">
                    <dgm:alg type="tx">
                      <dgm:param type="parTxLTRAlign" val="r"/>
                      <dgm:param type="parTxRTLAlign" val="r"/>
                      <dgm:param type="shpTxLTRAlignCh" val="r"/>
                      <dgm:param type="shpTxRTLAlignCh" val="r"/>
                      <dgm:param type="stBulletLvl" val="1"/>
                    </dgm:alg>
                  </dgm:if>
                  <dgm:else name="Name236">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237"/>
      </dgm:choose>
    </dgm:forEach>
    <dgm:forEach name="Name238" axis="ch" ptType="sibTrans" hideLastTrans="0" st="7" cnt="1">
      <dgm:layoutNode name="picture7">
        <dgm:alg type="sp"/>
        <dgm:shape xmlns:r="http://schemas.openxmlformats.org/officeDocument/2006/relationships" r:blip="">
          <dgm:adjLst/>
        </dgm:shape>
        <dgm:presOf/>
        <dgm:constrLst/>
        <dgm:forEach name="Name239" ref="imageRepeat"/>
      </dgm:layoutNode>
    </dgm:forEach>
  </dgm:layoutNode>
</dgm:layoutDef>
</file>

<file path=ppt/diagrams/layout10.xml><?xml version="1.0" encoding="utf-8"?>
<dgm:layoutDef xmlns:dgm="http://schemas.openxmlformats.org/drawingml/2006/diagram" xmlns:a="http://schemas.openxmlformats.org/drawingml/2006/main" uniqueId="urn:microsoft.com/office/officeart/2008/layout/AscendingPictureAccentProcess">
  <dgm:title val=""/>
  <dgm:desc val=""/>
  <dgm:catLst>
    <dgm:cat type="process" pri="22500"/>
    <dgm:cat type="picture" pri="16000"/>
    <dgm:cat type="pictureconvert" pri="16000"/>
  </dgm:catLst>
  <dgm:samp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shape xmlns:r="http://schemas.openxmlformats.org/officeDocument/2006/relationships" r:blip="">
      <dgm:adjLst/>
    </dgm:shape>
    <dgm:choose name="Name1">
      <dgm:if name="Name2" axis="ch" ptType="node" func="cnt" op="equ" val="1">
        <dgm:choose name="Name3">
          <dgm:if name="Name4" func="var" arg="dir" op="equ" val="norm">
            <dgm:choose name="Name5">
              <dgm:if name="Name6" axis="des" func="maxDepth" op="gt" val="1">
                <dgm:alg type="composite">
                  <dgm:param type="ar" val="2.7"/>
                </dgm:alg>
                <dgm:constrLst>
                  <dgm:constr type="primFontSz" for="ch" forName="parTx1" op="equ" val="65"/>
                  <dgm:constr type="primFontSz" for="ch" forName="desTx1" op="equ" val="65"/>
                  <dgm:constr type="userD" refType="w" fact="0.0247"/>
                  <dgm:constr type="l" for="ch" forName="parTx1" refType="w" fact="0.2711"/>
                  <dgm:constr type="t" for="ch" forName="parTx1" refType="h" fact="0.9603"/>
                  <dgm:constr type="w" for="ch" forName="parTx1" refType="w" fact="0.5325"/>
                  <dgm:constr type="h" for="ch" forName="parTx1" refType="h" fact="0.3856"/>
                  <dgm:constr type="ctrX" for="ch" forName="picture1" refType="w" fact="0.2469"/>
                  <dgm:constr type="ctrY" for="ch" forName="picture1" refType="h" fact="0.9"/>
                  <dgm:constr type="w" for="ch" forName="picture1" refType="w" fact="0.2469"/>
                  <dgm:constr type="h" for="ch" forName="picture1" refType="h" fact="0.6667"/>
                  <dgm:constr type="l" for="ch" forName="desTx1" refType="r" refFor="ch" refForName="parTx1"/>
                  <dgm:constr type="r" for="ch" forName="desTx1" refType="w"/>
                  <dgm:constr type="t" for="ch" forName="desTx1" refType="t" refFor="ch" refForName="parTx1"/>
                  <dgm:constr type="h" for="ch" forName="desTx1" refType="h" refFor="ch" refForName="parTx1"/>
                </dgm:constrLst>
              </dgm:if>
              <dgm:else name="Name7">
                <dgm:alg type="composite">
                  <dgm:param type="ar" val="2"/>
                </dgm:alg>
                <dgm:constrLst>
                  <dgm:constr type="primFontSz" for="ch" forName="parTx1" op="equ" val="65"/>
                  <dgm:constr type="userD" refType="w" fact="0.0333"/>
                  <dgm:constr type="l" for="ch" forName="parTx1" refType="w" fact="0.366"/>
                  <dgm:constr type="t" for="ch" forName="parTx1" refType="h" fact="0.7113"/>
                  <dgm:constr type="w" for="ch" forName="parTx1" refType="w" fact="0.7189"/>
                  <dgm:constr type="h" for="ch" forName="parTx1" refType="h" fact="0.3856"/>
                  <dgm:constr type="ctrX" for="ch" forName="picture1" refType="w" fact="0.3333"/>
                  <dgm:constr type="ctrY" for="ch" forName="picture1" refType="h" fact="0.6667"/>
                  <dgm:constr type="w" for="ch" forName="picture1" refType="w" fact="0.3333"/>
                  <dgm:constr type="h" for="ch" forName="picture1" refType="h" fact="0.6667"/>
                </dgm:constrLst>
              </dgm:else>
            </dgm:choose>
          </dgm:if>
          <dgm:else name="Name8">
            <dgm:choose name="Name9">
              <dgm:if name="Name10" axis="des" func="maxDepth" op="gt" val="1">
                <dgm:alg type="composite">
                  <dgm:param type="ar" val="2.7"/>
                </dgm:alg>
                <dgm:constrLst>
                  <dgm:constr type="primFontSz" for="ch" forName="parTx1" op="equ" val="65"/>
                  <dgm:constr type="primFontSz" for="ch" forName="desTx1" op="equ" val="65"/>
                  <dgm:constr type="userD" refType="w" fact="0.0247"/>
                  <dgm:constr type="r" for="ch" forName="parTx1" refType="w" fact="0.7289"/>
                  <dgm:constr type="t" for="ch" forName="parTx1" refType="h" fact="0.9603"/>
                  <dgm:constr type="w" for="ch" forName="parTx1" refType="w" fact="0.5325"/>
                  <dgm:constr type="h" for="ch" forName="parTx1" refType="h" fact="0.3856"/>
                  <dgm:constr type="ctrX" for="ch" forName="picture1" refType="w" fact="0.7531"/>
                  <dgm:constr type="ctrY" for="ch" forName="picture1" refType="h" fact="0.9"/>
                  <dgm:constr type="w" for="ch" forName="picture1" refType="w" fact="0.2469"/>
                  <dgm:constr type="h" for="ch" forName="picture1" refType="h" fact="0.6667"/>
                  <dgm:constr type="r" for="ch" forName="desTx1" refType="l" refFor="ch" refForName="parTx1"/>
                  <dgm:constr type="l" for="ch" forName="desTx1"/>
                  <dgm:constr type="t" for="ch" forName="desTx1" refType="t" refFor="ch" refForName="parTx1"/>
                  <dgm:constr type="h" for="ch" forName="desTx1" refType="h" refFor="ch" refForName="parTx1"/>
                </dgm:constrLst>
              </dgm:if>
              <dgm:else name="Name11">
                <dgm:alg type="composite">
                  <dgm:param type="ar" val="2"/>
                </dgm:alg>
                <dgm:constrLst>
                  <dgm:constr type="primFontSz" for="ch" forName="parTx1" op="equ" val="65"/>
                  <dgm:constr type="userD" refType="w" fact="0.0333"/>
                  <dgm:constr type="r" for="ch" forName="parTx1" refType="w" fact="0.634"/>
                  <dgm:constr type="t" for="ch" forName="parTx1" refType="h" fact="0.7113"/>
                  <dgm:constr type="w" for="ch" forName="parTx1" refType="w" fact="0.7189"/>
                  <dgm:constr type="h" for="ch" forName="parTx1" refType="h" fact="0.3856"/>
                  <dgm:constr type="ctrX" for="ch" forName="picture1" refType="w" fact="0.6667"/>
                  <dgm:constr type="ctrY" for="ch" forName="picture1" refType="h" fact="0.6667"/>
                  <dgm:constr type="w" for="ch" forName="picture1" refType="w" fact="0.3333"/>
                  <dgm:constr type="h" for="ch" forName="picture1" refType="h" fact="0.6667"/>
                </dgm:constrLst>
              </dgm:else>
            </dgm:choose>
          </dgm:else>
        </dgm:choose>
      </dgm:if>
      <dgm:if name="Name12" axis="ch" ptType="node" func="cnt" op="equ" val="2">
        <dgm:choose name="Name13">
          <dgm:if name="Name14" func="var" arg="dir" op="equ" val="norm">
            <dgm:choose name="Name15">
              <dgm:if name="Name16" axis="des" func="maxDepth" op="gt" val="1">
                <dgm:alg type="composite">
                  <dgm:param type="ar" val="2"/>
                </dgm:alg>
                <dgm:constrLst>
                  <dgm:constr type="primFontSz" for="ch" forName="parTx1" op="equ" val="65"/>
                  <dgm:constr type="primFontSz" for="ch" forName="parTx2" refType="primFontSz" refFor="ch" refForName="parTx1" op="equ"/>
                  <dgm:constr type="primFontSz" for="ch" forName="desTx1" op="equ" val="65"/>
                  <dgm:constr type="primFontSz" for="ch" forName="desTx2" refType="primFontSz" refFor="ch" refForName="desTx1" op="equ"/>
                  <dgm:constr type="userD" refType="w" fact="0.0188"/>
                  <dgm:constr type="ctrX" for="ch" forName="dot1" refType="w" fact="0.3221"/>
                  <dgm:constr type="ctrY" for="ch" forName="dot1" refType="h" fact="0.5911"/>
                  <dgm:constr type="w" for="ch" forName="dot1" refType="userD"/>
                  <dgm:constr type="h" for="ch" forName="dot1" refType="userD"/>
                  <dgm:constr type="ctrX" for="ch" forName="dot2" refType="w" fact="0.3056"/>
                  <dgm:constr type="ctrY" for="ch" forName="dot2" refType="h" fact="0.644"/>
                  <dgm:constr type="w" for="ch" forName="dot2" refType="userD"/>
                  <dgm:constr type="h" for="ch" forName="dot2" refType="userD"/>
                  <dgm:constr type="ctrX" for="ch" forName="dot3" refType="w" fact="0.2859"/>
                  <dgm:constr type="ctrY" for="ch" forName="dot3" refType="h" fact="0.6898"/>
                  <dgm:constr type="w" for="ch" forName="dot3" refType="userD"/>
                  <dgm:constr type="h" for="ch" forName="dot3" refType="userD"/>
                  <dgm:constr type="ctrX" for="ch" forName="dotArrow1" refType="w" fact="0.3095"/>
                  <dgm:constr type="ctrY" for="ch" forName="dotArrow1" refType="h" fact="0.0587"/>
                  <dgm:constr type="w" for="ch" forName="dotArrow1" refType="userD"/>
                  <dgm:constr type="h" for="ch" forName="dotArrow1" refType="userD"/>
                  <dgm:constr type="ctrX" for="ch" forName="dotArrow2" refType="w" fact="0.3346"/>
                  <dgm:constr type="ctrY" for="ch" forName="dotArrow2" refType="h" fact="0.0287"/>
                  <dgm:constr type="w" for="ch" forName="dotArrow2" refType="userD"/>
                  <dgm:constr type="h" for="ch" forName="dotArrow2" refType="userD"/>
                  <dgm:constr type="ctrX" for="ch" forName="dotArrow3" refType="w" fact="0.3597"/>
                  <dgm:constr type="ctrY" for="ch" forName="dotArrow3" refType="h" fact="-0.0013"/>
                  <dgm:constr type="w" for="ch" forName="dotArrow3" refType="userD"/>
                  <dgm:constr type="h" for="ch" forName="dotArrow3" refType="userD"/>
                  <dgm:constr type="ctrX" for="ch" forName="dotArrow4" refType="w" fact="0.3848"/>
                  <dgm:constr type="ctrY" for="ch" forName="dotArrow4" refType="h" fact="0.0287"/>
                  <dgm:constr type="w" for="ch" forName="dotArrow4" refType="userD"/>
                  <dgm:constr type="h" for="ch" forName="dotArrow4" refType="userD"/>
                  <dgm:constr type="ctrX" for="ch" forName="dotArrow5" refType="w" fact="0.41"/>
                  <dgm:constr type="ctrY" for="ch" forName="dotArrow5" refType="h" fact="0.0587"/>
                  <dgm:constr type="w" for="ch" forName="dotArrow5" refType="userD"/>
                  <dgm:constr type="h" for="ch" forName="dotArrow5" refType="userD"/>
                  <dgm:constr type="ctrX" for="ch" forName="dotArrow6" refType="w" fact="0.3597"/>
                  <dgm:constr type="ctrY" for="ch" forName="dotArrow6" refType="h" fact="0.062"/>
                  <dgm:constr type="w" for="ch" forName="dotArrow6" refType="userD"/>
                  <dgm:constr type="h" for="ch" forName="dotArrow6" refType="userD"/>
                  <dgm:constr type="ctrX" for="ch" forName="dotArrow7" refType="w" fact="0.3597"/>
                  <dgm:constr type="ctrY" for="ch" forName="dotArrow7" refType="h" fact="0.1253"/>
                  <dgm:constr type="w" for="ch" forName="dotArrow7" refType="userD"/>
                  <dgm:constr type="h" for="ch" forName="dotArrow7" refType="userD"/>
                  <dgm:constr type="l" for="ch" forName="parTx1" refType="w" fact="0.197"/>
                  <dgm:constr type="t" for="ch" forName="parTx1" refType="h" fact="0.8169"/>
                  <dgm:constr type="w" for="ch" forName="parTx1" refType="w" fact="0.4064"/>
                  <dgm:constr type="h" for="ch" forName="parTx1" refType="h" fact="0.218"/>
                  <dgm:constr type="ctrX" for="ch" forName="picture1" refType="w" fact="0.1785"/>
                  <dgm:constr type="ctrY" for="ch" forName="picture1" refType="h" fact="0.7834"/>
                  <dgm:constr type="w" for="ch" forName="picture1" refType="w" fact="0.1884"/>
                  <dgm:constr type="h" for="ch" forName="picture1" refType="h" fact="0.3768"/>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3688"/>
                  <dgm:constr type="t" for="ch" forName="parTx2" refType="h" fact="0.3905"/>
                  <dgm:constr type="w" for="ch" forName="parTx2" refType="w" fact="0.4064"/>
                  <dgm:constr type="h" for="ch" forName="parTx2" refType="h" fact="0.218"/>
                  <dgm:constr type="ctrX" for="ch" forName="picture2" refType="w" fact="0.3503"/>
                  <dgm:constr type="ctrY" for="ch" forName="picture2" refType="h" fact="0.357"/>
                  <dgm:constr type="w" for="ch" forName="picture2" refType="w" fact="0.1884"/>
                  <dgm:constr type="h" for="ch" forName="picture2" refType="h" fact="0.3768"/>
                  <dgm:constr type="l" for="ch" forName="desTx2" refType="r" refFor="ch" refForName="parTx2"/>
                  <dgm:constr type="r" for="ch" forName="desTx2" refType="w"/>
                  <dgm:constr type="t" for="ch" forName="desTx2" refType="t" refFor="ch" refForName="parTx2"/>
                  <dgm:constr type="h" for="ch" forName="desTx2" refType="h" refFor="ch" refForName="parTx2"/>
                </dgm:constrLst>
              </dgm:if>
              <dgm:else name="Name17">
                <dgm:alg type="composite">
                  <dgm:param type="ar" val="1.5073"/>
                </dgm:alg>
                <dgm:constrLst>
                  <dgm:constr type="primFontSz" for="ch" forName="parTx1" op="equ" val="65"/>
                  <dgm:constr type="primFontSz" for="ch" forName="parTx2" refType="primFontSz" refFor="ch" refForName="parTx1" op="equ"/>
                  <dgm:constr type="userD" refType="w" fact="0.025"/>
                  <dgm:constr type="ctrX" for="ch" forName="dot1" refType="w" fact="0.4274"/>
                  <dgm:constr type="ctrY" for="ch" forName="dot1" refType="h" fact="0.5911"/>
                  <dgm:constr type="w" for="ch" forName="dot1" refType="userD"/>
                  <dgm:constr type="h" for="ch" forName="dot1" refType="userD"/>
                  <dgm:constr type="ctrX" for="ch" forName="dot2" refType="w" fact="0.4055"/>
                  <dgm:constr type="ctrY" for="ch" forName="dot2" refType="h" fact="0.644"/>
                  <dgm:constr type="w" for="ch" forName="dot2" refType="userD"/>
                  <dgm:constr type="h" for="ch" forName="dot2" refType="userD"/>
                  <dgm:constr type="ctrX" for="ch" forName="dot3" refType="w" fact="0.3794"/>
                  <dgm:constr type="ctrY" for="ch" forName="dot3" refType="h" fact="0.6898"/>
                  <dgm:constr type="w" for="ch" forName="dot3" refType="userD"/>
                  <dgm:constr type="h" for="ch" forName="dot3" refType="userD"/>
                  <dgm:constr type="ctrX" for="ch" forName="dotArrow1" refType="w" fact="0.4106"/>
                  <dgm:constr type="ctrY" for="ch" forName="dotArrow1" refType="h" fact="0.0587"/>
                  <dgm:constr type="w" for="ch" forName="dotArrow1" refType="userD"/>
                  <dgm:constr type="h" for="ch" forName="dotArrow1" refType="userD"/>
                  <dgm:constr type="ctrX" for="ch" forName="dotArrow2" refType="w" fact="0.444"/>
                  <dgm:constr type="ctrY" for="ch" forName="dotArrow2" refType="h" fact="0.0287"/>
                  <dgm:constr type="w" for="ch" forName="dotArrow2" refType="userD"/>
                  <dgm:constr type="h" for="ch" forName="dotArrow2" refType="userD"/>
                  <dgm:constr type="ctrX" for="ch" forName="dotArrow3" refType="w" fact="0.4773"/>
                  <dgm:constr type="ctrY" for="ch" forName="dotArrow3" refType="h" fact="-0.0013"/>
                  <dgm:constr type="w" for="ch" forName="dotArrow3" refType="userD"/>
                  <dgm:constr type="h" for="ch" forName="dotArrow3" refType="userD"/>
                  <dgm:constr type="ctrX" for="ch" forName="dotArrow4" refType="w" fact="0.5106"/>
                  <dgm:constr type="ctrY" for="ch" forName="dotArrow4" refType="h" fact="0.0287"/>
                  <dgm:constr type="w" for="ch" forName="dotArrow4" refType="userD"/>
                  <dgm:constr type="h" for="ch" forName="dotArrow4" refType="userD"/>
                  <dgm:constr type="ctrX" for="ch" forName="dotArrow5" refType="w" fact="0.544"/>
                  <dgm:constr type="ctrY" for="ch" forName="dotArrow5" refType="h" fact="0.0587"/>
                  <dgm:constr type="w" for="ch" forName="dotArrow5" refType="userD"/>
                  <dgm:constr type="h" for="ch" forName="dotArrow5" refType="userD"/>
                  <dgm:constr type="ctrX" for="ch" forName="dotArrow6" refType="w" fact="0.4773"/>
                  <dgm:constr type="ctrY" for="ch" forName="dotArrow6" refType="h" fact="0.062"/>
                  <dgm:constr type="w" for="ch" forName="dotArrow6" refType="userD"/>
                  <dgm:constr type="h" for="ch" forName="dotArrow6" refType="userD"/>
                  <dgm:constr type="ctrX" for="ch" forName="dotArrow7" refType="w" fact="0.4773"/>
                  <dgm:constr type="ctrY" for="ch" forName="dotArrow7" refType="h" fact="0.1253"/>
                  <dgm:constr type="w" for="ch" forName="dotArrow7" refType="userD"/>
                  <dgm:constr type="h" for="ch" forName="dotArrow7" refType="userD"/>
                  <dgm:constr type="l" for="ch" forName="parTx1" refType="w" fact="0.2614"/>
                  <dgm:constr type="t" for="ch" forName="parTx1" refType="h" fact="0.8086"/>
                  <dgm:constr type="w" for="ch" forName="parTx1" refType="w" fact="0.5392"/>
                  <dgm:constr type="h" for="ch" forName="parTx1" refType="h" fact="0.218"/>
                  <dgm:constr type="ctrX" for="ch" forName="picture1" refType="w" fact="0.2369"/>
                  <dgm:constr type="ctrY" for="ch" forName="picture1" refType="h" fact="0.7834"/>
                  <dgm:constr type="w" for="ch" forName="picture1" refType="w" fact="0.25"/>
                  <dgm:constr type="h" for="ch" forName="picture1" refType="h" fact="0.3768"/>
                  <dgm:constr type="l" for="ch" forName="parTx2" refType="w" fact="0.4893"/>
                  <dgm:constr type="t" for="ch" forName="parTx2" refType="h" fact="0.3822"/>
                  <dgm:constr type="w" for="ch" forName="parTx2" refType="w" fact="0.5392"/>
                  <dgm:constr type="h" for="ch" forName="parTx2" refType="h" fact="0.218"/>
                  <dgm:constr type="ctrX" for="ch" forName="picture2" refType="w" fact="0.4648"/>
                  <dgm:constr type="ctrY" for="ch" forName="picture2" refType="h" fact="0.357"/>
                  <dgm:constr type="w" for="ch" forName="picture2" refType="w" fact="0.25"/>
                  <dgm:constr type="h" for="ch" forName="picture2" refType="h" fact="0.3768"/>
                </dgm:constrLst>
              </dgm:else>
            </dgm:choose>
          </dgm:if>
          <dgm:else name="Name18">
            <dgm:choose name="Name19">
              <dgm:if name="Name20" axis="des" func="maxDepth" op="gt" val="1">
                <dgm:alg type="composite">
                  <dgm:param type="ar" val="2"/>
                </dgm:alg>
                <dgm:constrLst>
                  <dgm:constr type="primFontSz" for="ch" forName="parTx1" op="equ" val="65"/>
                  <dgm:constr type="primFontSz" for="ch" forName="parTx2" refType="primFontSz" refFor="ch" refForName="parTx1" op="equ"/>
                  <dgm:constr type="primFontSz" for="ch" forName="desTx1" op="equ" val="65"/>
                  <dgm:constr type="primFontSz" for="ch" forName="desTx2" refType="primFontSz" refFor="ch" refForName="desTx1" op="equ"/>
                  <dgm:constr type="userD" refType="w" fact="0.0188"/>
                  <dgm:constr type="ctrX" for="ch" forName="dot1" refType="w" fact="0.6779"/>
                  <dgm:constr type="ctrY" for="ch" forName="dot1" refType="h" fact="0.5911"/>
                  <dgm:constr type="w" for="ch" forName="dot1" refType="userD"/>
                  <dgm:constr type="h" for="ch" forName="dot1" refType="userD"/>
                  <dgm:constr type="ctrX" for="ch" forName="dot2" refType="w" fact="0.6944"/>
                  <dgm:constr type="ctrY" for="ch" forName="dot2" refType="h" fact="0.644"/>
                  <dgm:constr type="w" for="ch" forName="dot2" refType="userD"/>
                  <dgm:constr type="h" for="ch" forName="dot2" refType="userD"/>
                  <dgm:constr type="ctrX" for="ch" forName="dot3" refType="w" fact="0.7141"/>
                  <dgm:constr type="ctrY" for="ch" forName="dot3" refType="h" fact="0.6898"/>
                  <dgm:constr type="w" for="ch" forName="dot3" refType="userD"/>
                  <dgm:constr type="h" for="ch" forName="dot3" refType="userD"/>
                  <dgm:constr type="ctrX" for="ch" forName="dotArrow1" refType="w" fact="0.6905"/>
                  <dgm:constr type="ctrY" for="ch" forName="dotArrow1" refType="h" fact="0.0587"/>
                  <dgm:constr type="w" for="ch" forName="dotArrow1" refType="userD"/>
                  <dgm:constr type="h" for="ch" forName="dotArrow1" refType="userD"/>
                  <dgm:constr type="ctrX" for="ch" forName="dotArrow2" refType="w" fact="0.6654"/>
                  <dgm:constr type="ctrY" for="ch" forName="dotArrow2" refType="h" fact="0.0287"/>
                  <dgm:constr type="w" for="ch" forName="dotArrow2" refType="userD"/>
                  <dgm:constr type="h" for="ch" forName="dotArrow2" refType="userD"/>
                  <dgm:constr type="ctrX" for="ch" forName="dotArrow3" refType="w" fact="0.6403"/>
                  <dgm:constr type="ctrY" for="ch" forName="dotArrow3" refType="h" fact="-0.0013"/>
                  <dgm:constr type="w" for="ch" forName="dotArrow3" refType="userD"/>
                  <dgm:constr type="h" for="ch" forName="dotArrow3" refType="userD"/>
                  <dgm:constr type="ctrX" for="ch" forName="dotArrow4" refType="w" fact="0.6152"/>
                  <dgm:constr type="ctrY" for="ch" forName="dotArrow4" refType="h" fact="0.0287"/>
                  <dgm:constr type="w" for="ch" forName="dotArrow4" refType="userD"/>
                  <dgm:constr type="h" for="ch" forName="dotArrow4" refType="userD"/>
                  <dgm:constr type="ctrX" for="ch" forName="dotArrow5" refType="w" fact="0.59"/>
                  <dgm:constr type="ctrY" for="ch" forName="dotArrow5" refType="h" fact="0.0587"/>
                  <dgm:constr type="w" for="ch" forName="dotArrow5" refType="userD"/>
                  <dgm:constr type="h" for="ch" forName="dotArrow5" refType="userD"/>
                  <dgm:constr type="ctrX" for="ch" forName="dotArrow6" refType="w" fact="0.6403"/>
                  <dgm:constr type="ctrY" for="ch" forName="dotArrow6" refType="h" fact="0.062"/>
                  <dgm:constr type="w" for="ch" forName="dotArrow6" refType="userD"/>
                  <dgm:constr type="h" for="ch" forName="dotArrow6" refType="userD"/>
                  <dgm:constr type="ctrX" for="ch" forName="dotArrow7" refType="w" fact="0.6403"/>
                  <dgm:constr type="ctrY" for="ch" forName="dotArrow7" refType="h" fact="0.1253"/>
                  <dgm:constr type="w" for="ch" forName="dotArrow7" refType="userD"/>
                  <dgm:constr type="h" for="ch" forName="dotArrow7" refType="userD"/>
                  <dgm:constr type="r" for="ch" forName="parTx1" refType="w" fact="0.803"/>
                  <dgm:constr type="t" for="ch" forName="parTx1" refType="h" fact="0.8169"/>
                  <dgm:constr type="w" for="ch" forName="parTx1" refType="w" fact="0.4064"/>
                  <dgm:constr type="h" for="ch" forName="parTx1" refType="h" fact="0.218"/>
                  <dgm:constr type="ctrX" for="ch" forName="picture1" refType="w" fact="0.8215"/>
                  <dgm:constr type="ctrY" for="ch" forName="picture1" refType="h" fact="0.7834"/>
                  <dgm:constr type="w" for="ch" forName="picture1" refType="w" fact="0.1884"/>
                  <dgm:constr type="h" for="ch" forName="picture1" refType="h" fact="0.3768"/>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6312"/>
                  <dgm:constr type="t" for="ch" forName="parTx2" refType="h" fact="0.3905"/>
                  <dgm:constr type="w" for="ch" forName="parTx2" refType="w" fact="0.4064"/>
                  <dgm:constr type="h" for="ch" forName="parTx2" refType="h" fact="0.218"/>
                  <dgm:constr type="ctrX" for="ch" forName="picture2" refType="w" fact="0.6497"/>
                  <dgm:constr type="ctrY" for="ch" forName="picture2" refType="h" fact="0.357"/>
                  <dgm:constr type="w" for="ch" forName="picture2" refType="w" fact="0.1884"/>
                  <dgm:constr type="h" for="ch" forName="picture2" refType="h" fact="0.3768"/>
                  <dgm:constr type="r" for="ch" forName="desTx2" refType="l" refFor="ch" refForName="parTx2"/>
                  <dgm:constr type="l" for="ch" forName="desTx2"/>
                  <dgm:constr type="t" for="ch" forName="desTx2" refType="t" refFor="ch" refForName="parTx2"/>
                  <dgm:constr type="h" for="ch" forName="desTx2" refType="h" refFor="ch" refForName="parTx2"/>
                </dgm:constrLst>
              </dgm:if>
              <dgm:else name="Name21">
                <dgm:alg type="composite">
                  <dgm:param type="ar" val="1.5073"/>
                </dgm:alg>
                <dgm:constrLst>
                  <dgm:constr type="primFontSz" for="ch" forName="parTx1" op="equ" val="65"/>
                  <dgm:constr type="primFontSz" for="ch" forName="parTx2" refType="primFontSz" refFor="ch" refForName="parTx1" op="equ"/>
                  <dgm:constr type="userD" refType="w" fact="0.025"/>
                  <dgm:constr type="ctrX" for="ch" forName="dot1" refType="w" fact="0.5726"/>
                  <dgm:constr type="ctrY" for="ch" forName="dot1" refType="h" fact="0.5911"/>
                  <dgm:constr type="w" for="ch" forName="dot1" refType="userD"/>
                  <dgm:constr type="h" for="ch" forName="dot1" refType="userD"/>
                  <dgm:constr type="ctrX" for="ch" forName="dot2" refType="w" fact="0.5945"/>
                  <dgm:constr type="ctrY" for="ch" forName="dot2" refType="h" fact="0.644"/>
                  <dgm:constr type="w" for="ch" forName="dot2" refType="userD"/>
                  <dgm:constr type="h" for="ch" forName="dot2" refType="userD"/>
                  <dgm:constr type="ctrX" for="ch" forName="dot3" refType="w" fact="0.6206"/>
                  <dgm:constr type="ctrY" for="ch" forName="dot3" refType="h" fact="0.6898"/>
                  <dgm:constr type="w" for="ch" forName="dot3" refType="userD"/>
                  <dgm:constr type="h" for="ch" forName="dot3" refType="userD"/>
                  <dgm:constr type="ctrX" for="ch" forName="dotArrow1" refType="w" fact="0.5894"/>
                  <dgm:constr type="ctrY" for="ch" forName="dotArrow1" refType="h" fact="0.0587"/>
                  <dgm:constr type="w" for="ch" forName="dotArrow1" refType="userD"/>
                  <dgm:constr type="h" for="ch" forName="dotArrow1" refType="userD"/>
                  <dgm:constr type="ctrX" for="ch" forName="dotArrow2" refType="w" fact="0.556"/>
                  <dgm:constr type="ctrY" for="ch" forName="dotArrow2" refType="h" fact="0.0287"/>
                  <dgm:constr type="w" for="ch" forName="dotArrow2" refType="userD"/>
                  <dgm:constr type="h" for="ch" forName="dotArrow2" refType="userD"/>
                  <dgm:constr type="ctrX" for="ch" forName="dotArrow3" refType="w" fact="0.5227"/>
                  <dgm:constr type="ctrY" for="ch" forName="dotArrow3" refType="h" fact="-0.0013"/>
                  <dgm:constr type="w" for="ch" forName="dotArrow3" refType="userD"/>
                  <dgm:constr type="h" for="ch" forName="dotArrow3" refType="userD"/>
                  <dgm:constr type="ctrX" for="ch" forName="dotArrow4" refType="w" fact="0.4894"/>
                  <dgm:constr type="ctrY" for="ch" forName="dotArrow4" refType="h" fact="0.0287"/>
                  <dgm:constr type="w" for="ch" forName="dotArrow4" refType="userD"/>
                  <dgm:constr type="h" for="ch" forName="dotArrow4" refType="userD"/>
                  <dgm:constr type="ctrX" for="ch" forName="dotArrow5" refType="w" fact="0.456"/>
                  <dgm:constr type="ctrY" for="ch" forName="dotArrow5" refType="h" fact="0.0587"/>
                  <dgm:constr type="w" for="ch" forName="dotArrow5" refType="userD"/>
                  <dgm:constr type="h" for="ch" forName="dotArrow5" refType="userD"/>
                  <dgm:constr type="ctrX" for="ch" forName="dotArrow6" refType="w" fact="0.5227"/>
                  <dgm:constr type="ctrY" for="ch" forName="dotArrow6" refType="h" fact="0.062"/>
                  <dgm:constr type="w" for="ch" forName="dotArrow6" refType="userD"/>
                  <dgm:constr type="h" for="ch" forName="dotArrow6" refType="userD"/>
                  <dgm:constr type="ctrX" for="ch" forName="dotArrow7" refType="w" fact="0.5227"/>
                  <dgm:constr type="ctrY" for="ch" forName="dotArrow7" refType="h" fact="0.1253"/>
                  <dgm:constr type="w" for="ch" forName="dotArrow7" refType="userD"/>
                  <dgm:constr type="h" for="ch" forName="dotArrow7" refType="userD"/>
                  <dgm:constr type="r" for="ch" forName="parTx1" refType="w" fact="0.7386"/>
                  <dgm:constr type="t" for="ch" forName="parTx1" refType="h" fact="0.8086"/>
                  <dgm:constr type="w" for="ch" forName="parTx1" refType="w" fact="0.5392"/>
                  <dgm:constr type="h" for="ch" forName="parTx1" refType="h" fact="0.218"/>
                  <dgm:constr type="ctrX" for="ch" forName="picture1" refType="w" fact="0.7631"/>
                  <dgm:constr type="ctrY" for="ch" forName="picture1" refType="h" fact="0.7834"/>
                  <dgm:constr type="w" for="ch" forName="picture1" refType="w" fact="0.25"/>
                  <dgm:constr type="h" for="ch" forName="picture1" refType="h" fact="0.3768"/>
                  <dgm:constr type="r" for="ch" forName="parTx2" refType="w" fact="0.5107"/>
                  <dgm:constr type="t" for="ch" forName="parTx2" refType="h" fact="0.3822"/>
                  <dgm:constr type="w" for="ch" forName="parTx2" refType="w" fact="0.5392"/>
                  <dgm:constr type="h" for="ch" forName="parTx2" refType="h" fact="0.218"/>
                  <dgm:constr type="ctrX" for="ch" forName="picture2" refType="w" fact="0.5352"/>
                  <dgm:constr type="ctrY" for="ch" forName="picture2" refType="h" fact="0.357"/>
                  <dgm:constr type="w" for="ch" forName="picture2" refType="w" fact="0.25"/>
                  <dgm:constr type="h" for="ch" forName="picture2" refType="h" fact="0.3768"/>
                </dgm:constrLst>
              </dgm:else>
            </dgm:choose>
          </dgm:else>
        </dgm:choose>
      </dgm:if>
      <dgm:if name="Name22" axis="ch" ptType="node" func="cnt" op="equ" val="3">
        <dgm:choose name="Name23">
          <dgm:if name="Name24" func="var" arg="dir" op="equ" val="norm">
            <dgm:choose name="Name25">
              <dgm:if name="Name26" axis="des" func="maxDepth" op="gt" val="1">
                <dgm:alg type="composite">
                  <dgm:param type="ar" val="1.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userD" refType="w" fact="0.0162"/>
                  <dgm:constr type="ctrX" for="ch" forName="dot1" refType="w" fact="0.2981"/>
                  <dgm:constr type="ctrY" for="ch" forName="dot1" refType="h" fact="0.763"/>
                  <dgm:constr type="w" for="ch" forName="dot1" refType="userD"/>
                  <dgm:constr type="h" for="ch" forName="dot1" refType="userD"/>
                  <dgm:constr type="ctrX" for="ch" forName="dot2" refType="w" fact="0.2676"/>
                  <dgm:constr type="ctrY" for="ch" forName="dot2" refType="h" fact="0.7887"/>
                  <dgm:constr type="w" for="ch" forName="dot2" refType="userD"/>
                  <dgm:constr type="h" for="ch" forName="dot2" refType="userD"/>
                  <dgm:constr type="ctrX" for="ch" forName="dot3" refType="w" fact="0.2357"/>
                  <dgm:constr type="ctrY" for="ch" forName="dot3" refType="h" fact="0.809"/>
                  <dgm:constr type="w" for="ch" forName="dot3" refType="userD"/>
                  <dgm:constr type="h" for="ch" forName="dot3" refType="userD"/>
                  <dgm:constr type="ctrX" for="ch" forName="dot4" refType="w" fact="0.4445"/>
                  <dgm:constr type="ctrY" for="ch" forName="dot4" refType="h" fact="0.4655"/>
                  <dgm:constr type="w" for="ch" forName="dot4" refType="userD"/>
                  <dgm:constr type="h" for="ch" forName="dot4" refType="userD"/>
                  <dgm:constr type="ctrX" for="ch" forName="dot5" refType="w" fact="0.4323"/>
                  <dgm:constr type="ctrY" for="ch" forName="dot5" refType="h" fact="0.5178"/>
                  <dgm:constr type="w" for="ch" forName="dot5" refType="userD"/>
                  <dgm:constr type="h" for="ch" forName="dot5" refType="userD"/>
                  <dgm:constr type="ctrX" for="ch" forName="dotArrow1" refType="w" fact="0.4236"/>
                  <dgm:constr type="ctrY" for="ch" forName="dotArrow1" refType="h" fact="0.0718"/>
                  <dgm:constr type="w" for="ch" forName="dotArrow1" refType="userD"/>
                  <dgm:constr type="h" for="ch" forName="dotArrow1" refType="userD"/>
                  <dgm:constr type="ctrX" for="ch" forName="dotArrow2" refType="w" fact="0.446"/>
                  <dgm:constr type="ctrY" for="ch" forName="dotArrow2" refType="h" fact="0.0468"/>
                  <dgm:constr type="w" for="ch" forName="dotArrow2" refType="userD"/>
                  <dgm:constr type="h" for="ch" forName="dotArrow2" refType="userD"/>
                  <dgm:constr type="ctrX" for="ch" forName="dotArrow3" refType="w" fact="0.4685"/>
                  <dgm:constr type="ctrY" for="ch" forName="dotArrow3" refType="h" fact="0.0218"/>
                  <dgm:constr type="w" for="ch" forName="dotArrow3" refType="userD"/>
                  <dgm:constr type="h" for="ch" forName="dotArrow3" refType="userD"/>
                  <dgm:constr type="ctrX" for="ch" forName="dotArrow4" refType="w" fact="0.491"/>
                  <dgm:constr type="ctrY" for="ch" forName="dotArrow4" refType="h" fact="0.0468"/>
                  <dgm:constr type="w" for="ch" forName="dotArrow4" refType="userD"/>
                  <dgm:constr type="h" for="ch" forName="dotArrow4" refType="userD"/>
                  <dgm:constr type="ctrX" for="ch" forName="dotArrow5" refType="w" fact="0.5135"/>
                  <dgm:constr type="ctrY" for="ch" forName="dotArrow5" refType="h" fact="0.0718"/>
                  <dgm:constr type="w" for="ch" forName="dotArrow5" refType="userD"/>
                  <dgm:constr type="h" for="ch" forName="dotArrow5" refType="userD"/>
                  <dgm:constr type="ctrX" for="ch" forName="dotArrow6" refType="w" fact="0.4685"/>
                  <dgm:constr type="ctrY" for="ch" forName="dotArrow6" refType="h" fact="0.0745"/>
                  <dgm:constr type="w" for="ch" forName="dotArrow6" refType="userD"/>
                  <dgm:constr type="h" for="ch" forName="dotArrow6" refType="userD"/>
                  <dgm:constr type="ctrX" for="ch" forName="dotArrow7" refType="w" fact="0.4685"/>
                  <dgm:constr type="ctrY" for="ch" forName="dotArrow7" refType="h" fact="0.1273"/>
                  <dgm:constr type="w" for="ch" forName="dotArrow7" refType="userD"/>
                  <dgm:constr type="h" for="ch" forName="dotArrow7" refType="userD"/>
                  <dgm:constr type="l" for="ch" forName="parTx1" refType="w" fact="0.1487"/>
                  <dgm:constr type="t" for="ch" forName="parTx1" refType="h" fact="0.8596"/>
                  <dgm:constr type="w" for="ch" forName="parTx1" refType="w" fact="0.3491"/>
                  <dgm:constr type="h" for="ch" forName="parTx1" refType="h" fact="0.1638"/>
                  <dgm:constr type="ctrX" for="ch" forName="picture1" refType="w" fact="0.1328"/>
                  <dgm:constr type="ctrY" for="ch" forName="picture1" refType="h" fact="0.8361"/>
                  <dgm:constr type="w" for="ch" forName="picture1" refType="w" fact="0.1618"/>
                  <dgm:constr type="h" for="ch" forName="picture1" refType="h" fact="0.2832"/>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3732"/>
                  <dgm:constr type="t" for="ch" forName="parTx2" refType="h" fact="0.6469"/>
                  <dgm:constr type="w" for="ch" forName="parTx2" refType="w" fact="0.3491"/>
                  <dgm:constr type="h" for="ch" forName="parTx2" refType="h" fact="0.1638"/>
                  <dgm:constr type="ctrX" for="ch" forName="picture2" refType="w" fact="0.3573"/>
                  <dgm:constr type="ctrY" for="ch" forName="picture2" refType="h" fact="0.6234"/>
                  <dgm:constr type="w" for="ch" forName="picture2" refType="w" fact="0.1618"/>
                  <dgm:constr type="h" for="ch" forName="picture2" refType="h" fact="0.2832"/>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4763"/>
                  <dgm:constr type="t" for="ch" forName="parTx3" refType="h" fact="0.3243"/>
                  <dgm:constr type="w" for="ch" forName="parTx3" refType="w" fact="0.3491"/>
                  <dgm:constr type="h" for="ch" forName="parTx3" refType="h" fact="0.1638"/>
                  <dgm:constr type="ctrX" for="ch" forName="picture3" refType="w" fact="0.4604"/>
                  <dgm:constr type="ctrY" for="ch" forName="picture3" refType="h" fact="0.3008"/>
                  <dgm:constr type="w" for="ch" forName="picture3" refType="w" fact="0.1618"/>
                  <dgm:constr type="h" for="ch" forName="picture3" refType="h" fact="0.2832"/>
                  <dgm:constr type="l" for="ch" forName="desTx3" refType="r" refFor="ch" refForName="parTx3"/>
                  <dgm:constr type="r" for="ch" forName="desTx3" refType="w"/>
                  <dgm:constr type="t" for="ch" forName="desTx3" refType="t" refFor="ch" refForName="parTx3"/>
                  <dgm:constr type="h" for="ch" forName="desTx3" refType="h" refFor="ch" refForName="parTx3"/>
                </dgm:constrLst>
              </dgm:if>
              <dgm:else name="Name27">
                <dgm:alg type="composite">
                  <dgm:param type="ar" val="1.416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userD" refType="w" fact="0.02"/>
                  <dgm:constr type="ctrX" for="ch" forName="dot1" refType="w" fact="0.3684"/>
                  <dgm:constr type="ctrY" for="ch" forName="dot1" refType="h" fact="0.763"/>
                  <dgm:constr type="w" for="ch" forName="dot1" refType="userD"/>
                  <dgm:constr type="h" for="ch" forName="dot1" refType="userD"/>
                  <dgm:constr type="ctrX" for="ch" forName="dot2" refType="w" fact="0.3307"/>
                  <dgm:constr type="ctrY" for="ch" forName="dot2" refType="h" fact="0.7887"/>
                  <dgm:constr type="w" for="ch" forName="dot2" refType="userD"/>
                  <dgm:constr type="h" for="ch" forName="dot2" refType="userD"/>
                  <dgm:constr type="ctrX" for="ch" forName="dot3" refType="w" fact="0.2912"/>
                  <dgm:constr type="ctrY" for="ch" forName="dot3" refType="h" fact="0.809"/>
                  <dgm:constr type="w" for="ch" forName="dot3" refType="userD"/>
                  <dgm:constr type="h" for="ch" forName="dot3" refType="userD"/>
                  <dgm:constr type="ctrX" for="ch" forName="dot4" refType="w" fact="0.5494"/>
                  <dgm:constr type="ctrY" for="ch" forName="dot4" refType="h" fact="0.4655"/>
                  <dgm:constr type="w" for="ch" forName="dot4" refType="userD"/>
                  <dgm:constr type="h" for="ch" forName="dot4" refType="userD"/>
                  <dgm:constr type="ctrX" for="ch" forName="dot5" refType="w" fact="0.5342"/>
                  <dgm:constr type="ctrY" for="ch" forName="dot5" refType="h" fact="0.5178"/>
                  <dgm:constr type="w" for="ch" forName="dot5" refType="userD"/>
                  <dgm:constr type="h" for="ch" forName="dot5" refType="userD"/>
                  <dgm:constr type="ctrX" for="ch" forName="dotArrow1" refType="w" fact="0.5234"/>
                  <dgm:constr type="ctrY" for="ch" forName="dotArrow1" refType="h" fact="0.0718"/>
                  <dgm:constr type="w" for="ch" forName="dotArrow1" refType="userD"/>
                  <dgm:constr type="h" for="ch" forName="dotArrow1" refType="userD"/>
                  <dgm:constr type="ctrX" for="ch" forName="dotArrow2" refType="w" fact="0.5512"/>
                  <dgm:constr type="ctrY" for="ch" forName="dotArrow2" refType="h" fact="0.0468"/>
                  <dgm:constr type="w" for="ch" forName="dotArrow2" refType="userD"/>
                  <dgm:constr type="h" for="ch" forName="dotArrow2" refType="userD"/>
                  <dgm:constr type="ctrX" for="ch" forName="dotArrow3" refType="w" fact="0.579"/>
                  <dgm:constr type="ctrY" for="ch" forName="dotArrow3" refType="h" fact="0.0218"/>
                  <dgm:constr type="w" for="ch" forName="dotArrow3" refType="userD"/>
                  <dgm:constr type="h" for="ch" forName="dotArrow3" refType="userD"/>
                  <dgm:constr type="ctrX" for="ch" forName="dotArrow4" refType="w" fact="0.6068"/>
                  <dgm:constr type="ctrY" for="ch" forName="dotArrow4" refType="h" fact="0.0468"/>
                  <dgm:constr type="w" for="ch" forName="dotArrow4" refType="userD"/>
                  <dgm:constr type="h" for="ch" forName="dotArrow4" refType="userD"/>
                  <dgm:constr type="ctrX" for="ch" forName="dotArrow5" refType="w" fact="0.6346"/>
                  <dgm:constr type="ctrY" for="ch" forName="dotArrow5" refType="h" fact="0.0718"/>
                  <dgm:constr type="w" for="ch" forName="dotArrow5" refType="userD"/>
                  <dgm:constr type="h" for="ch" forName="dotArrow5" refType="userD"/>
                  <dgm:constr type="ctrX" for="ch" forName="dotArrow6" refType="w" fact="0.579"/>
                  <dgm:constr type="ctrY" for="ch" forName="dotArrow6" refType="h" fact="0.0745"/>
                  <dgm:constr type="w" for="ch" forName="dotArrow6" refType="userD"/>
                  <dgm:constr type="h" for="ch" forName="dotArrow6" refType="userD"/>
                  <dgm:constr type="ctrX" for="ch" forName="dotArrow7" refType="w" fact="0.579"/>
                  <dgm:constr type="ctrY" for="ch" forName="dotArrow7" refType="h" fact="0.1273"/>
                  <dgm:constr type="w" for="ch" forName="dotArrow7" refType="userD"/>
                  <dgm:constr type="h" for="ch" forName="dotArrow7" refType="userD"/>
                  <dgm:constr type="l" for="ch" forName="parTx1" refType="w" fact="0.1837"/>
                  <dgm:constr type="t" for="ch" forName="parTx1" refType="h" fact="0.8551"/>
                  <dgm:constr type="w" for="ch" forName="parTx1" refType="w" fact="0.4314"/>
                  <dgm:constr type="h" for="ch" forName="parTx1" refType="h" fact="0.1638"/>
                  <dgm:constr type="ctrX" for="ch" forName="picture1" refType="w" fact="0.1641"/>
                  <dgm:constr type="ctrY" for="ch" forName="picture1" refType="h" fact="0.8361"/>
                  <dgm:constr type="w" for="ch" forName="picture1" refType="w" fact="0.2"/>
                  <dgm:constr type="h" for="ch" forName="picture1" refType="h" fact="0.2832"/>
                  <dgm:constr type="l" for="ch" forName="parTx2" refType="w" fact="0.4612"/>
                  <dgm:constr type="t" for="ch" forName="parTx2" refType="h" fact="0.6424"/>
                  <dgm:constr type="w" for="ch" forName="parTx2" refType="w" fact="0.4314"/>
                  <dgm:constr type="h" for="ch" forName="parTx2" refType="h" fact="0.1638"/>
                  <dgm:constr type="ctrX" for="ch" forName="picture2" refType="w" fact="0.4416"/>
                  <dgm:constr type="ctrY" for="ch" forName="picture2" refType="h" fact="0.6234"/>
                  <dgm:constr type="w" for="ch" forName="picture2" refType="w" fact="0.2"/>
                  <dgm:constr type="h" for="ch" forName="picture2" refType="h" fact="0.2832"/>
                  <dgm:constr type="l" for="ch" forName="parTx3" refType="w" fact="0.5886"/>
                  <dgm:constr type="t" for="ch" forName="parTx3" refType="h" fact="0.3198"/>
                  <dgm:constr type="w" for="ch" forName="parTx3" refType="w" fact="0.4314"/>
                  <dgm:constr type="h" for="ch" forName="parTx3" refType="h" fact="0.1638"/>
                  <dgm:constr type="ctrX" for="ch" forName="picture3" refType="w" fact="0.569"/>
                  <dgm:constr type="ctrY" for="ch" forName="picture3" refType="h" fact="0.3008"/>
                  <dgm:constr type="w" for="ch" forName="picture3" refType="w" fact="0.2"/>
                  <dgm:constr type="h" for="ch" forName="picture3" refType="h" fact="0.2832"/>
                </dgm:constrLst>
              </dgm:else>
            </dgm:choose>
          </dgm:if>
          <dgm:else name="Name28">
            <dgm:choose name="Name29">
              <dgm:if name="Name30" axis="des" func="maxDepth" op="gt" val="1">
                <dgm:alg type="composite">
                  <dgm:param type="ar" val="1.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userD" refType="w" fact="0.0162"/>
                  <dgm:constr type="ctrX" for="ch" forName="dot1" refType="w" fact="0.7019"/>
                  <dgm:constr type="ctrY" for="ch" forName="dot1" refType="h" fact="0.763"/>
                  <dgm:constr type="w" for="ch" forName="dot1" refType="userD"/>
                  <dgm:constr type="h" for="ch" forName="dot1" refType="userD"/>
                  <dgm:constr type="ctrX" for="ch" forName="dot2" refType="w" fact="0.7324"/>
                  <dgm:constr type="ctrY" for="ch" forName="dot2" refType="h" fact="0.7887"/>
                  <dgm:constr type="w" for="ch" forName="dot2" refType="userD"/>
                  <dgm:constr type="h" for="ch" forName="dot2" refType="userD"/>
                  <dgm:constr type="ctrX" for="ch" forName="dot3" refType="w" fact="0.7643"/>
                  <dgm:constr type="ctrY" for="ch" forName="dot3" refType="h" fact="0.809"/>
                  <dgm:constr type="w" for="ch" forName="dot3" refType="userD"/>
                  <dgm:constr type="h" for="ch" forName="dot3" refType="userD"/>
                  <dgm:constr type="ctrX" for="ch" forName="dot4" refType="w" fact="0.5555"/>
                  <dgm:constr type="ctrY" for="ch" forName="dot4" refType="h" fact="0.4655"/>
                  <dgm:constr type="w" for="ch" forName="dot4" refType="userD"/>
                  <dgm:constr type="h" for="ch" forName="dot4" refType="userD"/>
                  <dgm:constr type="ctrX" for="ch" forName="dot5" refType="w" fact="0.5677"/>
                  <dgm:constr type="ctrY" for="ch" forName="dot5" refType="h" fact="0.5178"/>
                  <dgm:constr type="w" for="ch" forName="dot5" refType="userD"/>
                  <dgm:constr type="h" for="ch" forName="dot5" refType="userD"/>
                  <dgm:constr type="ctrX" for="ch" forName="dotArrow1" refType="w" fact="0.5764"/>
                  <dgm:constr type="ctrY" for="ch" forName="dotArrow1" refType="h" fact="0.0718"/>
                  <dgm:constr type="w" for="ch" forName="dotArrow1" refType="userD"/>
                  <dgm:constr type="h" for="ch" forName="dotArrow1" refType="userD"/>
                  <dgm:constr type="ctrX" for="ch" forName="dotArrow2" refType="w" fact="0.554"/>
                  <dgm:constr type="ctrY" for="ch" forName="dotArrow2" refType="h" fact="0.0468"/>
                  <dgm:constr type="w" for="ch" forName="dotArrow2" refType="userD"/>
                  <dgm:constr type="h" for="ch" forName="dotArrow2" refType="userD"/>
                  <dgm:constr type="ctrX" for="ch" forName="dotArrow3" refType="w" fact="0.5315"/>
                  <dgm:constr type="ctrY" for="ch" forName="dotArrow3" refType="h" fact="0.0218"/>
                  <dgm:constr type="w" for="ch" forName="dotArrow3" refType="userD"/>
                  <dgm:constr type="h" for="ch" forName="dotArrow3" refType="userD"/>
                  <dgm:constr type="ctrX" for="ch" forName="dotArrow4" refType="w" fact="0.509"/>
                  <dgm:constr type="ctrY" for="ch" forName="dotArrow4" refType="h" fact="0.0468"/>
                  <dgm:constr type="w" for="ch" forName="dotArrow4" refType="userD"/>
                  <dgm:constr type="h" for="ch" forName="dotArrow4" refType="userD"/>
                  <dgm:constr type="ctrX" for="ch" forName="dotArrow5" refType="w" fact="0.4865"/>
                  <dgm:constr type="ctrY" for="ch" forName="dotArrow5" refType="h" fact="0.0718"/>
                  <dgm:constr type="w" for="ch" forName="dotArrow5" refType="userD"/>
                  <dgm:constr type="h" for="ch" forName="dotArrow5" refType="userD"/>
                  <dgm:constr type="ctrX" for="ch" forName="dotArrow6" refType="w" fact="0.5315"/>
                  <dgm:constr type="ctrY" for="ch" forName="dotArrow6" refType="h" fact="0.0745"/>
                  <dgm:constr type="w" for="ch" forName="dotArrow6" refType="userD"/>
                  <dgm:constr type="h" for="ch" forName="dotArrow6" refType="userD"/>
                  <dgm:constr type="ctrX" for="ch" forName="dotArrow7" refType="w" fact="0.5315"/>
                  <dgm:constr type="ctrY" for="ch" forName="dotArrow7" refType="h" fact="0.1273"/>
                  <dgm:constr type="w" for="ch" forName="dotArrow7" refType="userD"/>
                  <dgm:constr type="h" for="ch" forName="dotArrow7" refType="userD"/>
                  <dgm:constr type="r" for="ch" forName="parTx1" refType="w" fact="0.8513"/>
                  <dgm:constr type="t" for="ch" forName="parTx1" refType="h" fact="0.8596"/>
                  <dgm:constr type="w" for="ch" forName="parTx1" refType="w" fact="0.3491"/>
                  <dgm:constr type="h" for="ch" forName="parTx1" refType="h" fact="0.1638"/>
                  <dgm:constr type="ctrX" for="ch" forName="picture1" refType="w" fact="0.8672"/>
                  <dgm:constr type="ctrY" for="ch" forName="picture1" refType="h" fact="0.8361"/>
                  <dgm:constr type="w" for="ch" forName="picture1" refType="w" fact="0.1618"/>
                  <dgm:constr type="h" for="ch" forName="picture1" refType="h" fact="0.2832"/>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6268"/>
                  <dgm:constr type="t" for="ch" forName="parTx2" refType="h" fact="0.6469"/>
                  <dgm:constr type="w" for="ch" forName="parTx2" refType="w" fact="0.3491"/>
                  <dgm:constr type="h" for="ch" forName="parTx2" refType="h" fact="0.1638"/>
                  <dgm:constr type="ctrX" for="ch" forName="picture2" refType="w" fact="0.6427"/>
                  <dgm:constr type="ctrY" for="ch" forName="picture2" refType="h" fact="0.6234"/>
                  <dgm:constr type="w" for="ch" forName="picture2" refType="w" fact="0.1618"/>
                  <dgm:constr type="h" for="ch" forName="picture2" refType="h" fact="0.2832"/>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5237"/>
                  <dgm:constr type="t" for="ch" forName="parTx3" refType="h" fact="0.3243"/>
                  <dgm:constr type="w" for="ch" forName="parTx3" refType="w" fact="0.3491"/>
                  <dgm:constr type="h" for="ch" forName="parTx3" refType="h" fact="0.1638"/>
                  <dgm:constr type="ctrX" for="ch" forName="picture3" refType="w" fact="0.5396"/>
                  <dgm:constr type="ctrY" for="ch" forName="picture3" refType="h" fact="0.3008"/>
                  <dgm:constr type="w" for="ch" forName="picture3" refType="w" fact="0.1618"/>
                  <dgm:constr type="h" for="ch" forName="picture3" refType="h" fact="0.2832"/>
                  <dgm:constr type="r" for="ch" forName="desTx3" refType="l" refFor="ch" refForName="parTx3"/>
                  <dgm:constr type="l" for="ch" forName="desTx3"/>
                  <dgm:constr type="t" for="ch" forName="desTx3" refType="t" refFor="ch" refForName="parTx3"/>
                  <dgm:constr type="h" for="ch" forName="desTx3" refType="h" refFor="ch" refForName="parTx3"/>
                </dgm:constrLst>
              </dgm:if>
              <dgm:else name="Name31">
                <dgm:alg type="composite">
                  <dgm:param type="ar" val="1.416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userD" refType="w" fact="0.02"/>
                  <dgm:constr type="ctrX" for="ch" forName="dot1" refType="w" fact="0.6316"/>
                  <dgm:constr type="ctrY" for="ch" forName="dot1" refType="h" fact="0.763"/>
                  <dgm:constr type="w" for="ch" forName="dot1" refType="userD"/>
                  <dgm:constr type="h" for="ch" forName="dot1" refType="userD"/>
                  <dgm:constr type="ctrX" for="ch" forName="dot2" refType="w" fact="0.6693"/>
                  <dgm:constr type="ctrY" for="ch" forName="dot2" refType="h" fact="0.7887"/>
                  <dgm:constr type="w" for="ch" forName="dot2" refType="userD"/>
                  <dgm:constr type="h" for="ch" forName="dot2" refType="userD"/>
                  <dgm:constr type="ctrX" for="ch" forName="dot3" refType="w" fact="0.7088"/>
                  <dgm:constr type="ctrY" for="ch" forName="dot3" refType="h" fact="0.809"/>
                  <dgm:constr type="w" for="ch" forName="dot3" refType="userD"/>
                  <dgm:constr type="h" for="ch" forName="dot3" refType="userD"/>
                  <dgm:constr type="ctrX" for="ch" forName="dot4" refType="w" fact="0.4506"/>
                  <dgm:constr type="ctrY" for="ch" forName="dot4" refType="h" fact="0.4655"/>
                  <dgm:constr type="w" for="ch" forName="dot4" refType="userD"/>
                  <dgm:constr type="h" for="ch" forName="dot4" refType="userD"/>
                  <dgm:constr type="ctrX" for="ch" forName="dot5" refType="w" fact="0.4658"/>
                  <dgm:constr type="ctrY" for="ch" forName="dot5" refType="h" fact="0.5178"/>
                  <dgm:constr type="w" for="ch" forName="dot5" refType="userD"/>
                  <dgm:constr type="h" for="ch" forName="dot5" refType="userD"/>
                  <dgm:constr type="ctrX" for="ch" forName="dotArrow1" refType="w" fact="0.4766"/>
                  <dgm:constr type="ctrY" for="ch" forName="dotArrow1" refType="h" fact="0.0718"/>
                  <dgm:constr type="w" for="ch" forName="dotArrow1" refType="userD"/>
                  <dgm:constr type="h" for="ch" forName="dotArrow1" refType="userD"/>
                  <dgm:constr type="ctrX" for="ch" forName="dotArrow2" refType="w" fact="0.4488"/>
                  <dgm:constr type="ctrY" for="ch" forName="dotArrow2" refType="h" fact="0.0468"/>
                  <dgm:constr type="w" for="ch" forName="dotArrow2" refType="userD"/>
                  <dgm:constr type="h" for="ch" forName="dotArrow2" refType="userD"/>
                  <dgm:constr type="ctrX" for="ch" forName="dotArrow3" refType="w" fact="0.421"/>
                  <dgm:constr type="ctrY" for="ch" forName="dotArrow3" refType="h" fact="0.0218"/>
                  <dgm:constr type="w" for="ch" forName="dotArrow3" refType="userD"/>
                  <dgm:constr type="h" for="ch" forName="dotArrow3" refType="userD"/>
                  <dgm:constr type="ctrX" for="ch" forName="dotArrow4" refType="w" fact="0.3932"/>
                  <dgm:constr type="ctrY" for="ch" forName="dotArrow4" refType="h" fact="0.0468"/>
                  <dgm:constr type="w" for="ch" forName="dotArrow4" refType="userD"/>
                  <dgm:constr type="h" for="ch" forName="dotArrow4" refType="userD"/>
                  <dgm:constr type="ctrX" for="ch" forName="dotArrow5" refType="w" fact="0.3654"/>
                  <dgm:constr type="ctrY" for="ch" forName="dotArrow5" refType="h" fact="0.0718"/>
                  <dgm:constr type="w" for="ch" forName="dotArrow5" refType="userD"/>
                  <dgm:constr type="h" for="ch" forName="dotArrow5" refType="userD"/>
                  <dgm:constr type="ctrX" for="ch" forName="dotArrow6" refType="w" fact="0.421"/>
                  <dgm:constr type="ctrY" for="ch" forName="dotArrow6" refType="h" fact="0.0745"/>
                  <dgm:constr type="w" for="ch" forName="dotArrow6" refType="userD"/>
                  <dgm:constr type="h" for="ch" forName="dotArrow6" refType="userD"/>
                  <dgm:constr type="ctrX" for="ch" forName="dotArrow7" refType="w" fact="0.421"/>
                  <dgm:constr type="ctrY" for="ch" forName="dotArrow7" refType="h" fact="0.1273"/>
                  <dgm:constr type="w" for="ch" forName="dotArrow7" refType="userD"/>
                  <dgm:constr type="h" for="ch" forName="dotArrow7" refType="userD"/>
                  <dgm:constr type="r" for="ch" forName="parTx1" refType="w" fact="0.8163"/>
                  <dgm:constr type="t" for="ch" forName="parTx1" refType="h" fact="0.8551"/>
                  <dgm:constr type="w" for="ch" forName="parTx1" refType="w" fact="0.4314"/>
                  <dgm:constr type="h" for="ch" forName="parTx1" refType="h" fact="0.1638"/>
                  <dgm:constr type="ctrX" for="ch" forName="picture1" refType="w" fact="0.8359"/>
                  <dgm:constr type="ctrY" for="ch" forName="picture1" refType="h" fact="0.8361"/>
                  <dgm:constr type="w" for="ch" forName="picture1" refType="w" fact="0.2"/>
                  <dgm:constr type="h" for="ch" forName="picture1" refType="h" fact="0.2832"/>
                  <dgm:constr type="r" for="ch" forName="parTx2" refType="w" fact="0.5388"/>
                  <dgm:constr type="t" for="ch" forName="parTx2" refType="h" fact="0.6424"/>
                  <dgm:constr type="w" for="ch" forName="parTx2" refType="w" fact="0.4314"/>
                  <dgm:constr type="h" for="ch" forName="parTx2" refType="h" fact="0.1638"/>
                  <dgm:constr type="ctrX" for="ch" forName="picture2" refType="w" fact="0.5584"/>
                  <dgm:constr type="ctrY" for="ch" forName="picture2" refType="h" fact="0.6234"/>
                  <dgm:constr type="w" for="ch" forName="picture2" refType="w" fact="0.2"/>
                  <dgm:constr type="h" for="ch" forName="picture2" refType="h" fact="0.2832"/>
                  <dgm:constr type="r" for="ch" forName="parTx3" refType="w" fact="0.4114"/>
                  <dgm:constr type="t" for="ch" forName="parTx3" refType="h" fact="0.3198"/>
                  <dgm:constr type="w" for="ch" forName="parTx3" refType="w" fact="0.4314"/>
                  <dgm:constr type="h" for="ch" forName="parTx3" refType="h" fact="0.1638"/>
                  <dgm:constr type="ctrX" for="ch" forName="picture3" refType="w" fact="0.431"/>
                  <dgm:constr type="ctrY" for="ch" forName="picture3" refType="h" fact="0.3008"/>
                  <dgm:constr type="w" for="ch" forName="picture3" refType="w" fact="0.2"/>
                  <dgm:constr type="h" for="ch" forName="picture3" refType="h" fact="0.2832"/>
                </dgm:constrLst>
              </dgm:else>
            </dgm:choose>
          </dgm:else>
        </dgm:choose>
      </dgm:if>
      <dgm:if name="Name32" axis="ch" ptType="node" func="cnt" op="equ" val="4">
        <dgm:choose name="Name33">
          <dgm:if name="Name34" func="var" arg="dir" op="equ" val="norm">
            <dgm:choose name="Name35">
              <dgm:if name="Name36" axis="des" func="maxDepth" op="gt" val="1">
                <dgm:alg type="composite">
                  <dgm:param type="ar" val="1.5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userD" refType="w" fact="0.0136"/>
                  <dgm:constr type="ctrX" for="ch" forName="dot1" refType="w" fact="0.3253"/>
                  <dgm:constr type="ctrY" for="ch" forName="dot1" refType="h" fact="0.8215"/>
                  <dgm:constr type="w" for="ch" forName="dot1" refType="userD"/>
                  <dgm:constr type="h" for="ch" forName="dot1" refType="userD"/>
                  <dgm:constr type="ctrX" for="ch" forName="dot2" refType="w" fact="0.2949"/>
                  <dgm:constr type="ctrY" for="ch" forName="dot2" refType="h" fact="0.843"/>
                  <dgm:constr type="w" for="ch" forName="dot2" refType="userD"/>
                  <dgm:constr type="h" for="ch" forName="dot2" refType="userD"/>
                  <dgm:constr type="ctrX" for="ch" forName="dot3" refType="w" fact="0.2635"/>
                  <dgm:constr type="ctrY" for="ch" forName="dot3" refType="h" fact="0.8607"/>
                  <dgm:constr type="w" for="ch" forName="dot3" refType="userD"/>
                  <dgm:constr type="h" for="ch" forName="dot3" refType="userD"/>
                  <dgm:constr type="ctrX" for="ch" forName="dot4" refType="w" fact="0.2313"/>
                  <dgm:constr type="ctrY" for="ch" forName="dot4" refType="h" fact="0.8745"/>
                  <dgm:constr type="w" for="ch" forName="dot4" refType="userD"/>
                  <dgm:constr type="h" for="ch" forName="dot4" refType="userD"/>
                  <dgm:constr type="ctrX" for="ch" forName="dot5" refType="w" fact="0.4675"/>
                  <dgm:constr type="ctrY" for="ch" forName="dot5" refType="h" fact="0.6419"/>
                  <dgm:constr type="w" for="ch" forName="dot5" refType="userD"/>
                  <dgm:constr type="h" for="ch" forName="dot5" refType="userD"/>
                  <dgm:constr type="ctrX" for="ch" forName="dot6" refType="w" fact="0.5486"/>
                  <dgm:constr type="ctrY" for="ch" forName="dot6" refType="h" fact="0.3784"/>
                  <dgm:constr type="w" for="ch" forName="dot6" refType="userD"/>
                  <dgm:constr type="h" for="ch" forName="dot6" refType="userD"/>
                  <dgm:constr type="ctrX" for="ch" forName="dotArrow1" refType="w" fact="0.5267"/>
                  <dgm:constr type="ctrY" for="ch" forName="dotArrow1" refType="h" fact="0.0496"/>
                  <dgm:constr type="w" for="ch" forName="dotArrow1" refType="userD"/>
                  <dgm:constr type="h" for="ch" forName="dotArrow1" refType="userD"/>
                  <dgm:constr type="ctrX" for="ch" forName="dotArrow2" refType="w" fact="0.5462"/>
                  <dgm:constr type="ctrY" for="ch" forName="dotArrow2" refType="h" fact="0.0282"/>
                  <dgm:constr type="w" for="ch" forName="dotArrow2" refType="userD"/>
                  <dgm:constr type="h" for="ch" forName="dotArrow2" refType="userD"/>
                  <dgm:constr type="ctrX" for="ch" forName="dotArrow3" refType="w" fact="0.5657"/>
                  <dgm:constr type="ctrY" for="ch" forName="dotArrow3" refType="h" fact="0.0068"/>
                  <dgm:constr type="w" for="ch" forName="dotArrow3" refType="userD"/>
                  <dgm:constr type="h" for="ch" forName="dotArrow3" refType="userD"/>
                  <dgm:constr type="ctrX" for="ch" forName="dotArrow4" refType="w" fact="0.5851"/>
                  <dgm:constr type="ctrY" for="ch" forName="dotArrow4" refType="h" fact="0.0282"/>
                  <dgm:constr type="w" for="ch" forName="dotArrow4" refType="userD"/>
                  <dgm:constr type="h" for="ch" forName="dotArrow4" refType="userD"/>
                  <dgm:constr type="ctrX" for="ch" forName="dotArrow5" refType="w" fact="0.6046"/>
                  <dgm:constr type="ctrY" for="ch" forName="dotArrow5" refType="h" fact="0.0496"/>
                  <dgm:constr type="w" for="ch" forName="dotArrow5" refType="userD"/>
                  <dgm:constr type="h" for="ch" forName="dotArrow5" refType="userD"/>
                  <dgm:constr type="ctrX" for="ch" forName="dotArrow6" refType="w" fact="0.5657"/>
                  <dgm:constr type="ctrY" for="ch" forName="dotArrow6" refType="h" fact="0.052"/>
                  <dgm:constr type="w" for="ch" forName="dotArrow6" refType="userD"/>
                  <dgm:constr type="h" for="ch" forName="dotArrow6" refType="userD"/>
                  <dgm:constr type="ctrX" for="ch" forName="dotArrow7" refType="w" fact="0.5657"/>
                  <dgm:constr type="ctrY" for="ch" forName="dotArrow7" refType="h" fact="0.0972"/>
                  <dgm:constr type="w" for="ch" forName="dotArrow7" refType="userD"/>
                  <dgm:constr type="h" for="ch" forName="dotArrow7" refType="userD"/>
                  <dgm:constr type="l" for="ch" forName="parTx1" refType="w" fact="0.1466"/>
                  <dgm:constr type="t" for="ch" forName="parTx1" refType="h" fact="0.9095"/>
                  <dgm:constr type="w" for="ch" forName="parTx1" refType="w" fact="0.294"/>
                  <dgm:constr type="h" for="ch" forName="parTx1" refType="h" fact="0.1222"/>
                  <dgm:constr type="ctrX" for="ch" forName="picture1" refType="w" fact="0.1333"/>
                  <dgm:constr type="ctrY" for="ch" forName="picture1" refType="h" fact="0.8922"/>
                  <dgm:constr type="w" for="ch" forName="picture1" refType="w" fact="0.1363"/>
                  <dgm:constr type="h" for="ch" forName="picture1" refType="h" fact="0.2113"/>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4105"/>
                  <dgm:constr type="t" for="ch" forName="parTx2" refType="h" fact="0.762"/>
                  <dgm:constr type="w" for="ch" forName="parTx2" refType="w" fact="0.294"/>
                  <dgm:constr type="h" for="ch" forName="parTx2" refType="h" fact="0.1222"/>
                  <dgm:constr type="ctrX" for="ch" forName="picture2" refType="w" fact="0.3972"/>
                  <dgm:constr type="ctrY" for="ch" forName="picture2" refType="h" fact="0.7447"/>
                  <dgm:constr type="w" for="ch" forName="picture2" refType="w" fact="0.1363"/>
                  <dgm:constr type="h" for="ch" forName="picture2" refType="h" fact="0.2113"/>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229"/>
                  <dgm:constr type="t" for="ch" forName="parTx3" refType="h" fact="0.5294"/>
                  <dgm:constr type="w" for="ch" forName="parTx3" refType="w" fact="0.294"/>
                  <dgm:constr type="h" for="ch" forName="parTx3" refType="h" fact="0.1222"/>
                  <dgm:constr type="ctrX" for="ch" forName="picture3" refType="w" fact="0.5095"/>
                  <dgm:constr type="ctrY" for="ch" forName="picture3" refType="h" fact="0.5121"/>
                  <dgm:constr type="w" for="ch" forName="picture3" refType="w" fact="0.1363"/>
                  <dgm:constr type="h" for="ch" forName="picture3" refType="h" fact="0.2113"/>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5722"/>
                  <dgm:constr type="t" for="ch" forName="parTx4" refType="h" fact="0.2523"/>
                  <dgm:constr type="w" for="ch" forName="parTx4" refType="w" fact="0.294"/>
                  <dgm:constr type="h" for="ch" forName="parTx4" refType="h" fact="0.1222"/>
                  <dgm:constr type="ctrX" for="ch" forName="picture4" refType="w" fact="0.5588"/>
                  <dgm:constr type="ctrY" for="ch" forName="picture4" refType="h" fact="0.235"/>
                  <dgm:constr type="w" for="ch" forName="picture4" refType="w" fact="0.1363"/>
                  <dgm:constr type="h" for="ch" forName="picture4" refType="h" fact="0.2113"/>
                  <dgm:constr type="l" for="ch" forName="desTx4" refType="r" refFor="ch" refForName="parTx4"/>
                  <dgm:constr type="r" for="ch" forName="desTx4" refType="w"/>
                  <dgm:constr type="t" for="ch" forName="desTx4" refType="t" refFor="ch" refForName="parTx4"/>
                  <dgm:constr type="h" for="ch" forName="desTx4" refType="h" refFor="ch" refForName="parTx4"/>
                </dgm:constrLst>
              </dgm:if>
              <dgm:else name="Name37">
                <dgm:alg type="composite">
                  <dgm:param type="ar" val="1.26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userD" refType="w" fact="0.0167"/>
                  <dgm:constr type="ctrX" for="ch" forName="dot1" refType="w" fact="0.3978"/>
                  <dgm:constr type="ctrY" for="ch" forName="dot1" refType="h" fact="0.8215"/>
                  <dgm:constr type="w" for="ch" forName="dot1" refType="userD"/>
                  <dgm:constr type="h" for="ch" forName="dot1" refType="userD"/>
                  <dgm:constr type="ctrX" for="ch" forName="dot2" refType="w" fact="0.3606"/>
                  <dgm:constr type="ctrY" for="ch" forName="dot2" refType="h" fact="0.843"/>
                  <dgm:constr type="w" for="ch" forName="dot2" refType="userD"/>
                  <dgm:constr type="h" for="ch" forName="dot2" refType="userD"/>
                  <dgm:constr type="ctrX" for="ch" forName="dot3" refType="w" fact="0.3223"/>
                  <dgm:constr type="ctrY" for="ch" forName="dot3" refType="h" fact="0.8607"/>
                  <dgm:constr type="w" for="ch" forName="dot3" refType="userD"/>
                  <dgm:constr type="h" for="ch" forName="dot3" refType="userD"/>
                  <dgm:constr type="ctrX" for="ch" forName="dot4" refType="w" fact="0.2829"/>
                  <dgm:constr type="ctrY" for="ch" forName="dot4" refType="h" fact="0.8745"/>
                  <dgm:constr type="w" for="ch" forName="dot4" refType="userD"/>
                  <dgm:constr type="h" for="ch" forName="dot4" refType="userD"/>
                  <dgm:constr type="ctrX" for="ch" forName="dot5" refType="w" fact="0.5717"/>
                  <dgm:constr type="ctrY" for="ch" forName="dot5" refType="h" fact="0.6419"/>
                  <dgm:constr type="w" for="ch" forName="dot5" refType="userD"/>
                  <dgm:constr type="h" for="ch" forName="dot5" refType="userD"/>
                  <dgm:constr type="ctrX" for="ch" forName="dot6" refType="w" fact="0.6709"/>
                  <dgm:constr type="ctrY" for="ch" forName="dot6" refType="h" fact="0.3784"/>
                  <dgm:constr type="w" for="ch" forName="dot6" refType="userD"/>
                  <dgm:constr type="h" for="ch" forName="dot6" refType="userD"/>
                  <dgm:constr type="ctrX" for="ch" forName="dotArrow1" refType="w" fact="0.6441"/>
                  <dgm:constr type="ctrY" for="ch" forName="dotArrow1" refType="h" fact="0.0496"/>
                  <dgm:constr type="w" for="ch" forName="dotArrow1" refType="userD"/>
                  <dgm:constr type="h" for="ch" forName="dotArrow1" refType="userD"/>
                  <dgm:constr type="ctrX" for="ch" forName="dotArrow2" refType="w" fact="0.6679"/>
                  <dgm:constr type="ctrY" for="ch" forName="dotArrow2" refType="h" fact="0.0282"/>
                  <dgm:constr type="w" for="ch" forName="dotArrow2" refType="userD"/>
                  <dgm:constr type="h" for="ch" forName="dotArrow2" refType="userD"/>
                  <dgm:constr type="ctrX" for="ch" forName="dotArrow3" refType="w" fact="0.6917"/>
                  <dgm:constr type="ctrY" for="ch" forName="dotArrow3" refType="h" fact="0.0068"/>
                  <dgm:constr type="w" for="ch" forName="dotArrow3" refType="userD"/>
                  <dgm:constr type="h" for="ch" forName="dotArrow3" refType="userD"/>
                  <dgm:constr type="ctrX" for="ch" forName="dotArrow4" refType="w" fact="0.7155"/>
                  <dgm:constr type="ctrY" for="ch" forName="dotArrow4" refType="h" fact="0.0282"/>
                  <dgm:constr type="w" for="ch" forName="dotArrow4" refType="userD"/>
                  <dgm:constr type="h" for="ch" forName="dotArrow4" refType="userD"/>
                  <dgm:constr type="ctrX" for="ch" forName="dotArrow5" refType="w" fact="0.7394"/>
                  <dgm:constr type="ctrY" for="ch" forName="dotArrow5" refType="h" fact="0.0496"/>
                  <dgm:constr type="w" for="ch" forName="dotArrow5" refType="userD"/>
                  <dgm:constr type="h" for="ch" forName="dotArrow5" refType="userD"/>
                  <dgm:constr type="ctrX" for="ch" forName="dotArrow6" refType="w" fact="0.6917"/>
                  <dgm:constr type="ctrY" for="ch" forName="dotArrow6" refType="h" fact="0.052"/>
                  <dgm:constr type="w" for="ch" forName="dotArrow6" refType="userD"/>
                  <dgm:constr type="h" for="ch" forName="dotArrow6" refType="userD"/>
                  <dgm:constr type="ctrX" for="ch" forName="dotArrow7" refType="w" fact="0.6917"/>
                  <dgm:constr type="ctrY" for="ch" forName="dotArrow7" refType="h" fact="0.0972"/>
                  <dgm:constr type="w" for="ch" forName="dotArrow7" refType="userD"/>
                  <dgm:constr type="h" for="ch" forName="dotArrow7" refType="userD"/>
                  <dgm:constr type="l" for="ch" forName="parTx1" refType="w" fact="0.1793"/>
                  <dgm:constr type="t" for="ch" forName="parTx1" refType="h" fact="0.9064"/>
                  <dgm:constr type="w" for="ch" forName="parTx1" refType="w" fact="0.3595"/>
                  <dgm:constr type="h" for="ch" forName="parTx1" refType="h" fact="0.1222"/>
                  <dgm:constr type="ctrX" for="ch" forName="picture1" refType="w" fact="0.163"/>
                  <dgm:constr type="ctrY" for="ch" forName="picture1" refType="h" fact="0.8922"/>
                  <dgm:constr type="w" for="ch" forName="picture1" refType="w" fact="0.1667"/>
                  <dgm:constr type="h" for="ch" forName="picture1" refType="h" fact="0.2113"/>
                  <dgm:constr type="l" for="ch" forName="parTx2" refType="w" fact="0.502"/>
                  <dgm:constr type="t" for="ch" forName="parTx2" refType="h" fact="0.7589"/>
                  <dgm:constr type="w" for="ch" forName="parTx2" refType="w" fact="0.3595"/>
                  <dgm:constr type="h" for="ch" forName="parTx2" refType="h" fact="0.1222"/>
                  <dgm:constr type="ctrX" for="ch" forName="picture2" refType="w" fact="0.4857"/>
                  <dgm:constr type="ctrY" for="ch" forName="picture2" refType="h" fact="0.7447"/>
                  <dgm:constr type="w" for="ch" forName="picture2" refType="w" fact="0.1667"/>
                  <dgm:constr type="h" for="ch" forName="picture2" refType="h" fact="0.2113"/>
                  <dgm:constr type="l" for="ch" forName="parTx3" refType="w" fact="0.6394"/>
                  <dgm:constr type="t" for="ch" forName="parTx3" refType="h" fact="0.5263"/>
                  <dgm:constr type="w" for="ch" forName="parTx3" refType="w" fact="0.3595"/>
                  <dgm:constr type="h" for="ch" forName="parTx3" refType="h" fact="0.1222"/>
                  <dgm:constr type="ctrX" for="ch" forName="picture3" refType="w" fact="0.6231"/>
                  <dgm:constr type="ctrY" for="ch" forName="picture3" refType="h" fact="0.5121"/>
                  <dgm:constr type="w" for="ch" forName="picture3" refType="w" fact="0.1667"/>
                  <dgm:constr type="h" for="ch" forName="picture3" refType="h" fact="0.2113"/>
                  <dgm:constr type="l" for="ch" forName="parTx4" refType="w" fact="0.6997"/>
                  <dgm:constr type="t" for="ch" forName="parTx4" refType="h" fact="0.2492"/>
                  <dgm:constr type="w" for="ch" forName="parTx4" refType="w" fact="0.3595"/>
                  <dgm:constr type="h" for="ch" forName="parTx4" refType="h" fact="0.1222"/>
                  <dgm:constr type="ctrX" for="ch" forName="picture4" refType="w" fact="0.6834"/>
                  <dgm:constr type="ctrY" for="ch" forName="picture4" refType="h" fact="0.235"/>
                  <dgm:constr type="w" for="ch" forName="picture4" refType="w" fact="0.1667"/>
                  <dgm:constr type="h" for="ch" forName="picture4" refType="h" fact="0.2113"/>
                </dgm:constrLst>
              </dgm:else>
            </dgm:choose>
          </dgm:if>
          <dgm:else name="Name38">
            <dgm:choose name="Name39">
              <dgm:if name="Name40" axis="des" func="maxDepth" op="gt" val="1">
                <dgm:alg type="composite">
                  <dgm:param type="ar" val="1.5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userD" refType="w" fact="0.0136"/>
                  <dgm:constr type="ctrX" for="ch" forName="dot1" refType="w" fact="0.6747"/>
                  <dgm:constr type="ctrY" for="ch" forName="dot1" refType="h" fact="0.8215"/>
                  <dgm:constr type="w" for="ch" forName="dot1" refType="userD"/>
                  <dgm:constr type="h" for="ch" forName="dot1" refType="userD"/>
                  <dgm:constr type="ctrX" for="ch" forName="dot2" refType="w" fact="0.7051"/>
                  <dgm:constr type="ctrY" for="ch" forName="dot2" refType="h" fact="0.843"/>
                  <dgm:constr type="w" for="ch" forName="dot2" refType="userD"/>
                  <dgm:constr type="h" for="ch" forName="dot2" refType="userD"/>
                  <dgm:constr type="ctrX" for="ch" forName="dot3" refType="w" fact="0.7365"/>
                  <dgm:constr type="ctrY" for="ch" forName="dot3" refType="h" fact="0.8607"/>
                  <dgm:constr type="w" for="ch" forName="dot3" refType="userD"/>
                  <dgm:constr type="h" for="ch" forName="dot3" refType="userD"/>
                  <dgm:constr type="ctrX" for="ch" forName="dot4" refType="w" fact="0.7687"/>
                  <dgm:constr type="ctrY" for="ch" forName="dot4" refType="h" fact="0.8745"/>
                  <dgm:constr type="w" for="ch" forName="dot4" refType="userD"/>
                  <dgm:constr type="h" for="ch" forName="dot4" refType="userD"/>
                  <dgm:constr type="ctrX" for="ch" forName="dot5" refType="w" fact="0.5325"/>
                  <dgm:constr type="ctrY" for="ch" forName="dot5" refType="h" fact="0.6419"/>
                  <dgm:constr type="w" for="ch" forName="dot5" refType="userD"/>
                  <dgm:constr type="h" for="ch" forName="dot5" refType="userD"/>
                  <dgm:constr type="ctrX" for="ch" forName="dot6" refType="w" fact="0.4514"/>
                  <dgm:constr type="ctrY" for="ch" forName="dot6" refType="h" fact="0.3784"/>
                  <dgm:constr type="w" for="ch" forName="dot6" refType="userD"/>
                  <dgm:constr type="h" for="ch" forName="dot6" refType="userD"/>
                  <dgm:constr type="ctrX" for="ch" forName="dotArrow1" refType="w" fact="0.4733"/>
                  <dgm:constr type="ctrY" for="ch" forName="dotArrow1" refType="h" fact="0.0496"/>
                  <dgm:constr type="w" for="ch" forName="dotArrow1" refType="userD"/>
                  <dgm:constr type="h" for="ch" forName="dotArrow1" refType="userD"/>
                  <dgm:constr type="ctrX" for="ch" forName="dotArrow2" refType="w" fact="0.4538"/>
                  <dgm:constr type="ctrY" for="ch" forName="dotArrow2" refType="h" fact="0.0282"/>
                  <dgm:constr type="w" for="ch" forName="dotArrow2" refType="userD"/>
                  <dgm:constr type="h" for="ch" forName="dotArrow2" refType="userD"/>
                  <dgm:constr type="ctrX" for="ch" forName="dotArrow3" refType="w" fact="0.4343"/>
                  <dgm:constr type="ctrY" for="ch" forName="dotArrow3" refType="h" fact="0.0068"/>
                  <dgm:constr type="w" for="ch" forName="dotArrow3" refType="userD"/>
                  <dgm:constr type="h" for="ch" forName="dotArrow3" refType="userD"/>
                  <dgm:constr type="ctrX" for="ch" forName="dotArrow4" refType="w" fact="0.4149"/>
                  <dgm:constr type="ctrY" for="ch" forName="dotArrow4" refType="h" fact="0.0282"/>
                  <dgm:constr type="w" for="ch" forName="dotArrow4" refType="userD"/>
                  <dgm:constr type="h" for="ch" forName="dotArrow4" refType="userD"/>
                  <dgm:constr type="ctrX" for="ch" forName="dotArrow5" refType="w" fact="0.3954"/>
                  <dgm:constr type="ctrY" for="ch" forName="dotArrow5" refType="h" fact="0.0496"/>
                  <dgm:constr type="w" for="ch" forName="dotArrow5" refType="userD"/>
                  <dgm:constr type="h" for="ch" forName="dotArrow5" refType="userD"/>
                  <dgm:constr type="ctrX" for="ch" forName="dotArrow6" refType="w" fact="0.4343"/>
                  <dgm:constr type="ctrY" for="ch" forName="dotArrow6" refType="h" fact="0.052"/>
                  <dgm:constr type="w" for="ch" forName="dotArrow6" refType="userD"/>
                  <dgm:constr type="h" for="ch" forName="dotArrow6" refType="userD"/>
                  <dgm:constr type="ctrX" for="ch" forName="dotArrow7" refType="w" fact="0.4343"/>
                  <dgm:constr type="ctrY" for="ch" forName="dotArrow7" refType="h" fact="0.0972"/>
                  <dgm:constr type="w" for="ch" forName="dotArrow7" refType="userD"/>
                  <dgm:constr type="h" for="ch" forName="dotArrow7" refType="userD"/>
                  <dgm:constr type="r" for="ch" forName="parTx1" refType="w" fact="0.8534"/>
                  <dgm:constr type="t" for="ch" forName="parTx1" refType="h" fact="0.9095"/>
                  <dgm:constr type="w" for="ch" forName="parTx1" refType="w" fact="0.294"/>
                  <dgm:constr type="h" for="ch" forName="parTx1" refType="h" fact="0.1222"/>
                  <dgm:constr type="ctrX" for="ch" forName="picture1" refType="w" fact="0.8667"/>
                  <dgm:constr type="ctrY" for="ch" forName="picture1" refType="h" fact="0.8922"/>
                  <dgm:constr type="w" for="ch" forName="picture1" refType="w" fact="0.1363"/>
                  <dgm:constr type="h" for="ch" forName="picture1" refType="h" fact="0.2113"/>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5895"/>
                  <dgm:constr type="t" for="ch" forName="parTx2" refType="h" fact="0.762"/>
                  <dgm:constr type="w" for="ch" forName="parTx2" refType="w" fact="0.294"/>
                  <dgm:constr type="h" for="ch" forName="parTx2" refType="h" fact="0.1222"/>
                  <dgm:constr type="ctrX" for="ch" forName="picture2" refType="w" fact="0.6028"/>
                  <dgm:constr type="ctrY" for="ch" forName="picture2" refType="h" fact="0.7447"/>
                  <dgm:constr type="w" for="ch" forName="picture2" refType="w" fact="0.1363"/>
                  <dgm:constr type="h" for="ch" forName="picture2" refType="h" fact="0.2113"/>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771"/>
                  <dgm:constr type="t" for="ch" forName="parTx3" refType="h" fact="0.5294"/>
                  <dgm:constr type="w" for="ch" forName="parTx3" refType="w" fact="0.294"/>
                  <dgm:constr type="h" for="ch" forName="parTx3" refType="h" fact="0.1222"/>
                  <dgm:constr type="ctrX" for="ch" forName="picture3" refType="w" fact="0.4905"/>
                  <dgm:constr type="ctrY" for="ch" forName="picture3" refType="h" fact="0.5121"/>
                  <dgm:constr type="w" for="ch" forName="picture3" refType="w" fact="0.1363"/>
                  <dgm:constr type="h" for="ch" forName="picture3" refType="h" fact="0.2113"/>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4278"/>
                  <dgm:constr type="t" for="ch" forName="parTx4" refType="h" fact="0.2523"/>
                  <dgm:constr type="w" for="ch" forName="parTx4" refType="w" fact="0.294"/>
                  <dgm:constr type="h" for="ch" forName="parTx4" refType="h" fact="0.1222"/>
                  <dgm:constr type="ctrX" for="ch" forName="picture4" refType="w" fact="0.4412"/>
                  <dgm:constr type="ctrY" for="ch" forName="picture4" refType="h" fact="0.235"/>
                  <dgm:constr type="w" for="ch" forName="picture4" refType="w" fact="0.1363"/>
                  <dgm:constr type="h" for="ch" forName="picture4" refType="h" fact="0.2113"/>
                  <dgm:constr type="r" for="ch" forName="desTx4" refType="l" refFor="ch" refForName="parTx4"/>
                  <dgm:constr type="l" for="ch" forName="desTx4"/>
                  <dgm:constr type="t" for="ch" forName="desTx4" refType="t" refFor="ch" refForName="parTx4"/>
                  <dgm:constr type="h" for="ch" forName="desTx4" refType="h" refFor="ch" refForName="parTx4"/>
                </dgm:constrLst>
              </dgm:if>
              <dgm:else name="Name41">
                <dgm:alg type="composite">
                  <dgm:param type="ar" val="1.26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userD" refType="w" fact="0.0167"/>
                  <dgm:constr type="ctrX" for="ch" forName="dot1" refType="w" fact="0.6022"/>
                  <dgm:constr type="ctrY" for="ch" forName="dot1" refType="h" fact="0.8215"/>
                  <dgm:constr type="w" for="ch" forName="dot1" refType="userD"/>
                  <dgm:constr type="h" for="ch" forName="dot1" refType="userD"/>
                  <dgm:constr type="ctrX" for="ch" forName="dot2" refType="w" fact="0.6394"/>
                  <dgm:constr type="ctrY" for="ch" forName="dot2" refType="h" fact="0.843"/>
                  <dgm:constr type="w" for="ch" forName="dot2" refType="userD"/>
                  <dgm:constr type="h" for="ch" forName="dot2" refType="userD"/>
                  <dgm:constr type="ctrX" for="ch" forName="dot3" refType="w" fact="0.6777"/>
                  <dgm:constr type="ctrY" for="ch" forName="dot3" refType="h" fact="0.8607"/>
                  <dgm:constr type="w" for="ch" forName="dot3" refType="userD"/>
                  <dgm:constr type="h" for="ch" forName="dot3" refType="userD"/>
                  <dgm:constr type="ctrX" for="ch" forName="dot4" refType="w" fact="0.7171"/>
                  <dgm:constr type="ctrY" for="ch" forName="dot4" refType="h" fact="0.8745"/>
                  <dgm:constr type="w" for="ch" forName="dot4" refType="userD"/>
                  <dgm:constr type="h" for="ch" forName="dot4" refType="userD"/>
                  <dgm:constr type="ctrX" for="ch" forName="dot5" refType="w" fact="0.4283"/>
                  <dgm:constr type="ctrY" for="ch" forName="dot5" refType="h" fact="0.6419"/>
                  <dgm:constr type="w" for="ch" forName="dot5" refType="userD"/>
                  <dgm:constr type="h" for="ch" forName="dot5" refType="userD"/>
                  <dgm:constr type="ctrX" for="ch" forName="dot6" refType="w" fact="0.3291"/>
                  <dgm:constr type="ctrY" for="ch" forName="dot6" refType="h" fact="0.3784"/>
                  <dgm:constr type="w" for="ch" forName="dot6" refType="userD"/>
                  <dgm:constr type="h" for="ch" forName="dot6" refType="userD"/>
                  <dgm:constr type="ctrX" for="ch" forName="dotArrow1" refType="w" fact="0.3559"/>
                  <dgm:constr type="ctrY" for="ch" forName="dotArrow1" refType="h" fact="0.0496"/>
                  <dgm:constr type="w" for="ch" forName="dotArrow1" refType="userD"/>
                  <dgm:constr type="h" for="ch" forName="dotArrow1" refType="userD"/>
                  <dgm:constr type="ctrX" for="ch" forName="dotArrow2" refType="w" fact="0.3321"/>
                  <dgm:constr type="ctrY" for="ch" forName="dotArrow2" refType="h" fact="0.0282"/>
                  <dgm:constr type="w" for="ch" forName="dotArrow2" refType="userD"/>
                  <dgm:constr type="h" for="ch" forName="dotArrow2" refType="userD"/>
                  <dgm:constr type="ctrX" for="ch" forName="dotArrow3" refType="w" fact="0.3083"/>
                  <dgm:constr type="ctrY" for="ch" forName="dotArrow3" refType="h" fact="0.0068"/>
                  <dgm:constr type="w" for="ch" forName="dotArrow3" refType="userD"/>
                  <dgm:constr type="h" for="ch" forName="dotArrow3" refType="userD"/>
                  <dgm:constr type="ctrX" for="ch" forName="dotArrow4" refType="w" fact="0.2845"/>
                  <dgm:constr type="ctrY" for="ch" forName="dotArrow4" refType="h" fact="0.0282"/>
                  <dgm:constr type="w" for="ch" forName="dotArrow4" refType="userD"/>
                  <dgm:constr type="h" for="ch" forName="dotArrow4" refType="userD"/>
                  <dgm:constr type="ctrX" for="ch" forName="dotArrow5" refType="w" fact="0.2606"/>
                  <dgm:constr type="ctrY" for="ch" forName="dotArrow5" refType="h" fact="0.0496"/>
                  <dgm:constr type="w" for="ch" forName="dotArrow5" refType="userD"/>
                  <dgm:constr type="h" for="ch" forName="dotArrow5" refType="userD"/>
                  <dgm:constr type="ctrX" for="ch" forName="dotArrow6" refType="w" fact="0.3083"/>
                  <dgm:constr type="ctrY" for="ch" forName="dotArrow6" refType="h" fact="0.052"/>
                  <dgm:constr type="w" for="ch" forName="dotArrow6" refType="userD"/>
                  <dgm:constr type="h" for="ch" forName="dotArrow6" refType="userD"/>
                  <dgm:constr type="ctrX" for="ch" forName="dotArrow7" refType="w" fact="0.3083"/>
                  <dgm:constr type="ctrY" for="ch" forName="dotArrow7" refType="h" fact="0.0972"/>
                  <dgm:constr type="w" for="ch" forName="dotArrow7" refType="userD"/>
                  <dgm:constr type="h" for="ch" forName="dotArrow7" refType="userD"/>
                  <dgm:constr type="r" for="ch" forName="parTx1" refType="w" fact="0.8207"/>
                  <dgm:constr type="t" for="ch" forName="parTx1" refType="h" fact="0.9064"/>
                  <dgm:constr type="w" for="ch" forName="parTx1" refType="w" fact="0.3595"/>
                  <dgm:constr type="h" for="ch" forName="parTx1" refType="h" fact="0.1222"/>
                  <dgm:constr type="ctrX" for="ch" forName="picture1" refType="w" fact="0.837"/>
                  <dgm:constr type="ctrY" for="ch" forName="picture1" refType="h" fact="0.8922"/>
                  <dgm:constr type="w" for="ch" forName="picture1" refType="w" fact="0.1667"/>
                  <dgm:constr type="h" for="ch" forName="picture1" refType="h" fact="0.2113"/>
                  <dgm:constr type="r" for="ch" forName="parTx2" refType="w" fact="0.498"/>
                  <dgm:constr type="t" for="ch" forName="parTx2" refType="h" fact="0.7589"/>
                  <dgm:constr type="w" for="ch" forName="parTx2" refType="w" fact="0.3595"/>
                  <dgm:constr type="h" for="ch" forName="parTx2" refType="h" fact="0.1222"/>
                  <dgm:constr type="ctrX" for="ch" forName="picture2" refType="w" fact="0.5143"/>
                  <dgm:constr type="ctrY" for="ch" forName="picture2" refType="h" fact="0.7447"/>
                  <dgm:constr type="w" for="ch" forName="picture2" refType="w" fact="0.1667"/>
                  <dgm:constr type="h" for="ch" forName="picture2" refType="h" fact="0.2113"/>
                  <dgm:constr type="r" for="ch" forName="parTx3" refType="w" fact="0.3606"/>
                  <dgm:constr type="t" for="ch" forName="parTx3" refType="h" fact="0.5263"/>
                  <dgm:constr type="w" for="ch" forName="parTx3" refType="w" fact="0.3595"/>
                  <dgm:constr type="h" for="ch" forName="parTx3" refType="h" fact="0.1222"/>
                  <dgm:constr type="ctrX" for="ch" forName="picture3" refType="w" fact="0.3769"/>
                  <dgm:constr type="ctrY" for="ch" forName="picture3" refType="h" fact="0.5121"/>
                  <dgm:constr type="w" for="ch" forName="picture3" refType="w" fact="0.1667"/>
                  <dgm:constr type="h" for="ch" forName="picture3" refType="h" fact="0.2113"/>
                  <dgm:constr type="r" for="ch" forName="parTx4" refType="w" fact="0.3003"/>
                  <dgm:constr type="t" for="ch" forName="parTx4" refType="h" fact="0.2492"/>
                  <dgm:constr type="w" for="ch" forName="parTx4" refType="w" fact="0.3595"/>
                  <dgm:constr type="h" for="ch" forName="parTx4" refType="h" fact="0.1222"/>
                  <dgm:constr type="ctrX" for="ch" forName="picture4" refType="w" fact="0.3166"/>
                  <dgm:constr type="ctrY" for="ch" forName="picture4" refType="h" fact="0.235"/>
                  <dgm:constr type="w" for="ch" forName="picture4" refType="w" fact="0.1667"/>
                  <dgm:constr type="h" for="ch" forName="picture4" refType="h" fact="0.2113"/>
                </dgm:constrLst>
              </dgm:else>
            </dgm:choose>
          </dgm:else>
        </dgm:choose>
      </dgm:if>
      <dgm:if name="Name42" axis="ch" ptType="node" func="cnt" op="equ" val="5">
        <dgm:choose name="Name43">
          <dgm:if name="Name44" func="var" arg="dir" op="equ" val="norm">
            <dgm:choose name="Name45">
              <dgm:if name="Name46" axis="des" func="maxDepth" op="gt" val="1">
                <dgm:alg type="composite">
                  <dgm:param type="ar" val="1.4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userD" refType="w" fact="0.0118"/>
                  <dgm:constr type="ctrX" for="ch" forName="dot1" refType="w" fact="0.3263"/>
                  <dgm:constr type="ctrY" for="ch" forName="dot1" refType="h" fact="0.8674"/>
                  <dgm:constr type="w" for="ch" forName="dot1" refType="userD"/>
                  <dgm:constr type="h" for="ch" forName="dot1" refType="userD"/>
                  <dgm:constr type="ctrX" for="ch" forName="dot2" refType="w" fact="0.3001"/>
                  <dgm:constr type="ctrY" for="ch" forName="dot2" refType="h" fact="0.8824"/>
                  <dgm:constr type="w" for="ch" forName="dot2" refType="userD"/>
                  <dgm:constr type="h" for="ch" forName="dot2" refType="userD"/>
                  <dgm:constr type="ctrX" for="ch" forName="dot3" refType="w" fact="0.2733"/>
                  <dgm:constr type="ctrY" for="ch" forName="dot3" refType="h" fact="0.8948"/>
                  <dgm:constr type="w" for="ch" forName="dot3" refType="userD"/>
                  <dgm:constr type="h" for="ch" forName="dot3" refType="userD"/>
                  <dgm:constr type="ctrX" for="ch" forName="dot4" refType="w" fact="0.2462"/>
                  <dgm:constr type="ctrY" for="ch" forName="dot4" refType="h" fact="0.9044"/>
                  <dgm:constr type="w" for="ch" forName="dot4" refType="userD"/>
                  <dgm:constr type="h" for="ch" forName="dot4" refType="userD"/>
                  <dgm:constr type="ctrX" for="ch" forName="dot5" refType="w" fact="0.4691"/>
                  <dgm:constr type="ctrY" for="ch" forName="dot5" refType="h" fact="0.7222"/>
                  <dgm:constr type="w" for="ch" forName="dot5" refType="userD"/>
                  <dgm:constr type="h" for="ch" forName="dot5" refType="userD"/>
                  <dgm:constr type="ctrX" for="ch" forName="dot6" refType="w" fact="0.4484"/>
                  <dgm:constr type="ctrY" for="ch" forName="dot6" refType="h" fact="0.7518"/>
                  <dgm:constr type="w" for="ch" forName="dot6" refType="userD"/>
                  <dgm:constr type="h" for="ch" forName="dot6" refType="userD"/>
                  <dgm:constr type="ctrX" for="ch" forName="dot7" refType="w" fact="0.5549"/>
                  <dgm:constr type="ctrY" for="ch" forName="dot7" refType="h" fact="0.5422"/>
                  <dgm:constr type="w" for="ch" forName="dot7" refType="userD"/>
                  <dgm:constr type="h" for="ch" forName="dot7" refType="userD"/>
                  <dgm:constr type="ctrX" for="ch" forName="dot8" refType="w" fact="0.601"/>
                  <dgm:constr type="ctrY" for="ch" forName="dot8" refType="h" fact="0.3229"/>
                  <dgm:constr type="w" for="ch" forName="dot8" refType="userD"/>
                  <dgm:constr type="h" for="ch" forName="dot8" refType="userD"/>
                  <dgm:constr type="ctrX" for="ch" forName="dotArrow1" refType="w" fact="0.5779"/>
                  <dgm:constr type="ctrY" for="ch" forName="dotArrow1" refType="h" fact="0.0635"/>
                  <dgm:constr type="w" for="ch" forName="dotArrow1" refType="userD"/>
                  <dgm:constr type="h" for="ch" forName="dotArrow1" refType="userD"/>
                  <dgm:constr type="ctrX" for="ch" forName="dotArrow2" refType="w" fact="0.5951"/>
                  <dgm:constr type="ctrY" for="ch" forName="dotArrow2" refType="h" fact="0.0448"/>
                  <dgm:constr type="w" for="ch" forName="dotArrow2" refType="userD"/>
                  <dgm:constr type="h" for="ch" forName="dotArrow2" refType="userD"/>
                  <dgm:constr type="ctrX" for="ch" forName="dotArrow3" refType="w" fact="0.6123"/>
                  <dgm:constr type="ctrY" for="ch" forName="dotArrow3" refType="h" fact="0.026"/>
                  <dgm:constr type="w" for="ch" forName="dotArrow3" refType="userD"/>
                  <dgm:constr type="h" for="ch" forName="dotArrow3" refType="userD"/>
                  <dgm:constr type="ctrX" for="ch" forName="dotArrow4" refType="w" fact="0.6295"/>
                  <dgm:constr type="ctrY" for="ch" forName="dotArrow4" refType="h" fact="0.0448"/>
                  <dgm:constr type="w" for="ch" forName="dotArrow4" refType="userD"/>
                  <dgm:constr type="h" for="ch" forName="dotArrow4" refType="userD"/>
                  <dgm:constr type="ctrX" for="ch" forName="dotArrow5" refType="w" fact="0.6467"/>
                  <dgm:constr type="ctrY" for="ch" forName="dotArrow5" refType="h" fact="0.0635"/>
                  <dgm:constr type="w" for="ch" forName="dotArrow5" refType="userD"/>
                  <dgm:constr type="h" for="ch" forName="dotArrow5" refType="userD"/>
                  <dgm:constr type="ctrX" for="ch" forName="dotArrow6" refType="w" fact="0.6123"/>
                  <dgm:constr type="ctrY" for="ch" forName="dotArrow6" refType="h" fact="0.0656"/>
                  <dgm:constr type="w" for="ch" forName="dotArrow6" refType="userD"/>
                  <dgm:constr type="h" for="ch" forName="dotArrow6" refType="userD"/>
                  <dgm:constr type="ctrX" for="ch" forName="dotArrow7" refType="w" fact="0.6123"/>
                  <dgm:constr type="ctrY" for="ch" forName="dotArrow7" refType="h" fact="0.1052"/>
                  <dgm:constr type="w" for="ch" forName="dotArrow7" refType="userD"/>
                  <dgm:constr type="h" for="ch" forName="dotArrow7" refType="userD"/>
                  <dgm:constr type="l" for="ch" forName="parTx1" refType="w" fact="0.1746"/>
                  <dgm:constr type="t" for="ch" forName="parTx1" refType="h" fact="0.9304"/>
                  <dgm:constr type="w" for="ch" forName="parTx1" refType="w" fact="0.2544"/>
                  <dgm:constr type="h" for="ch" forName="parTx1" refType="h" fact="0.0962"/>
                  <dgm:constr type="ctrX" for="ch" forName="picture1" refType="w" fact="0.1631"/>
                  <dgm:constr type="ctrY" for="ch" forName="picture1" refType="h" fact="0.9169"/>
                  <dgm:constr type="w" for="ch" forName="picture1" refType="w" fact="0.118"/>
                  <dgm:constr type="h" for="ch" forName="picture1" refType="h" fact="0.1663"/>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3982"/>
                  <dgm:constr type="t" for="ch" forName="parTx2" refType="h" fact="0.8167"/>
                  <dgm:constr type="w" for="ch" forName="parTx2" refType="w" fact="0.2544"/>
                  <dgm:constr type="h" for="ch" forName="parTx2" refType="h" fact="0.0962"/>
                  <dgm:constr type="ctrX" for="ch" forName="picture2" refType="w" fact="0.3866"/>
                  <dgm:constr type="ctrY" for="ch" forName="picture2" refType="h" fact="0.8032"/>
                  <dgm:constr type="w" for="ch" forName="picture2" refType="w" fact="0.118"/>
                  <dgm:constr type="h" for="ch" forName="picture2" refType="h" fact="0.1663"/>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194"/>
                  <dgm:constr type="t" for="ch" forName="parTx3" refType="h" fact="0.6524"/>
                  <dgm:constr type="w" for="ch" forName="parTx3" refType="w" fact="0.2544"/>
                  <dgm:constr type="h" for="ch" forName="parTx3" refType="h" fact="0.0962"/>
                  <dgm:constr type="ctrX" for="ch" forName="picture3" refType="w" fact="0.5078"/>
                  <dgm:constr type="ctrY" for="ch" forName="picture3" refType="h" fact="0.6389"/>
                  <dgm:constr type="w" for="ch" forName="picture3" refType="w" fact="0.118"/>
                  <dgm:constr type="h" for="ch" forName="picture3" refType="h" fact="0.1663"/>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5827"/>
                  <dgm:constr type="t" for="ch" forName="parTx4" refType="h" fact="0.4412"/>
                  <dgm:constr type="w" for="ch" forName="parTx4" refType="w" fact="0.2544"/>
                  <dgm:constr type="h" for="ch" forName="parTx4" refType="h" fact="0.0962"/>
                  <dgm:constr type="ctrX" for="ch" forName="picture4" refType="w" fact="0.5712"/>
                  <dgm:constr type="ctrY" for="ch" forName="picture4" refType="h" fact="0.4277"/>
                  <dgm:constr type="w" for="ch" forName="picture4" refType="w" fact="0.118"/>
                  <dgm:constr type="h" for="ch" forName="picture4" refType="h" fact="0.1663"/>
                  <dgm:constr type="l" for="ch" forName="desTx4" refType="r" refFor="ch" refForName="parTx4"/>
                  <dgm:constr type="r" for="ch" forName="desTx4" refType="w"/>
                  <dgm:constr type="t" for="ch" forName="desTx4" refType="t" refFor="ch" refForName="parTx4"/>
                  <dgm:constr type="h" for="ch" forName="desTx4" refType="h" refFor="ch" refForName="parTx4"/>
                  <dgm:constr type="l" for="ch" forName="parTx5" refType="w" fact="0.618"/>
                  <dgm:constr type="t" for="ch" forName="parTx5" refType="h" fact="0.2262"/>
                  <dgm:constr type="w" for="ch" forName="parTx5" refType="w" fact="0.2544"/>
                  <dgm:constr type="h" for="ch" forName="parTx5" refType="h" fact="0.0962"/>
                  <dgm:constr type="ctrX" for="ch" forName="picture5" refType="w" fact="0.6064"/>
                  <dgm:constr type="ctrY" for="ch" forName="picture5" refType="h" fact="0.2127"/>
                  <dgm:constr type="w" for="ch" forName="picture5" refType="w" fact="0.118"/>
                  <dgm:constr type="h" for="ch" forName="picture5" refType="h" fact="0.1663"/>
                  <dgm:constr type="l" for="ch" forName="desTx5" refType="r" refFor="ch" refForName="parTx5"/>
                  <dgm:constr type="r" for="ch" forName="desTx5" refType="w"/>
                  <dgm:constr type="t" for="ch" forName="desTx5" refType="t" refFor="ch" refForName="parTx5"/>
                  <dgm:constr type="h" for="ch" forName="desTx5" refType="h" refFor="ch" refForName="parTx5"/>
                </dgm:constrLst>
              </dgm:if>
              <dgm:else name="Name47">
                <dgm:alg type="composite">
                  <dgm:param type="ar" val="1.164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userD" refType="w" fact="0.0143"/>
                  <dgm:constr type="ctrX" for="ch" forName="dot1" refType="w" fact="0.3951"/>
                  <dgm:constr type="ctrY" for="ch" forName="dot1" refType="h" fact="0.8674"/>
                  <dgm:constr type="w" for="ch" forName="dot1" refType="userD"/>
                  <dgm:constr type="h" for="ch" forName="dot1" refType="userD"/>
                  <dgm:constr type="ctrX" for="ch" forName="dot2" refType="w" fact="0.3634"/>
                  <dgm:constr type="ctrY" for="ch" forName="dot2" refType="h" fact="0.8824"/>
                  <dgm:constr type="w" for="ch" forName="dot2" refType="userD"/>
                  <dgm:constr type="h" for="ch" forName="dot2" refType="userD"/>
                  <dgm:constr type="ctrX" for="ch" forName="dot3" refType="w" fact="0.331"/>
                  <dgm:constr type="ctrY" for="ch" forName="dot3" refType="h" fact="0.8948"/>
                  <dgm:constr type="w" for="ch" forName="dot3" refType="userD"/>
                  <dgm:constr type="h" for="ch" forName="dot3" refType="userD"/>
                  <dgm:constr type="ctrX" for="ch" forName="dot4" refType="w" fact="0.2981"/>
                  <dgm:constr type="ctrY" for="ch" forName="dot4" refType="h" fact="0.9044"/>
                  <dgm:constr type="w" for="ch" forName="dot4" refType="userD"/>
                  <dgm:constr type="h" for="ch" forName="dot4" refType="userD"/>
                  <dgm:constr type="ctrX" for="ch" forName="dot5" refType="w" fact="0.5681"/>
                  <dgm:constr type="ctrY" for="ch" forName="dot5" refType="h" fact="0.7222"/>
                  <dgm:constr type="w" for="ch" forName="dot5" refType="userD"/>
                  <dgm:constr type="h" for="ch" forName="dot5" refType="userD"/>
                  <dgm:constr type="ctrX" for="ch" forName="dot6" refType="w" fact="0.543"/>
                  <dgm:constr type="ctrY" for="ch" forName="dot6" refType="h" fact="0.7518"/>
                  <dgm:constr type="w" for="ch" forName="dot6" refType="userD"/>
                  <dgm:constr type="h" for="ch" forName="dot6" refType="userD"/>
                  <dgm:constr type="ctrX" for="ch" forName="dot7" refType="w" fact="0.672"/>
                  <dgm:constr type="ctrY" for="ch" forName="dot7" refType="h" fact="0.5422"/>
                  <dgm:constr type="w" for="ch" forName="dot7" refType="userD"/>
                  <dgm:constr type="h" for="ch" forName="dot7" refType="userD"/>
                  <dgm:constr type="ctrX" for="ch" forName="dot8" refType="w" fact="0.7278"/>
                  <dgm:constr type="ctrY" for="ch" forName="dot8" refType="h" fact="0.3229"/>
                  <dgm:constr type="w" for="ch" forName="dot8" refType="userD"/>
                  <dgm:constr type="h" for="ch" forName="dot8" refType="userD"/>
                  <dgm:constr type="ctrX" for="ch" forName="dotArrow1" refType="w" fact="0.6999"/>
                  <dgm:constr type="ctrY" for="ch" forName="dotArrow1" refType="h" fact="0.0635"/>
                  <dgm:constr type="w" for="ch" forName="dotArrow1" refType="userD"/>
                  <dgm:constr type="h" for="ch" forName="dotArrow1" refType="userD"/>
                  <dgm:constr type="ctrX" for="ch" forName="dotArrow2" refType="w" fact="0.7207"/>
                  <dgm:constr type="ctrY" for="ch" forName="dotArrow2" refType="h" fact="0.0448"/>
                  <dgm:constr type="w" for="ch" forName="dotArrow2" refType="userD"/>
                  <dgm:constr type="h" for="ch" forName="dotArrow2" refType="userD"/>
                  <dgm:constr type="ctrX" for="ch" forName="dotArrow3" refType="w" fact="0.7415"/>
                  <dgm:constr type="ctrY" for="ch" forName="dotArrow3" refType="h" fact="0.026"/>
                  <dgm:constr type="w" for="ch" forName="dotArrow3" refType="userD"/>
                  <dgm:constr type="h" for="ch" forName="dotArrow3" refType="userD"/>
                  <dgm:constr type="ctrX" for="ch" forName="dotArrow4" refType="w" fact="0.7624"/>
                  <dgm:constr type="ctrY" for="ch" forName="dotArrow4" refType="h" fact="0.0448"/>
                  <dgm:constr type="w" for="ch" forName="dotArrow4" refType="userD"/>
                  <dgm:constr type="h" for="ch" forName="dotArrow4" refType="userD"/>
                  <dgm:constr type="ctrX" for="ch" forName="dotArrow5" refType="w" fact="0.7832"/>
                  <dgm:constr type="ctrY" for="ch" forName="dotArrow5" refType="h" fact="0.0635"/>
                  <dgm:constr type="w" for="ch" forName="dotArrow5" refType="userD"/>
                  <dgm:constr type="h" for="ch" forName="dotArrow5" refType="userD"/>
                  <dgm:constr type="ctrX" for="ch" forName="dotArrow6" refType="w" fact="0.7415"/>
                  <dgm:constr type="ctrY" for="ch" forName="dotArrow6" refType="h" fact="0.0656"/>
                  <dgm:constr type="w" for="ch" forName="dotArrow6" refType="userD"/>
                  <dgm:constr type="h" for="ch" forName="dotArrow6" refType="userD"/>
                  <dgm:constr type="ctrX" for="ch" forName="dotArrow7" refType="w" fact="0.7415"/>
                  <dgm:constr type="ctrY" for="ch" forName="dotArrow7" refType="h" fact="0.1052"/>
                  <dgm:constr type="w" for="ch" forName="dotArrow7" refType="userD"/>
                  <dgm:constr type="h" for="ch" forName="dotArrow7" refType="userD"/>
                  <dgm:constr type="l" for="ch" forName="parTx1" refType="w" fact="0.2115"/>
                  <dgm:constr type="t" for="ch" forName="parTx1" refType="h" fact="0.928"/>
                  <dgm:constr type="w" for="ch" forName="parTx1" refType="w" fact="0.3081"/>
                  <dgm:constr type="h" for="ch" forName="parTx1" refType="h" fact="0.0962"/>
                  <dgm:constr type="ctrX" for="ch" forName="picture1" refType="w" fact="0.1975"/>
                  <dgm:constr type="ctrY" for="ch" forName="picture1" refType="h" fact="0.9169"/>
                  <dgm:constr type="w" for="ch" forName="picture1" refType="w" fact="0.1429"/>
                  <dgm:constr type="h" for="ch" forName="picture1" refType="h" fact="0.1663"/>
                  <dgm:constr type="l" for="ch" forName="parTx2" refType="w" fact="0.4822"/>
                  <dgm:constr type="t" for="ch" forName="parTx2" refType="h" fact="0.8143"/>
                  <dgm:constr type="w" for="ch" forName="parTx2" refType="w" fact="0.3081"/>
                  <dgm:constr type="h" for="ch" forName="parTx2" refType="h" fact="0.0962"/>
                  <dgm:constr type="ctrX" for="ch" forName="picture2" refType="w" fact="0.4682"/>
                  <dgm:constr type="ctrY" for="ch" forName="picture2" refType="h" fact="0.8032"/>
                  <dgm:constr type="w" for="ch" forName="picture2" refType="w" fact="0.1429"/>
                  <dgm:constr type="h" for="ch" forName="picture2" refType="h" fact="0.1663"/>
                  <dgm:constr type="l" for="ch" forName="parTx3" refType="w" fact="0.629"/>
                  <dgm:constr type="t" for="ch" forName="parTx3" refType="h" fact="0.65"/>
                  <dgm:constr type="w" for="ch" forName="parTx3" refType="w" fact="0.3081"/>
                  <dgm:constr type="h" for="ch" forName="parTx3" refType="h" fact="0.0962"/>
                  <dgm:constr type="ctrX" for="ch" forName="picture3" refType="w" fact="0.615"/>
                  <dgm:constr type="ctrY" for="ch" forName="picture3" refType="h" fact="0.6389"/>
                  <dgm:constr type="w" for="ch" forName="picture3" refType="w" fact="0.1429"/>
                  <dgm:constr type="h" for="ch" forName="picture3" refType="h" fact="0.1663"/>
                  <dgm:constr type="l" for="ch" forName="parTx4" refType="w" fact="0.7057"/>
                  <dgm:constr type="t" for="ch" forName="parTx4" refType="h" fact="0.4388"/>
                  <dgm:constr type="w" for="ch" forName="parTx4" refType="w" fact="0.3081"/>
                  <dgm:constr type="h" for="ch" forName="parTx4" refType="h" fact="0.0962"/>
                  <dgm:constr type="ctrX" for="ch" forName="picture4" refType="w" fact="0.6917"/>
                  <dgm:constr type="ctrY" for="ch" forName="picture4" refType="h" fact="0.4277"/>
                  <dgm:constr type="w" for="ch" forName="picture4" refType="w" fact="0.1429"/>
                  <dgm:constr type="h" for="ch" forName="picture4" refType="h" fact="0.1663"/>
                  <dgm:constr type="l" for="ch" forName="parTx5" refType="w" fact="0.7484"/>
                  <dgm:constr type="t" for="ch" forName="parTx5" refType="h" fact="0.2238"/>
                  <dgm:constr type="w" for="ch" forName="parTx5" refType="w" fact="0.3081"/>
                  <dgm:constr type="h" for="ch" forName="parTx5" refType="h" fact="0.0962"/>
                  <dgm:constr type="ctrX" for="ch" forName="picture5" refType="w" fact="0.7344"/>
                  <dgm:constr type="ctrY" for="ch" forName="picture5" refType="h" fact="0.2127"/>
                  <dgm:constr type="w" for="ch" forName="picture5" refType="w" fact="0.1429"/>
                  <dgm:constr type="h" for="ch" forName="picture5" refType="h" fact="0.1663"/>
                </dgm:constrLst>
              </dgm:else>
            </dgm:choose>
          </dgm:if>
          <dgm:else name="Name48">
            <dgm:choose name="Name49">
              <dgm:if name="Name50" axis="des" func="maxDepth" op="gt" val="1">
                <dgm:alg type="composite">
                  <dgm:param type="ar" val="1.4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userD" refType="w" fact="0.0118"/>
                  <dgm:constr type="ctrX" for="ch" forName="dot1" refType="w" fact="0.6737"/>
                  <dgm:constr type="ctrY" for="ch" forName="dot1" refType="h" fact="0.8674"/>
                  <dgm:constr type="w" for="ch" forName="dot1" refType="userD"/>
                  <dgm:constr type="h" for="ch" forName="dot1" refType="userD"/>
                  <dgm:constr type="ctrX" for="ch" forName="dot2" refType="w" fact="0.6999"/>
                  <dgm:constr type="ctrY" for="ch" forName="dot2" refType="h" fact="0.8824"/>
                  <dgm:constr type="w" for="ch" forName="dot2" refType="userD"/>
                  <dgm:constr type="h" for="ch" forName="dot2" refType="userD"/>
                  <dgm:constr type="ctrX" for="ch" forName="dot3" refType="w" fact="0.7267"/>
                  <dgm:constr type="ctrY" for="ch" forName="dot3" refType="h" fact="0.8948"/>
                  <dgm:constr type="w" for="ch" forName="dot3" refType="userD"/>
                  <dgm:constr type="h" for="ch" forName="dot3" refType="userD"/>
                  <dgm:constr type="ctrX" for="ch" forName="dot4" refType="w" fact="0.7538"/>
                  <dgm:constr type="ctrY" for="ch" forName="dot4" refType="h" fact="0.9044"/>
                  <dgm:constr type="w" for="ch" forName="dot4" refType="userD"/>
                  <dgm:constr type="h" for="ch" forName="dot4" refType="userD"/>
                  <dgm:constr type="ctrX" for="ch" forName="dot5" refType="w" fact="0.5309"/>
                  <dgm:constr type="ctrY" for="ch" forName="dot5" refType="h" fact="0.7222"/>
                  <dgm:constr type="w" for="ch" forName="dot5" refType="userD"/>
                  <dgm:constr type="h" for="ch" forName="dot5" refType="userD"/>
                  <dgm:constr type="ctrX" for="ch" forName="dot6" refType="w" fact="0.5516"/>
                  <dgm:constr type="ctrY" for="ch" forName="dot6" refType="h" fact="0.7518"/>
                  <dgm:constr type="w" for="ch" forName="dot6" refType="userD"/>
                  <dgm:constr type="h" for="ch" forName="dot6" refType="userD"/>
                  <dgm:constr type="ctrX" for="ch" forName="dot7" refType="w" fact="0.4451"/>
                  <dgm:constr type="ctrY" for="ch" forName="dot7" refType="h" fact="0.5422"/>
                  <dgm:constr type="w" for="ch" forName="dot7" refType="userD"/>
                  <dgm:constr type="h" for="ch" forName="dot7" refType="userD"/>
                  <dgm:constr type="ctrX" for="ch" forName="dot8" refType="w" fact="0.399"/>
                  <dgm:constr type="ctrY" for="ch" forName="dot8" refType="h" fact="0.3229"/>
                  <dgm:constr type="w" for="ch" forName="dot8" refType="userD"/>
                  <dgm:constr type="h" for="ch" forName="dot8" refType="userD"/>
                  <dgm:constr type="ctrX" for="ch" forName="dotArrow1" refType="w" fact="0.4221"/>
                  <dgm:constr type="ctrY" for="ch" forName="dotArrow1" refType="h" fact="0.0635"/>
                  <dgm:constr type="w" for="ch" forName="dotArrow1" refType="userD"/>
                  <dgm:constr type="h" for="ch" forName="dotArrow1" refType="userD"/>
                  <dgm:constr type="ctrX" for="ch" forName="dotArrow2" refType="w" fact="0.4049"/>
                  <dgm:constr type="ctrY" for="ch" forName="dotArrow2" refType="h" fact="0.0448"/>
                  <dgm:constr type="w" for="ch" forName="dotArrow2" refType="userD"/>
                  <dgm:constr type="h" for="ch" forName="dotArrow2" refType="userD"/>
                  <dgm:constr type="ctrX" for="ch" forName="dotArrow3" refType="w" fact="0.3877"/>
                  <dgm:constr type="ctrY" for="ch" forName="dotArrow3" refType="h" fact="0.026"/>
                  <dgm:constr type="w" for="ch" forName="dotArrow3" refType="userD"/>
                  <dgm:constr type="h" for="ch" forName="dotArrow3" refType="userD"/>
                  <dgm:constr type="ctrX" for="ch" forName="dotArrow4" refType="w" fact="0.3705"/>
                  <dgm:constr type="ctrY" for="ch" forName="dotArrow4" refType="h" fact="0.0448"/>
                  <dgm:constr type="w" for="ch" forName="dotArrow4" refType="userD"/>
                  <dgm:constr type="h" for="ch" forName="dotArrow4" refType="userD"/>
                  <dgm:constr type="ctrX" for="ch" forName="dotArrow5" refType="w" fact="0.3533"/>
                  <dgm:constr type="ctrY" for="ch" forName="dotArrow5" refType="h" fact="0.0635"/>
                  <dgm:constr type="w" for="ch" forName="dotArrow5" refType="userD"/>
                  <dgm:constr type="h" for="ch" forName="dotArrow5" refType="userD"/>
                  <dgm:constr type="ctrX" for="ch" forName="dotArrow6" refType="w" fact="0.3877"/>
                  <dgm:constr type="ctrY" for="ch" forName="dotArrow6" refType="h" fact="0.0656"/>
                  <dgm:constr type="w" for="ch" forName="dotArrow6" refType="userD"/>
                  <dgm:constr type="h" for="ch" forName="dotArrow6" refType="userD"/>
                  <dgm:constr type="ctrX" for="ch" forName="dotArrow7" refType="w" fact="0.3877"/>
                  <dgm:constr type="ctrY" for="ch" forName="dotArrow7" refType="h" fact="0.1052"/>
                  <dgm:constr type="w" for="ch" forName="dotArrow7" refType="userD"/>
                  <dgm:constr type="h" for="ch" forName="dotArrow7" refType="userD"/>
                  <dgm:constr type="r" for="ch" forName="parTx1" refType="w" fact="0.8254"/>
                  <dgm:constr type="t" for="ch" forName="parTx1" refType="h" fact="0.9304"/>
                  <dgm:constr type="w" for="ch" forName="parTx1" refType="w" fact="0.2544"/>
                  <dgm:constr type="h" for="ch" forName="parTx1" refType="h" fact="0.0962"/>
                  <dgm:constr type="ctrX" for="ch" forName="picture1" refType="w" fact="0.8369"/>
                  <dgm:constr type="ctrY" for="ch" forName="picture1" refType="h" fact="0.9169"/>
                  <dgm:constr type="w" for="ch" forName="picture1" refType="w" fact="0.118"/>
                  <dgm:constr type="h" for="ch" forName="picture1" refType="h" fact="0.1663"/>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6018"/>
                  <dgm:constr type="t" for="ch" forName="parTx2" refType="h" fact="0.8167"/>
                  <dgm:constr type="w" for="ch" forName="parTx2" refType="w" fact="0.2544"/>
                  <dgm:constr type="h" for="ch" forName="parTx2" refType="h" fact="0.0962"/>
                  <dgm:constr type="ctrX" for="ch" forName="picture2" refType="w" fact="0.6134"/>
                  <dgm:constr type="ctrY" for="ch" forName="picture2" refType="h" fact="0.8032"/>
                  <dgm:constr type="w" for="ch" forName="picture2" refType="w" fact="0.118"/>
                  <dgm:constr type="h" for="ch" forName="picture2" refType="h" fact="0.1663"/>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806"/>
                  <dgm:constr type="t" for="ch" forName="parTx3" refType="h" fact="0.6524"/>
                  <dgm:constr type="w" for="ch" forName="parTx3" refType="w" fact="0.2544"/>
                  <dgm:constr type="h" for="ch" forName="parTx3" refType="h" fact="0.0962"/>
                  <dgm:constr type="ctrX" for="ch" forName="picture3" refType="w" fact="0.4922"/>
                  <dgm:constr type="ctrY" for="ch" forName="picture3" refType="h" fact="0.6389"/>
                  <dgm:constr type="w" for="ch" forName="picture3" refType="w" fact="0.118"/>
                  <dgm:constr type="h" for="ch" forName="picture3" refType="h" fact="0.1663"/>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4173"/>
                  <dgm:constr type="t" for="ch" forName="parTx4" refType="h" fact="0.4412"/>
                  <dgm:constr type="w" for="ch" forName="parTx4" refType="w" fact="0.2544"/>
                  <dgm:constr type="h" for="ch" forName="parTx4" refType="h" fact="0.0962"/>
                  <dgm:constr type="ctrX" for="ch" forName="picture4" refType="w" fact="0.4288"/>
                  <dgm:constr type="ctrY" for="ch" forName="picture4" refType="h" fact="0.4277"/>
                  <dgm:constr type="w" for="ch" forName="picture4" refType="w" fact="0.118"/>
                  <dgm:constr type="h" for="ch" forName="picture4" refType="h" fact="0.1663"/>
                  <dgm:constr type="r" for="ch" forName="desTx4" refType="l" refFor="ch" refForName="parTx4"/>
                  <dgm:constr type="l" for="ch" forName="desTx4"/>
                  <dgm:constr type="t" for="ch" forName="desTx4" refType="t" refFor="ch" refForName="parTx4"/>
                  <dgm:constr type="h" for="ch" forName="desTx4" refType="h" refFor="ch" refForName="parTx4"/>
                  <dgm:constr type="r" for="ch" forName="parTx5" refType="w" fact="0.382"/>
                  <dgm:constr type="t" for="ch" forName="parTx5" refType="h" fact="0.2262"/>
                  <dgm:constr type="w" for="ch" forName="parTx5" refType="w" fact="0.2544"/>
                  <dgm:constr type="h" for="ch" forName="parTx5" refType="h" fact="0.0962"/>
                  <dgm:constr type="ctrX" for="ch" forName="picture5" refType="w" fact="0.3936"/>
                  <dgm:constr type="ctrY" for="ch" forName="picture5" refType="h" fact="0.2127"/>
                  <dgm:constr type="w" for="ch" forName="picture5" refType="w" fact="0.118"/>
                  <dgm:constr type="h" for="ch" forName="picture5" refType="h" fact="0.1663"/>
                  <dgm:constr type="r" for="ch" forName="desTx5" refType="l" refFor="ch" refForName="parTx5"/>
                  <dgm:constr type="l" for="ch" forName="desTx5"/>
                  <dgm:constr type="t" for="ch" forName="desTx5" refType="t" refFor="ch" refForName="parTx5"/>
                  <dgm:constr type="h" for="ch" forName="desTx5" refType="h" refFor="ch" refForName="parTx5"/>
                </dgm:constrLst>
              </dgm:if>
              <dgm:else name="Name51">
                <dgm:alg type="composite">
                  <dgm:param type="ar" val="1.164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userD" refType="w" fact="0.0143"/>
                  <dgm:constr type="ctrX" for="ch" forName="dot1" refType="w" fact="0.6049"/>
                  <dgm:constr type="ctrY" for="ch" forName="dot1" refType="h" fact="0.8674"/>
                  <dgm:constr type="w" for="ch" forName="dot1" refType="userD"/>
                  <dgm:constr type="h" for="ch" forName="dot1" refType="userD"/>
                  <dgm:constr type="ctrX" for="ch" forName="dot2" refType="w" fact="0.6366"/>
                  <dgm:constr type="ctrY" for="ch" forName="dot2" refType="h" fact="0.8824"/>
                  <dgm:constr type="w" for="ch" forName="dot2" refType="userD"/>
                  <dgm:constr type="h" for="ch" forName="dot2" refType="userD"/>
                  <dgm:constr type="ctrX" for="ch" forName="dot3" refType="w" fact="0.669"/>
                  <dgm:constr type="ctrY" for="ch" forName="dot3" refType="h" fact="0.8948"/>
                  <dgm:constr type="w" for="ch" forName="dot3" refType="userD"/>
                  <dgm:constr type="h" for="ch" forName="dot3" refType="userD"/>
                  <dgm:constr type="ctrX" for="ch" forName="dot4" refType="w" fact="0.7019"/>
                  <dgm:constr type="ctrY" for="ch" forName="dot4" refType="h" fact="0.9044"/>
                  <dgm:constr type="w" for="ch" forName="dot4" refType="userD"/>
                  <dgm:constr type="h" for="ch" forName="dot4" refType="userD"/>
                  <dgm:constr type="ctrX" for="ch" forName="dot5" refType="w" fact="0.4319"/>
                  <dgm:constr type="ctrY" for="ch" forName="dot5" refType="h" fact="0.7222"/>
                  <dgm:constr type="w" for="ch" forName="dot5" refType="userD"/>
                  <dgm:constr type="h" for="ch" forName="dot5" refType="userD"/>
                  <dgm:constr type="ctrX" for="ch" forName="dot6" refType="w" fact="0.457"/>
                  <dgm:constr type="ctrY" for="ch" forName="dot6" refType="h" fact="0.7518"/>
                  <dgm:constr type="w" for="ch" forName="dot6" refType="userD"/>
                  <dgm:constr type="h" for="ch" forName="dot6" refType="userD"/>
                  <dgm:constr type="ctrX" for="ch" forName="dot7" refType="w" fact="0.328"/>
                  <dgm:constr type="ctrY" for="ch" forName="dot7" refType="h" fact="0.5422"/>
                  <dgm:constr type="w" for="ch" forName="dot7" refType="userD"/>
                  <dgm:constr type="h" for="ch" forName="dot7" refType="userD"/>
                  <dgm:constr type="ctrX" for="ch" forName="dot8" refType="w" fact="0.2722"/>
                  <dgm:constr type="ctrY" for="ch" forName="dot8" refType="h" fact="0.3229"/>
                  <dgm:constr type="w" for="ch" forName="dot8" refType="userD"/>
                  <dgm:constr type="h" for="ch" forName="dot8" refType="userD"/>
                  <dgm:constr type="ctrX" for="ch" forName="dotArrow1" refType="w" fact="0.3001"/>
                  <dgm:constr type="ctrY" for="ch" forName="dotArrow1" refType="h" fact="0.0635"/>
                  <dgm:constr type="w" for="ch" forName="dotArrow1" refType="userD"/>
                  <dgm:constr type="h" for="ch" forName="dotArrow1" refType="userD"/>
                  <dgm:constr type="ctrX" for="ch" forName="dotArrow2" refType="w" fact="0.2793"/>
                  <dgm:constr type="ctrY" for="ch" forName="dotArrow2" refType="h" fact="0.0448"/>
                  <dgm:constr type="w" for="ch" forName="dotArrow2" refType="userD"/>
                  <dgm:constr type="h" for="ch" forName="dotArrow2" refType="userD"/>
                  <dgm:constr type="ctrX" for="ch" forName="dotArrow3" refType="w" fact="0.2585"/>
                  <dgm:constr type="ctrY" for="ch" forName="dotArrow3" refType="h" fact="0.026"/>
                  <dgm:constr type="w" for="ch" forName="dotArrow3" refType="userD"/>
                  <dgm:constr type="h" for="ch" forName="dotArrow3" refType="userD"/>
                  <dgm:constr type="ctrX" for="ch" forName="dotArrow4" refType="w" fact="0.2376"/>
                  <dgm:constr type="ctrY" for="ch" forName="dotArrow4" refType="h" fact="0.0448"/>
                  <dgm:constr type="w" for="ch" forName="dotArrow4" refType="userD"/>
                  <dgm:constr type="h" for="ch" forName="dotArrow4" refType="userD"/>
                  <dgm:constr type="ctrX" for="ch" forName="dotArrow5" refType="w" fact="0.2168"/>
                  <dgm:constr type="ctrY" for="ch" forName="dotArrow5" refType="h" fact="0.0635"/>
                  <dgm:constr type="w" for="ch" forName="dotArrow5" refType="userD"/>
                  <dgm:constr type="h" for="ch" forName="dotArrow5" refType="userD"/>
                  <dgm:constr type="ctrX" for="ch" forName="dotArrow6" refType="w" fact="0.2585"/>
                  <dgm:constr type="ctrY" for="ch" forName="dotArrow6" refType="h" fact="0.0656"/>
                  <dgm:constr type="w" for="ch" forName="dotArrow6" refType="userD"/>
                  <dgm:constr type="h" for="ch" forName="dotArrow6" refType="userD"/>
                  <dgm:constr type="ctrX" for="ch" forName="dotArrow7" refType="w" fact="0.2585"/>
                  <dgm:constr type="ctrY" for="ch" forName="dotArrow7" refType="h" fact="0.1052"/>
                  <dgm:constr type="w" for="ch" forName="dotArrow7" refType="userD"/>
                  <dgm:constr type="h" for="ch" forName="dotArrow7" refType="userD"/>
                  <dgm:constr type="r" for="ch" forName="parTx1" refType="w" fact="0.7885"/>
                  <dgm:constr type="t" for="ch" forName="parTx1" refType="h" fact="0.928"/>
                  <dgm:constr type="w" for="ch" forName="parTx1" refType="w" fact="0.3081"/>
                  <dgm:constr type="h" for="ch" forName="parTx1" refType="h" fact="0.0962"/>
                  <dgm:constr type="ctrX" for="ch" forName="picture1" refType="w" fact="0.8025"/>
                  <dgm:constr type="ctrY" for="ch" forName="picture1" refType="h" fact="0.9169"/>
                  <dgm:constr type="w" for="ch" forName="picture1" refType="w" fact="0.1429"/>
                  <dgm:constr type="h" for="ch" forName="picture1" refType="h" fact="0.1663"/>
                  <dgm:constr type="r" for="ch" forName="parTx2" refType="w" fact="0.5178"/>
                  <dgm:constr type="t" for="ch" forName="parTx2" refType="h" fact="0.8143"/>
                  <dgm:constr type="w" for="ch" forName="parTx2" refType="w" fact="0.3081"/>
                  <dgm:constr type="h" for="ch" forName="parTx2" refType="h" fact="0.0962"/>
                  <dgm:constr type="ctrX" for="ch" forName="picture2" refType="w" fact="0.5318"/>
                  <dgm:constr type="ctrY" for="ch" forName="picture2" refType="h" fact="0.8032"/>
                  <dgm:constr type="w" for="ch" forName="picture2" refType="w" fact="0.1429"/>
                  <dgm:constr type="h" for="ch" forName="picture2" refType="h" fact="0.1663"/>
                  <dgm:constr type="r" for="ch" forName="parTx3" refType="w" fact="0.371"/>
                  <dgm:constr type="t" for="ch" forName="parTx3" refType="h" fact="0.65"/>
                  <dgm:constr type="w" for="ch" forName="parTx3" refType="w" fact="0.3081"/>
                  <dgm:constr type="h" for="ch" forName="parTx3" refType="h" fact="0.0962"/>
                  <dgm:constr type="ctrX" for="ch" forName="picture3" refType="w" fact="0.385"/>
                  <dgm:constr type="ctrY" for="ch" forName="picture3" refType="h" fact="0.6389"/>
                  <dgm:constr type="w" for="ch" forName="picture3" refType="w" fact="0.1429"/>
                  <dgm:constr type="h" for="ch" forName="picture3" refType="h" fact="0.1663"/>
                  <dgm:constr type="r" for="ch" forName="parTx4" refType="w" fact="0.2943"/>
                  <dgm:constr type="t" for="ch" forName="parTx4" refType="h" fact="0.4388"/>
                  <dgm:constr type="w" for="ch" forName="parTx4" refType="w" fact="0.3081"/>
                  <dgm:constr type="h" for="ch" forName="parTx4" refType="h" fact="0.0962"/>
                  <dgm:constr type="ctrX" for="ch" forName="picture4" refType="w" fact="0.3083"/>
                  <dgm:constr type="ctrY" for="ch" forName="picture4" refType="h" fact="0.4277"/>
                  <dgm:constr type="w" for="ch" forName="picture4" refType="w" fact="0.1429"/>
                  <dgm:constr type="h" for="ch" forName="picture4" refType="h" fact="0.1663"/>
                  <dgm:constr type="r" for="ch" forName="parTx5" refType="w" fact="0.2516"/>
                  <dgm:constr type="t" for="ch" forName="parTx5" refType="h" fact="0.2238"/>
                  <dgm:constr type="w" for="ch" forName="parTx5" refType="w" fact="0.3081"/>
                  <dgm:constr type="h" for="ch" forName="parTx5" refType="h" fact="0.0962"/>
                  <dgm:constr type="ctrX" for="ch" forName="picture5" refType="w" fact="0.2656"/>
                  <dgm:constr type="ctrY" for="ch" forName="picture5" refType="h" fact="0.2127"/>
                  <dgm:constr type="w" for="ch" forName="picture5" refType="w" fact="0.1429"/>
                  <dgm:constr type="h" for="ch" forName="picture5" refType="h" fact="0.1663"/>
                </dgm:constrLst>
              </dgm:else>
            </dgm:choose>
          </dgm:else>
        </dgm:choose>
      </dgm:if>
      <dgm:if name="Name52" axis="ch" ptType="node" func="cnt" op="equ" val="6">
        <dgm:choose name="Name53">
          <dgm:if name="Name54" func="var" arg="dir" op="equ" val="norm">
            <dgm:choose name="Name55">
              <dgm:if name="Name56" axis="des" func="maxDepth" op="gt" val="1">
                <dgm:alg type="composite">
                  <dgm:param type="ar" val="1.3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userD" refType="w" fact="0.0105"/>
                  <dgm:constr type="ctrX" for="ch" forName="dot1" refType="w" fact="0.3608"/>
                  <dgm:constr type="ctrY" for="ch" forName="dot1" refType="h" fact="0.8839"/>
                  <dgm:constr type="w" for="ch" forName="dot1" refType="userD"/>
                  <dgm:constr type="h" for="ch" forName="dot1" refType="userD"/>
                  <dgm:constr type="ctrX" for="ch" forName="dot2" refType="w" fact="0.3384"/>
                  <dgm:constr type="ctrY" for="ch" forName="dot2" refType="h" fact="0.8967"/>
                  <dgm:constr type="w" for="ch" forName="dot2" refType="userD"/>
                  <dgm:constr type="h" for="ch" forName="dot2" refType="userD"/>
                  <dgm:constr type="ctrX" for="ch" forName="dot3" refType="w" fact="0.3155"/>
                  <dgm:constr type="ctrY" for="ch" forName="dot3" refType="h" fact="0.9076"/>
                  <dgm:constr type="w" for="ch" forName="dot3" refType="userD"/>
                  <dgm:constr type="h" for="ch" forName="dot3" refType="userD"/>
                  <dgm:constr type="ctrX" for="ch" forName="dot4" refType="w" fact="0.2923"/>
                  <dgm:constr type="ctrY" for="ch" forName="dot4" refType="h" fact="0.9165"/>
                  <dgm:constr type="w" for="ch" forName="dot4" refType="userD"/>
                  <dgm:constr type="h" for="ch" forName="dot4" refType="userD"/>
                  <dgm:constr type="ctrX" for="ch" forName="dot5" refType="w" fact="0.2688"/>
                  <dgm:constr type="ctrY" for="ch" forName="dot5" refType="h" fact="0.9234"/>
                  <dgm:constr type="w" for="ch" forName="dot5" refType="userD"/>
                  <dgm:constr type="h" for="ch" forName="dot5" refType="userD"/>
                  <dgm:constr type="ctrX" for="ch" forName="dot6" refType="w" fact="0.4883"/>
                  <dgm:constr type="ctrY" for="ch" forName="dot6" refType="h" fact="0.764"/>
                  <dgm:constr type="w" for="ch" forName="dot6" refType="userD"/>
                  <dgm:constr type="h" for="ch" forName="dot6" refType="userD"/>
                  <dgm:constr type="ctrX" for="ch" forName="dot7" refType="w" fact="0.4695"/>
                  <dgm:constr type="ctrY" for="ch" forName="dot7" refType="h" fact="0.7878"/>
                  <dgm:constr type="w" for="ch" forName="dot7" refType="userD"/>
                  <dgm:constr type="h" for="ch" forName="dot7" refType="userD"/>
                  <dgm:constr type="ctrX" for="ch" forName="dot8" refType="w" fact="0.5696"/>
                  <dgm:constr type="ctrY" for="ch" forName="dot8" refType="h" fact="0.6227"/>
                  <dgm:constr type="w" for="ch" forName="dot8" refType="userD"/>
                  <dgm:constr type="h" for="ch" forName="dot8" refType="userD"/>
                  <dgm:constr type="ctrX" for="ch" forName="dot9" refType="w" fact="0.6247"/>
                  <dgm:constr type="ctrY" for="ch" forName="dot9" refType="h" fact="0.4556"/>
                  <dgm:constr type="w" for="ch" forName="dot9" refType="userD"/>
                  <dgm:constr type="h" for="ch" forName="dot9" refType="userD"/>
                  <dgm:constr type="ctrX" for="ch" forName="dot10" refType="w" fact="0.6509"/>
                  <dgm:constr type="ctrY" for="ch" forName="dot10" refType="h" fact="0.2816"/>
                  <dgm:constr type="w" for="ch" forName="dot10" refType="userD"/>
                  <dgm:constr type="h" for="ch" forName="dot10" refType="userD"/>
                  <dgm:constr type="ctrX" for="ch" forName="dotArrow1" refType="w" fact="0.6281"/>
                  <dgm:constr type="ctrY" for="ch" forName="dotArrow1" refType="h" fact="0.0748"/>
                  <dgm:constr type="w" for="ch" forName="dotArrow1" refType="userD"/>
                  <dgm:constr type="h" for="ch" forName="dotArrow1" refType="userD"/>
                  <dgm:constr type="ctrX" for="ch" forName="dotArrow2" refType="w" fact="0.6437"/>
                  <dgm:constr type="ctrY" for="ch" forName="dotArrow2" refType="h" fact="0.0581"/>
                  <dgm:constr type="w" for="ch" forName="dotArrow2" refType="userD"/>
                  <dgm:constr type="h" for="ch" forName="dotArrow2" refType="userD"/>
                  <dgm:constr type="ctrX" for="ch" forName="dotArrow3" refType="w" fact="0.6593"/>
                  <dgm:constr type="ctrY" for="ch" forName="dotArrow3" refType="h" fact="0.0414"/>
                  <dgm:constr type="w" for="ch" forName="dotArrow3" refType="userD"/>
                  <dgm:constr type="h" for="ch" forName="dotArrow3" refType="userD"/>
                  <dgm:constr type="ctrX" for="ch" forName="dotArrow4" refType="w" fact="0.675"/>
                  <dgm:constr type="ctrY" for="ch" forName="dotArrow4" refType="h" fact="0.0581"/>
                  <dgm:constr type="w" for="ch" forName="dotArrow4" refType="userD"/>
                  <dgm:constr type="h" for="ch" forName="dotArrow4" refType="userD"/>
                  <dgm:constr type="ctrX" for="ch" forName="dotArrow5" refType="w" fact="0.6906"/>
                  <dgm:constr type="ctrY" for="ch" forName="dotArrow5" refType="h" fact="0.0748"/>
                  <dgm:constr type="w" for="ch" forName="dotArrow5" refType="userD"/>
                  <dgm:constr type="h" for="ch" forName="dotArrow5" refType="userD"/>
                  <dgm:constr type="ctrX" for="ch" forName="dotArrow6" refType="w" fact="0.6593"/>
                  <dgm:constr type="ctrY" for="ch" forName="dotArrow6" refType="h" fact="0.0766"/>
                  <dgm:constr type="w" for="ch" forName="dotArrow6" refType="userD"/>
                  <dgm:constr type="h" for="ch" forName="dotArrow6" refType="userD"/>
                  <dgm:constr type="ctrX" for="ch" forName="dotArrow7" refType="w" fact="0.6593"/>
                  <dgm:constr type="ctrY" for="ch" forName="dotArrow7" refType="h" fact="0.1118"/>
                  <dgm:constr type="w" for="ch" forName="dotArrow7" refType="userD"/>
                  <dgm:constr type="h" for="ch" forName="dotArrow7" refType="userD"/>
                  <dgm:constr type="l" for="ch" forName="parTx1" refType="w" fact="0.2091"/>
                  <dgm:constr type="t" for="ch" forName="parTx1" refType="h" fact="0.9433"/>
                  <dgm:constr type="w" for="ch" forName="parTx1" refType="w" fact="0.2275"/>
                  <dgm:constr type="h" for="ch" forName="parTx1" refType="h" fact="0.0811"/>
                  <dgm:constr type="ctrX" for="ch" forName="picture1" refType="w" fact="0.1988"/>
                  <dgm:constr type="ctrY" for="ch" forName="picture1" refType="h" fact="0.9322"/>
                  <dgm:constr type="w" for="ch" forName="picture1" refType="w" fact="0.1055"/>
                  <dgm:constr type="h" for="ch" forName="picture1" refType="h" fact="0.1403"/>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4273"/>
                  <dgm:constr type="t" for="ch" forName="parTx2" refType="h" fact="0.8468"/>
                  <dgm:constr type="w" for="ch" forName="parTx2" refType="w" fact="0.2275"/>
                  <dgm:constr type="h" for="ch" forName="parTx2" refType="h" fact="0.0811"/>
                  <dgm:constr type="ctrX" for="ch" forName="picture2" refType="w" fact="0.4169"/>
                  <dgm:constr type="ctrY" for="ch" forName="picture2" refType="h" fact="0.8357"/>
                  <dgm:constr type="w" for="ch" forName="picture2" refType="w" fact="0.1055"/>
                  <dgm:constr type="h" for="ch" forName="picture2" refType="h" fact="0.1403"/>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349"/>
                  <dgm:constr type="t" for="ch" forName="parTx3" refType="h" fact="0.7023"/>
                  <dgm:constr type="w" for="ch" forName="parTx3" refType="w" fact="0.2275"/>
                  <dgm:constr type="h" for="ch" forName="parTx3" refType="h" fact="0.0811"/>
                  <dgm:constr type="ctrX" for="ch" forName="picture3" refType="w" fact="0.5245"/>
                  <dgm:constr type="ctrY" for="ch" forName="picture3" refType="h" fact="0.6912"/>
                  <dgm:constr type="w" for="ch" forName="picture3" refType="w" fact="0.1055"/>
                  <dgm:constr type="h" for="ch" forName="picture3" refType="h" fact="0.1403"/>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5998"/>
                  <dgm:constr type="t" for="ch" forName="parTx4" refType="h" fact="0.5441"/>
                  <dgm:constr type="w" for="ch" forName="parTx4" refType="w" fact="0.2275"/>
                  <dgm:constr type="h" for="ch" forName="parTx4" refType="h" fact="0.0811"/>
                  <dgm:constr type="ctrX" for="ch" forName="picture4" refType="w" fact="0.5894"/>
                  <dgm:constr type="ctrY" for="ch" forName="picture4" refType="h" fact="0.533"/>
                  <dgm:constr type="w" for="ch" forName="picture4" refType="w" fact="0.1055"/>
                  <dgm:constr type="h" for="ch" forName="picture4" refType="h" fact="0.1403"/>
                  <dgm:constr type="l" for="ch" forName="desTx4" refType="r" refFor="ch" refForName="parTx4"/>
                  <dgm:constr type="r" for="ch" forName="desTx4" refType="w"/>
                  <dgm:constr type="t" for="ch" forName="desTx4" refType="t" refFor="ch" refForName="parTx4"/>
                  <dgm:constr type="h" for="ch" forName="desTx4" refType="h" refFor="ch" refForName="parTx4"/>
                  <dgm:constr type="l" for="ch" forName="parTx5" refType="w" fact="0.6416"/>
                  <dgm:constr type="t" for="ch" forName="parTx5" refType="h" fact="0.3737"/>
                  <dgm:constr type="w" for="ch" forName="parTx5" refType="w" fact="0.2275"/>
                  <dgm:constr type="h" for="ch" forName="parTx5" refType="h" fact="0.0811"/>
                  <dgm:constr type="ctrX" for="ch" forName="picture5" refType="w" fact="0.6313"/>
                  <dgm:constr type="ctrY" for="ch" forName="picture5" refType="h" fact="0.3626"/>
                  <dgm:constr type="w" for="ch" forName="picture5" refType="w" fact="0.1055"/>
                  <dgm:constr type="h" for="ch" forName="picture5" refType="h" fact="0.1403"/>
                  <dgm:constr type="l" for="ch" forName="desTx5" refType="r" refFor="ch" refForName="parTx5"/>
                  <dgm:constr type="r" for="ch" forName="desTx5" refType="w"/>
                  <dgm:constr type="t" for="ch" forName="desTx5" refType="t" refFor="ch" refForName="parTx5"/>
                  <dgm:constr type="h" for="ch" forName="desTx5" refType="h" refFor="ch" refForName="parTx5"/>
                  <dgm:constr type="l" for="ch" forName="parTx6" refType="w" fact="0.6644"/>
                  <dgm:constr type="t" for="ch" forName="parTx6" refType="h" fact="0.2061"/>
                  <dgm:constr type="w" for="ch" forName="parTx6" refType="w" fact="0.2275"/>
                  <dgm:constr type="h" for="ch" forName="parTx6" refType="h" fact="0.0811"/>
                  <dgm:constr type="ctrX" for="ch" forName="picture6" refType="w" fact="0.6541"/>
                  <dgm:constr type="ctrY" for="ch" forName="picture6" refType="h" fact="0.195"/>
                  <dgm:constr type="w" for="ch" forName="picture6" refType="w" fact="0.1055"/>
                  <dgm:constr type="h" for="ch" forName="picture6" refType="h" fact="0.1403"/>
                  <dgm:constr type="l" for="ch" forName="desTx6" refType="r" refFor="ch" refForName="parTx6"/>
                  <dgm:constr type="r" for="ch" forName="desTx6" refType="w"/>
                  <dgm:constr type="t" for="ch" forName="desTx6" refType="t" refFor="ch" refForName="parTx6"/>
                  <dgm:constr type="h" for="ch" forName="desTx6" refType="h" refFor="ch" refForName="parTx6"/>
                </dgm:constrLst>
              </dgm:if>
              <dgm:else name="Name57">
                <dgm:alg type="composite">
                  <dgm:param type="ar" val="1.122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userD" refType="w" fact="0.0125"/>
                  <dgm:constr type="ctrX" for="ch" forName="dot1" refType="w" fact="0.4276"/>
                  <dgm:constr type="ctrY" for="ch" forName="dot1" refType="h" fact="0.8839"/>
                  <dgm:constr type="w" for="ch" forName="dot1" refType="userD"/>
                  <dgm:constr type="h" for="ch" forName="dot1" refType="userD"/>
                  <dgm:constr type="ctrX" for="ch" forName="dot2" refType="w" fact="0.401"/>
                  <dgm:constr type="ctrY" for="ch" forName="dot2" refType="h" fact="0.8967"/>
                  <dgm:constr type="w" for="ch" forName="dot2" refType="userD"/>
                  <dgm:constr type="h" for="ch" forName="dot2" refType="userD"/>
                  <dgm:constr type="ctrX" for="ch" forName="dot3" refType="w" fact="0.3739"/>
                  <dgm:constr type="ctrY" for="ch" forName="dot3" refType="h" fact="0.9076"/>
                  <dgm:constr type="w" for="ch" forName="dot3" refType="userD"/>
                  <dgm:constr type="h" for="ch" forName="dot3" refType="userD"/>
                  <dgm:constr type="ctrX" for="ch" forName="dot4" refType="w" fact="0.3464"/>
                  <dgm:constr type="ctrY" for="ch" forName="dot4" refType="h" fact="0.9165"/>
                  <dgm:constr type="w" for="ch" forName="dot4" refType="userD"/>
                  <dgm:constr type="h" for="ch" forName="dot4" refType="userD"/>
                  <dgm:constr type="ctrX" for="ch" forName="dot5" refType="w" fact="0.3186"/>
                  <dgm:constr type="ctrY" for="ch" forName="dot5" refType="h" fact="0.9234"/>
                  <dgm:constr type="w" for="ch" forName="dot5" refType="userD"/>
                  <dgm:constr type="h" for="ch" forName="dot5" refType="userD"/>
                  <dgm:constr type="ctrX" for="ch" forName="dot6" refType="w" fact="0.5786"/>
                  <dgm:constr type="ctrY" for="ch" forName="dot6" refType="h" fact="0.764"/>
                  <dgm:constr type="w" for="ch" forName="dot6" refType="userD"/>
                  <dgm:constr type="h" for="ch" forName="dot6" refType="userD"/>
                  <dgm:constr type="ctrX" for="ch" forName="dot7" refType="w" fact="0.5564"/>
                  <dgm:constr type="ctrY" for="ch" forName="dot7" refType="h" fact="0.7878"/>
                  <dgm:constr type="w" for="ch" forName="dot7" refType="userD"/>
                  <dgm:constr type="h" for="ch" forName="dot7" refType="userD"/>
                  <dgm:constr type="ctrX" for="ch" forName="dot8" refType="w" fact="0.675"/>
                  <dgm:constr type="ctrY" for="ch" forName="dot8" refType="h" fact="0.6227"/>
                  <dgm:constr type="w" for="ch" forName="dot8" refType="userD"/>
                  <dgm:constr type="h" for="ch" forName="dot8" refType="userD"/>
                  <dgm:constr type="ctrX" for="ch" forName="dot9" refType="w" fact="0.7403"/>
                  <dgm:constr type="ctrY" for="ch" forName="dot9" refType="h" fact="0.4556"/>
                  <dgm:constr type="w" for="ch" forName="dot9" refType="userD"/>
                  <dgm:constr type="h" for="ch" forName="dot9" refType="userD"/>
                  <dgm:constr type="ctrX" for="ch" forName="dot10" refType="w" fact="0.7714"/>
                  <dgm:constr type="ctrY" for="ch" forName="dot10" refType="h" fact="0.2816"/>
                  <dgm:constr type="w" for="ch" forName="dot10" refType="userD"/>
                  <dgm:constr type="h" for="ch" forName="dot10" refType="userD"/>
                  <dgm:constr type="ctrX" for="ch" forName="dotArrow1" refType="w" fact="0.7443"/>
                  <dgm:constr type="ctrY" for="ch" forName="dotArrow1" refType="h" fact="0.0748"/>
                  <dgm:constr type="w" for="ch" forName="dotArrow1" refType="userD"/>
                  <dgm:constr type="h" for="ch" forName="dotArrow1" refType="userD"/>
                  <dgm:constr type="ctrX" for="ch" forName="dotArrow2" refType="w" fact="0.7628"/>
                  <dgm:constr type="ctrY" for="ch" forName="dotArrow2" refType="h" fact="0.0581"/>
                  <dgm:constr type="w" for="ch" forName="dotArrow2" refType="userD"/>
                  <dgm:constr type="h" for="ch" forName="dotArrow2" refType="userD"/>
                  <dgm:constr type="ctrX" for="ch" forName="dotArrow3" refType="w" fact="0.7814"/>
                  <dgm:constr type="ctrY" for="ch" forName="dotArrow3" refType="h" fact="0.0414"/>
                  <dgm:constr type="w" for="ch" forName="dotArrow3" refType="userD"/>
                  <dgm:constr type="h" for="ch" forName="dotArrow3" refType="userD"/>
                  <dgm:constr type="ctrX" for="ch" forName="dotArrow4" refType="w" fact="0.7999"/>
                  <dgm:constr type="ctrY" for="ch" forName="dotArrow4" refType="h" fact="0.0581"/>
                  <dgm:constr type="w" for="ch" forName="dotArrow4" refType="userD"/>
                  <dgm:constr type="h" for="ch" forName="dotArrow4" refType="userD"/>
                  <dgm:constr type="ctrX" for="ch" forName="dotArrow5" refType="w" fact="0.8184"/>
                  <dgm:constr type="ctrY" for="ch" forName="dotArrow5" refType="h" fact="0.0748"/>
                  <dgm:constr type="w" for="ch" forName="dotArrow5" refType="userD"/>
                  <dgm:constr type="h" for="ch" forName="dotArrow5" refType="userD"/>
                  <dgm:constr type="ctrX" for="ch" forName="dotArrow6" refType="w" fact="0.7814"/>
                  <dgm:constr type="ctrY" for="ch" forName="dotArrow6" refType="h" fact="0.0766"/>
                  <dgm:constr type="w" for="ch" forName="dotArrow6" refType="userD"/>
                  <dgm:constr type="h" for="ch" forName="dotArrow6" refType="userD"/>
                  <dgm:constr type="ctrX" for="ch" forName="dotArrow7" refType="w" fact="0.7814"/>
                  <dgm:constr type="ctrY" for="ch" forName="dotArrow7" refType="h" fact="0.1118"/>
                  <dgm:constr type="w" for="ch" forName="dotArrow7" refType="userD"/>
                  <dgm:constr type="h" for="ch" forName="dotArrow7" refType="userD"/>
                  <dgm:constr type="l" for="ch" forName="parTx1" refType="w" fact="0.2479"/>
                  <dgm:constr type="t" for="ch" forName="parTx1" refType="h" fact="0.9416"/>
                  <dgm:constr type="w" for="ch" forName="parTx1" refType="w" fact="0.2696"/>
                  <dgm:constr type="h" for="ch" forName="parTx1" refType="h" fact="0.0811"/>
                  <dgm:constr type="ctrX" for="ch" forName="picture1" refType="w" fact="0.2356"/>
                  <dgm:constr type="ctrY" for="ch" forName="picture1" refType="h" fact="0.9322"/>
                  <dgm:constr type="w" for="ch" forName="picture1" refType="w" fact="0.125"/>
                  <dgm:constr type="h" for="ch" forName="picture1" refType="h" fact="0.1403"/>
                  <dgm:constr type="l" for="ch" forName="parTx2" refType="w" fact="0.5064"/>
                  <dgm:constr type="t" for="ch" forName="parTx2" refType="h" fact="0.8451"/>
                  <dgm:constr type="w" for="ch" forName="parTx2" refType="w" fact="0.2696"/>
                  <dgm:constr type="h" for="ch" forName="parTx2" refType="h" fact="0.0811"/>
                  <dgm:constr type="ctrX" for="ch" forName="picture2" refType="w" fact="0.4941"/>
                  <dgm:constr type="ctrY" for="ch" forName="picture2" refType="h" fact="0.8357"/>
                  <dgm:constr type="w" for="ch" forName="picture2" refType="w" fact="0.125"/>
                  <dgm:constr type="h" for="ch" forName="picture2" refType="h" fact="0.1403"/>
                  <dgm:constr type="l" for="ch" forName="parTx3" refType="w" fact="0.6339"/>
                  <dgm:constr type="t" for="ch" forName="parTx3" refType="h" fact="0.7006"/>
                  <dgm:constr type="w" for="ch" forName="parTx3" refType="w" fact="0.2696"/>
                  <dgm:constr type="h" for="ch" forName="parTx3" refType="h" fact="0.0811"/>
                  <dgm:constr type="ctrX" for="ch" forName="picture3" refType="w" fact="0.6216"/>
                  <dgm:constr type="ctrY" for="ch" forName="picture3" refType="h" fact="0.6912"/>
                  <dgm:constr type="w" for="ch" forName="picture3" refType="w" fact="0.125"/>
                  <dgm:constr type="h" for="ch" forName="picture3" refType="h" fact="0.1403"/>
                  <dgm:constr type="l" for="ch" forName="parTx4" refType="w" fact="0.7108"/>
                  <dgm:constr type="t" for="ch" forName="parTx4" refType="h" fact="0.5424"/>
                  <dgm:constr type="w" for="ch" forName="parTx4" refType="w" fact="0.2696"/>
                  <dgm:constr type="h" for="ch" forName="parTx4" refType="h" fact="0.0811"/>
                  <dgm:constr type="ctrX" for="ch" forName="picture4" refType="w" fact="0.6985"/>
                  <dgm:constr type="ctrY" for="ch" forName="picture4" refType="h" fact="0.533"/>
                  <dgm:constr type="w" for="ch" forName="picture4" refType="w" fact="0.125"/>
                  <dgm:constr type="h" for="ch" forName="picture4" refType="h" fact="0.1403"/>
                  <dgm:constr type="l" for="ch" forName="parTx5" refType="w" fact="0.7604"/>
                  <dgm:constr type="t" for="ch" forName="parTx5" refType="h" fact="0.372"/>
                  <dgm:constr type="w" for="ch" forName="parTx5" refType="w" fact="0.2696"/>
                  <dgm:constr type="h" for="ch" forName="parTx5" refType="h" fact="0.0811"/>
                  <dgm:constr type="ctrX" for="ch" forName="picture5" refType="w" fact="0.7481"/>
                  <dgm:constr type="ctrY" for="ch" forName="picture5" refType="h" fact="0.3626"/>
                  <dgm:constr type="w" for="ch" forName="picture5" refType="w" fact="0.125"/>
                  <dgm:constr type="h" for="ch" forName="picture5" refType="h" fact="0.1403"/>
                  <dgm:constr type="l" for="ch" forName="parTx6" refType="w" fact="0.7874"/>
                  <dgm:constr type="t" for="ch" forName="parTx6" refType="h" fact="0.2044"/>
                  <dgm:constr type="w" for="ch" forName="parTx6" refType="w" fact="0.2696"/>
                  <dgm:constr type="h" for="ch" forName="parTx6" refType="h" fact="0.0811"/>
                  <dgm:constr type="ctrX" for="ch" forName="picture6" refType="w" fact="0.7751"/>
                  <dgm:constr type="ctrY" for="ch" forName="picture6" refType="h" fact="0.195"/>
                  <dgm:constr type="w" for="ch" forName="picture6" refType="w" fact="0.125"/>
                  <dgm:constr type="h" for="ch" forName="picture6" refType="h" fact="0.1403"/>
                </dgm:constrLst>
              </dgm:else>
            </dgm:choose>
          </dgm:if>
          <dgm:else name="Name58">
            <dgm:choose name="Name59">
              <dgm:if name="Name60" axis="des" func="maxDepth" op="gt" val="1">
                <dgm:alg type="composite">
                  <dgm:param type="ar" val="1.3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userD" refType="w" fact="0.0105"/>
                  <dgm:constr type="ctrX" for="ch" forName="dot1" refType="w" fact="0.6392"/>
                  <dgm:constr type="ctrY" for="ch" forName="dot1" refType="h" fact="0.8839"/>
                  <dgm:constr type="w" for="ch" forName="dot1" refType="userD"/>
                  <dgm:constr type="h" for="ch" forName="dot1" refType="userD"/>
                  <dgm:constr type="ctrX" for="ch" forName="dot2" refType="w" fact="0.6616"/>
                  <dgm:constr type="ctrY" for="ch" forName="dot2" refType="h" fact="0.8967"/>
                  <dgm:constr type="w" for="ch" forName="dot2" refType="userD"/>
                  <dgm:constr type="h" for="ch" forName="dot2" refType="userD"/>
                  <dgm:constr type="ctrX" for="ch" forName="dot3" refType="w" fact="0.6845"/>
                  <dgm:constr type="ctrY" for="ch" forName="dot3" refType="h" fact="0.9076"/>
                  <dgm:constr type="w" for="ch" forName="dot3" refType="userD"/>
                  <dgm:constr type="h" for="ch" forName="dot3" refType="userD"/>
                  <dgm:constr type="ctrX" for="ch" forName="dot4" refType="w" fact="0.7077"/>
                  <dgm:constr type="ctrY" for="ch" forName="dot4" refType="h" fact="0.9165"/>
                  <dgm:constr type="w" for="ch" forName="dot4" refType="userD"/>
                  <dgm:constr type="h" for="ch" forName="dot4" refType="userD"/>
                  <dgm:constr type="ctrX" for="ch" forName="dot5" refType="w" fact="0.7312"/>
                  <dgm:constr type="ctrY" for="ch" forName="dot5" refType="h" fact="0.9234"/>
                  <dgm:constr type="w" for="ch" forName="dot5" refType="userD"/>
                  <dgm:constr type="h" for="ch" forName="dot5" refType="userD"/>
                  <dgm:constr type="ctrX" for="ch" forName="dot6" refType="w" fact="0.5117"/>
                  <dgm:constr type="ctrY" for="ch" forName="dot6" refType="h" fact="0.764"/>
                  <dgm:constr type="w" for="ch" forName="dot6" refType="userD"/>
                  <dgm:constr type="h" for="ch" forName="dot6" refType="userD"/>
                  <dgm:constr type="ctrX" for="ch" forName="dot7" refType="w" fact="0.5305"/>
                  <dgm:constr type="ctrY" for="ch" forName="dot7" refType="h" fact="0.7878"/>
                  <dgm:constr type="w" for="ch" forName="dot7" refType="userD"/>
                  <dgm:constr type="h" for="ch" forName="dot7" refType="userD"/>
                  <dgm:constr type="ctrX" for="ch" forName="dot8" refType="w" fact="0.4304"/>
                  <dgm:constr type="ctrY" for="ch" forName="dot8" refType="h" fact="0.6227"/>
                  <dgm:constr type="w" for="ch" forName="dot8" refType="userD"/>
                  <dgm:constr type="h" for="ch" forName="dot8" refType="userD"/>
                  <dgm:constr type="ctrX" for="ch" forName="dot9" refType="w" fact="0.3753"/>
                  <dgm:constr type="ctrY" for="ch" forName="dot9" refType="h" fact="0.4556"/>
                  <dgm:constr type="w" for="ch" forName="dot9" refType="userD"/>
                  <dgm:constr type="h" for="ch" forName="dot9" refType="userD"/>
                  <dgm:constr type="ctrX" for="ch" forName="dot10" refType="w" fact="0.3491"/>
                  <dgm:constr type="ctrY" for="ch" forName="dot10" refType="h" fact="0.2816"/>
                  <dgm:constr type="w" for="ch" forName="dot10" refType="userD"/>
                  <dgm:constr type="h" for="ch" forName="dot10" refType="userD"/>
                  <dgm:constr type="ctrX" for="ch" forName="dotArrow1" refType="w" fact="0.3719"/>
                  <dgm:constr type="ctrY" for="ch" forName="dotArrow1" refType="h" fact="0.0748"/>
                  <dgm:constr type="w" for="ch" forName="dotArrow1" refType="userD"/>
                  <dgm:constr type="h" for="ch" forName="dotArrow1" refType="userD"/>
                  <dgm:constr type="ctrX" for="ch" forName="dotArrow2" refType="w" fact="0.3563"/>
                  <dgm:constr type="ctrY" for="ch" forName="dotArrow2" refType="h" fact="0.0581"/>
                  <dgm:constr type="w" for="ch" forName="dotArrow2" refType="userD"/>
                  <dgm:constr type="h" for="ch" forName="dotArrow2" refType="userD"/>
                  <dgm:constr type="ctrX" for="ch" forName="dotArrow3" refType="w" fact="0.3407"/>
                  <dgm:constr type="ctrY" for="ch" forName="dotArrow3" refType="h" fact="0.0414"/>
                  <dgm:constr type="w" for="ch" forName="dotArrow3" refType="userD"/>
                  <dgm:constr type="h" for="ch" forName="dotArrow3" refType="userD"/>
                  <dgm:constr type="ctrX" for="ch" forName="dotArrow4" refType="w" fact="0.325"/>
                  <dgm:constr type="ctrY" for="ch" forName="dotArrow4" refType="h" fact="0.0581"/>
                  <dgm:constr type="w" for="ch" forName="dotArrow4" refType="userD"/>
                  <dgm:constr type="h" for="ch" forName="dotArrow4" refType="userD"/>
                  <dgm:constr type="ctrX" for="ch" forName="dotArrow5" refType="w" fact="0.3094"/>
                  <dgm:constr type="ctrY" for="ch" forName="dotArrow5" refType="h" fact="0.0748"/>
                  <dgm:constr type="w" for="ch" forName="dotArrow5" refType="userD"/>
                  <dgm:constr type="h" for="ch" forName="dotArrow5" refType="userD"/>
                  <dgm:constr type="ctrX" for="ch" forName="dotArrow6" refType="w" fact="0.3407"/>
                  <dgm:constr type="ctrY" for="ch" forName="dotArrow6" refType="h" fact="0.0766"/>
                  <dgm:constr type="w" for="ch" forName="dotArrow6" refType="userD"/>
                  <dgm:constr type="h" for="ch" forName="dotArrow6" refType="userD"/>
                  <dgm:constr type="ctrX" for="ch" forName="dotArrow7" refType="w" fact="0.3407"/>
                  <dgm:constr type="ctrY" for="ch" forName="dotArrow7" refType="h" fact="0.1118"/>
                  <dgm:constr type="w" for="ch" forName="dotArrow7" refType="userD"/>
                  <dgm:constr type="h" for="ch" forName="dotArrow7" refType="userD"/>
                  <dgm:constr type="r" for="ch" forName="parTx1" refType="w" fact="0.7909"/>
                  <dgm:constr type="t" for="ch" forName="parTx1" refType="h" fact="0.9433"/>
                  <dgm:constr type="w" for="ch" forName="parTx1" refType="w" fact="0.2275"/>
                  <dgm:constr type="h" for="ch" forName="parTx1" refType="h" fact="0.0811"/>
                  <dgm:constr type="ctrX" for="ch" forName="picture1" refType="w" fact="0.8012"/>
                  <dgm:constr type="ctrY" for="ch" forName="picture1" refType="h" fact="0.9322"/>
                  <dgm:constr type="w" for="ch" forName="picture1" refType="w" fact="0.1055"/>
                  <dgm:constr type="h" for="ch" forName="picture1" refType="h" fact="0.1403"/>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5727"/>
                  <dgm:constr type="t" for="ch" forName="parTx2" refType="h" fact="0.8468"/>
                  <dgm:constr type="w" for="ch" forName="parTx2" refType="w" fact="0.2275"/>
                  <dgm:constr type="h" for="ch" forName="parTx2" refType="h" fact="0.0811"/>
                  <dgm:constr type="ctrX" for="ch" forName="picture2" refType="w" fact="0.5831"/>
                  <dgm:constr type="ctrY" for="ch" forName="picture2" refType="h" fact="0.8357"/>
                  <dgm:constr type="w" for="ch" forName="picture2" refType="w" fact="0.1055"/>
                  <dgm:constr type="h" for="ch" forName="picture2" refType="h" fact="0.1403"/>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651"/>
                  <dgm:constr type="t" for="ch" forName="parTx3" refType="h" fact="0.7023"/>
                  <dgm:constr type="w" for="ch" forName="parTx3" refType="w" fact="0.2275"/>
                  <dgm:constr type="h" for="ch" forName="parTx3" refType="h" fact="0.0811"/>
                  <dgm:constr type="ctrX" for="ch" forName="picture3" refType="w" fact="0.4755"/>
                  <dgm:constr type="ctrY" for="ch" forName="picture3" refType="h" fact="0.6912"/>
                  <dgm:constr type="w" for="ch" forName="picture3" refType="w" fact="0.1055"/>
                  <dgm:constr type="h" for="ch" forName="picture3" refType="h" fact="0.1403"/>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4002"/>
                  <dgm:constr type="t" for="ch" forName="parTx4" refType="h" fact="0.5441"/>
                  <dgm:constr type="w" for="ch" forName="parTx4" refType="w" fact="0.2275"/>
                  <dgm:constr type="h" for="ch" forName="parTx4" refType="h" fact="0.0811"/>
                  <dgm:constr type="ctrX" for="ch" forName="picture4" refType="w" fact="0.4106"/>
                  <dgm:constr type="ctrY" for="ch" forName="picture4" refType="h" fact="0.533"/>
                  <dgm:constr type="w" for="ch" forName="picture4" refType="w" fact="0.1055"/>
                  <dgm:constr type="h" for="ch" forName="picture4" refType="h" fact="0.1403"/>
                  <dgm:constr type="r" for="ch" forName="desTx4" refType="l" refFor="ch" refForName="parTx4"/>
                  <dgm:constr type="l" for="ch" forName="desTx4"/>
                  <dgm:constr type="t" for="ch" forName="desTx4" refType="t" refFor="ch" refForName="parTx4"/>
                  <dgm:constr type="h" for="ch" forName="desTx4" refType="h" refFor="ch" refForName="parTx4"/>
                  <dgm:constr type="r" for="ch" forName="parTx5" refType="w" fact="0.3584"/>
                  <dgm:constr type="t" for="ch" forName="parTx5" refType="h" fact="0.3737"/>
                  <dgm:constr type="w" for="ch" forName="parTx5" refType="w" fact="0.2275"/>
                  <dgm:constr type="h" for="ch" forName="parTx5" refType="h" fact="0.0811"/>
                  <dgm:constr type="ctrX" for="ch" forName="picture5" refType="w" fact="0.3687"/>
                  <dgm:constr type="ctrY" for="ch" forName="picture5" refType="h" fact="0.3626"/>
                  <dgm:constr type="w" for="ch" forName="picture5" refType="w" fact="0.1055"/>
                  <dgm:constr type="h" for="ch" forName="picture5" refType="h" fact="0.1403"/>
                  <dgm:constr type="r" for="ch" forName="desTx5" refType="l" refFor="ch" refForName="parTx5"/>
                  <dgm:constr type="l" for="ch" forName="desTx5"/>
                  <dgm:constr type="t" for="ch" forName="desTx5" refType="t" refFor="ch" refForName="parTx5"/>
                  <dgm:constr type="h" for="ch" forName="desTx5" refType="h" refFor="ch" refForName="parTx5"/>
                  <dgm:constr type="r" for="ch" forName="parTx6" refType="w" fact="0.3356"/>
                  <dgm:constr type="t" for="ch" forName="parTx6" refType="h" fact="0.2061"/>
                  <dgm:constr type="w" for="ch" forName="parTx6" refType="w" fact="0.2275"/>
                  <dgm:constr type="h" for="ch" forName="parTx6" refType="h" fact="0.0811"/>
                  <dgm:constr type="ctrX" for="ch" forName="picture6" refType="w" fact="0.3459"/>
                  <dgm:constr type="ctrY" for="ch" forName="picture6" refType="h" fact="0.195"/>
                  <dgm:constr type="w" for="ch" forName="picture6" refType="w" fact="0.1055"/>
                  <dgm:constr type="h" for="ch" forName="picture6" refType="h" fact="0.1403"/>
                  <dgm:constr type="r" for="ch" forName="desTx6" refType="l" refFor="ch" refForName="parTx6"/>
                  <dgm:constr type="l" for="ch" forName="desTx6"/>
                  <dgm:constr type="t" for="ch" forName="desTx6" refType="t" refFor="ch" refForName="parTx6"/>
                  <dgm:constr type="h" for="ch" forName="desTx6" refType="h" refFor="ch" refForName="parTx6"/>
                </dgm:constrLst>
              </dgm:if>
              <dgm:else name="Name61">
                <dgm:alg type="composite">
                  <dgm:param type="ar" val="1.122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userD" refType="w" fact="0.0125"/>
                  <dgm:constr type="ctrX" for="ch" forName="dot1" refType="w" fact="0.5724"/>
                  <dgm:constr type="ctrY" for="ch" forName="dot1" refType="h" fact="0.8839"/>
                  <dgm:constr type="w" for="ch" forName="dot1" refType="userD"/>
                  <dgm:constr type="h" for="ch" forName="dot1" refType="userD"/>
                  <dgm:constr type="ctrX" for="ch" forName="dot2" refType="w" fact="0.599"/>
                  <dgm:constr type="ctrY" for="ch" forName="dot2" refType="h" fact="0.8967"/>
                  <dgm:constr type="w" for="ch" forName="dot2" refType="userD"/>
                  <dgm:constr type="h" for="ch" forName="dot2" refType="userD"/>
                  <dgm:constr type="ctrX" for="ch" forName="dot3" refType="w" fact="0.6261"/>
                  <dgm:constr type="ctrY" for="ch" forName="dot3" refType="h" fact="0.9076"/>
                  <dgm:constr type="w" for="ch" forName="dot3" refType="userD"/>
                  <dgm:constr type="h" for="ch" forName="dot3" refType="userD"/>
                  <dgm:constr type="ctrX" for="ch" forName="dot4" refType="w" fact="0.6536"/>
                  <dgm:constr type="ctrY" for="ch" forName="dot4" refType="h" fact="0.9165"/>
                  <dgm:constr type="w" for="ch" forName="dot4" refType="userD"/>
                  <dgm:constr type="h" for="ch" forName="dot4" refType="userD"/>
                  <dgm:constr type="ctrX" for="ch" forName="dot5" refType="w" fact="0.6814"/>
                  <dgm:constr type="ctrY" for="ch" forName="dot5" refType="h" fact="0.9234"/>
                  <dgm:constr type="w" for="ch" forName="dot5" refType="userD"/>
                  <dgm:constr type="h" for="ch" forName="dot5" refType="userD"/>
                  <dgm:constr type="ctrX" for="ch" forName="dot6" refType="w" fact="0.4214"/>
                  <dgm:constr type="ctrY" for="ch" forName="dot6" refType="h" fact="0.764"/>
                  <dgm:constr type="w" for="ch" forName="dot6" refType="userD"/>
                  <dgm:constr type="h" for="ch" forName="dot6" refType="userD"/>
                  <dgm:constr type="ctrX" for="ch" forName="dot7" refType="w" fact="0.4436"/>
                  <dgm:constr type="ctrY" for="ch" forName="dot7" refType="h" fact="0.7878"/>
                  <dgm:constr type="w" for="ch" forName="dot7" refType="userD"/>
                  <dgm:constr type="h" for="ch" forName="dot7" refType="userD"/>
                  <dgm:constr type="ctrX" for="ch" forName="dot8" refType="w" fact="0.325"/>
                  <dgm:constr type="ctrY" for="ch" forName="dot8" refType="h" fact="0.6227"/>
                  <dgm:constr type="w" for="ch" forName="dot8" refType="userD"/>
                  <dgm:constr type="h" for="ch" forName="dot8" refType="userD"/>
                  <dgm:constr type="ctrX" for="ch" forName="dot9" refType="w" fact="0.2597"/>
                  <dgm:constr type="ctrY" for="ch" forName="dot9" refType="h" fact="0.4556"/>
                  <dgm:constr type="w" for="ch" forName="dot9" refType="userD"/>
                  <dgm:constr type="h" for="ch" forName="dot9" refType="userD"/>
                  <dgm:constr type="ctrX" for="ch" forName="dot10" refType="w" fact="0.2286"/>
                  <dgm:constr type="ctrY" for="ch" forName="dot10" refType="h" fact="0.2816"/>
                  <dgm:constr type="w" for="ch" forName="dot10" refType="userD"/>
                  <dgm:constr type="h" for="ch" forName="dot10" refType="userD"/>
                  <dgm:constr type="ctrX" for="ch" forName="dotArrow1" refType="w" fact="0.2557"/>
                  <dgm:constr type="ctrY" for="ch" forName="dotArrow1" refType="h" fact="0.0748"/>
                  <dgm:constr type="w" for="ch" forName="dotArrow1" refType="userD"/>
                  <dgm:constr type="h" for="ch" forName="dotArrow1" refType="userD"/>
                  <dgm:constr type="ctrX" for="ch" forName="dotArrow2" refType="w" fact="0.2372"/>
                  <dgm:constr type="ctrY" for="ch" forName="dotArrow2" refType="h" fact="0.0581"/>
                  <dgm:constr type="w" for="ch" forName="dotArrow2" refType="userD"/>
                  <dgm:constr type="h" for="ch" forName="dotArrow2" refType="userD"/>
                  <dgm:constr type="ctrX" for="ch" forName="dotArrow3" refType="w" fact="0.2187"/>
                  <dgm:constr type="ctrY" for="ch" forName="dotArrow3" refType="h" fact="0.0414"/>
                  <dgm:constr type="w" for="ch" forName="dotArrow3" refType="userD"/>
                  <dgm:constr type="h" for="ch" forName="dotArrow3" refType="userD"/>
                  <dgm:constr type="ctrX" for="ch" forName="dotArrow4" refType="w" fact="0.2001"/>
                  <dgm:constr type="ctrY" for="ch" forName="dotArrow4" refType="h" fact="0.0581"/>
                  <dgm:constr type="w" for="ch" forName="dotArrow4" refType="userD"/>
                  <dgm:constr type="h" for="ch" forName="dotArrow4" refType="userD"/>
                  <dgm:constr type="ctrX" for="ch" forName="dotArrow5" refType="w" fact="0.1816"/>
                  <dgm:constr type="ctrY" for="ch" forName="dotArrow5" refType="h" fact="0.0748"/>
                  <dgm:constr type="w" for="ch" forName="dotArrow5" refType="userD"/>
                  <dgm:constr type="h" for="ch" forName="dotArrow5" refType="userD"/>
                  <dgm:constr type="ctrX" for="ch" forName="dotArrow6" refType="w" fact="0.2187"/>
                  <dgm:constr type="ctrY" for="ch" forName="dotArrow6" refType="h" fact="0.0766"/>
                  <dgm:constr type="w" for="ch" forName="dotArrow6" refType="userD"/>
                  <dgm:constr type="h" for="ch" forName="dotArrow6" refType="userD"/>
                  <dgm:constr type="ctrX" for="ch" forName="dotArrow7" refType="w" fact="0.2187"/>
                  <dgm:constr type="ctrY" for="ch" forName="dotArrow7" refType="h" fact="0.1118"/>
                  <dgm:constr type="w" for="ch" forName="dotArrow7" refType="userD"/>
                  <dgm:constr type="h" for="ch" forName="dotArrow7" refType="userD"/>
                  <dgm:constr type="r" for="ch" forName="parTx1" refType="w" fact="0.7522"/>
                  <dgm:constr type="t" for="ch" forName="parTx1" refType="h" fact="0.9416"/>
                  <dgm:constr type="w" for="ch" forName="parTx1" refType="w" fact="0.2696"/>
                  <dgm:constr type="h" for="ch" forName="parTx1" refType="h" fact="0.0811"/>
                  <dgm:constr type="ctrX" for="ch" forName="picture1" refType="w" fact="0.7644"/>
                  <dgm:constr type="ctrY" for="ch" forName="picture1" refType="h" fact="0.9322"/>
                  <dgm:constr type="w" for="ch" forName="picture1" refType="w" fact="0.125"/>
                  <dgm:constr type="h" for="ch" forName="picture1" refType="h" fact="0.1403"/>
                  <dgm:constr type="r" for="ch" forName="parTx2" refType="w" fact="0.4937"/>
                  <dgm:constr type="t" for="ch" forName="parTx2" refType="h" fact="0.8451"/>
                  <dgm:constr type="w" for="ch" forName="parTx2" refType="w" fact="0.2696"/>
                  <dgm:constr type="h" for="ch" forName="parTx2" refType="h" fact="0.0811"/>
                  <dgm:constr type="ctrX" for="ch" forName="picture2" refType="w" fact="0.5059"/>
                  <dgm:constr type="ctrY" for="ch" forName="picture2" refType="h" fact="0.8357"/>
                  <dgm:constr type="w" for="ch" forName="picture2" refType="w" fact="0.125"/>
                  <dgm:constr type="h" for="ch" forName="picture2" refType="h" fact="0.1403"/>
                  <dgm:constr type="r" for="ch" forName="parTx3" refType="w" fact="0.3662"/>
                  <dgm:constr type="t" for="ch" forName="parTx3" refType="h" fact="0.7006"/>
                  <dgm:constr type="w" for="ch" forName="parTx3" refType="w" fact="0.2696"/>
                  <dgm:constr type="h" for="ch" forName="parTx3" refType="h" fact="0.0811"/>
                  <dgm:constr type="ctrX" for="ch" forName="picture3" refType="w" fact="0.3784"/>
                  <dgm:constr type="ctrY" for="ch" forName="picture3" refType="h" fact="0.6912"/>
                  <dgm:constr type="w" for="ch" forName="picture3" refType="w" fact="0.125"/>
                  <dgm:constr type="h" for="ch" forName="picture3" refType="h" fact="0.1403"/>
                  <dgm:constr type="r" for="ch" forName="parTx4" refType="w" fact="0.2893"/>
                  <dgm:constr type="t" for="ch" forName="parTx4" refType="h" fact="0.5424"/>
                  <dgm:constr type="w" for="ch" forName="parTx4" refType="w" fact="0.2696"/>
                  <dgm:constr type="h" for="ch" forName="parTx4" refType="h" fact="0.0811"/>
                  <dgm:constr type="ctrX" for="ch" forName="picture4" refType="w" fact="0.3015"/>
                  <dgm:constr type="ctrY" for="ch" forName="picture4" refType="h" fact="0.533"/>
                  <dgm:constr type="w" for="ch" forName="picture4" refType="w" fact="0.125"/>
                  <dgm:constr type="h" for="ch" forName="picture4" refType="h" fact="0.1403"/>
                  <dgm:constr type="r" for="ch" forName="parTx5" refType="w" fact="0.2397"/>
                  <dgm:constr type="t" for="ch" forName="parTx5" refType="h" fact="0.372"/>
                  <dgm:constr type="w" for="ch" forName="parTx5" refType="w" fact="0.2696"/>
                  <dgm:constr type="h" for="ch" forName="parTx5" refType="h" fact="0.0811"/>
                  <dgm:constr type="ctrX" for="ch" forName="picture5" refType="w" fact="0.2519"/>
                  <dgm:constr type="ctrY" for="ch" forName="picture5" refType="h" fact="0.3626"/>
                  <dgm:constr type="w" for="ch" forName="picture5" refType="w" fact="0.125"/>
                  <dgm:constr type="h" for="ch" forName="picture5" refType="h" fact="0.1403"/>
                  <dgm:constr type="r" for="ch" forName="parTx6" refType="w" fact="0.2127"/>
                  <dgm:constr type="t" for="ch" forName="parTx6" refType="h" fact="0.2044"/>
                  <dgm:constr type="w" for="ch" forName="parTx6" refType="w" fact="0.2696"/>
                  <dgm:constr type="h" for="ch" forName="parTx6" refType="h" fact="0.0811"/>
                  <dgm:constr type="ctrX" for="ch" forName="picture6" refType="w" fact="0.2249"/>
                  <dgm:constr type="ctrY" for="ch" forName="picture6" refType="h" fact="0.195"/>
                  <dgm:constr type="w" for="ch" forName="picture6" refType="w" fact="0.125"/>
                  <dgm:constr type="h" for="ch" forName="picture6" refType="h" fact="0.1403"/>
                </dgm:constrLst>
              </dgm:else>
            </dgm:choose>
          </dgm:else>
        </dgm:choose>
      </dgm:if>
      <dgm:else name="Name62">
        <dgm:choose name="Name63">
          <dgm:if name="Name64" func="var" arg="dir" op="equ" val="norm">
            <dgm:choose name="Name65">
              <dgm:if name="Name66" axis="des" func="maxDepth" op="gt" val="1">
                <dgm:alg type="composite">
                  <dgm:param type="ar" val="1.2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primFontSz" for="ch" forName="desTx7" refType="primFontSz" refFor="ch" refForName="desTx1" op="equ"/>
                  <dgm:constr type="userD" refType="w" fact="0.0097"/>
                  <dgm:constr type="ctrX" for="ch" forName="dot1" refType="w" fact="0.3909"/>
                  <dgm:constr type="ctrY" for="ch" forName="dot1" refType="h" fact="0.8342"/>
                  <dgm:constr type="w" for="ch" forName="dot1" refType="userD"/>
                  <dgm:constr type="h" for="ch" forName="dot1" refType="userD"/>
                  <dgm:constr type="ctrX" for="ch" forName="dot2" refType="w" fact="0.3721"/>
                  <dgm:constr type="ctrY" for="ch" forName="dot2" refType="h" fact="0.8448"/>
                  <dgm:constr type="w" for="ch" forName="dot2" refType="userD"/>
                  <dgm:constr type="h" for="ch" forName="dot2" refType="userD"/>
                  <dgm:constr type="ctrX" for="ch" forName="dot3" refType="w" fact="0.353"/>
                  <dgm:constr type="ctrY" for="ch" forName="dot3" refType="h" fact="0.8539"/>
                  <dgm:constr type="w" for="ch" forName="dot3" refType="userD"/>
                  <dgm:constr type="h" for="ch" forName="dot3" refType="userD"/>
                  <dgm:constr type="ctrX" for="ch" forName="dot4" refType="w" fact="0.3337"/>
                  <dgm:constr type="ctrY" for="ch" forName="dot4" refType="h" fact="0.8615"/>
                  <dgm:constr type="w" for="ch" forName="dot4" refType="userD"/>
                  <dgm:constr type="h" for="ch" forName="dot4" refType="userD"/>
                  <dgm:constr type="ctrX" for="ch" forName="dot5" refType="w" fact="0.3142"/>
                  <dgm:constr type="ctrY" for="ch" forName="dot5" refType="h" fact="0.8676"/>
                  <dgm:constr type="w" for="ch" forName="dot5" refType="userD"/>
                  <dgm:constr type="h" for="ch" forName="dot5" refType="userD"/>
                  <dgm:constr type="ctrX" for="ch" forName="dot6" refType="w" fact="0.5088"/>
                  <dgm:constr type="ctrY" for="ch" forName="dot6" refType="h" fact="0.7255"/>
                  <dgm:constr type="w" for="ch" forName="dot6" refType="userD"/>
                  <dgm:constr type="h" for="ch" forName="dot6" refType="userD"/>
                  <dgm:constr type="ctrX" for="ch" forName="dot7" refType="w" fact="0.4926"/>
                  <dgm:constr type="ctrY" for="ch" forName="dot7" refType="h" fact="0.7454"/>
                  <dgm:constr type="w" for="ch" forName="dot7" refType="userD"/>
                  <dgm:constr type="h" for="ch" forName="dot7" refType="userD"/>
                  <dgm:constr type="ctrX" for="ch" forName="dot8" refType="w" fact="0.5836"/>
                  <dgm:constr type="ctrY" for="ch" forName="dot8" refType="h" fact="0.6026"/>
                  <dgm:constr type="w" for="ch" forName="dot8" refType="userD"/>
                  <dgm:constr type="h" for="ch" forName="dot8" refType="userD"/>
                  <dgm:constr type="ctrX" for="ch" forName="dot9" refType="w" fact="0.6371"/>
                  <dgm:constr type="ctrY" for="ch" forName="dot9" refType="h" fact="0.4632"/>
                  <dgm:constr type="w" for="ch" forName="dot9" refType="userD"/>
                  <dgm:constr type="h" for="ch" forName="dot9" refType="userD"/>
                  <dgm:constr type="ctrX" for="ch" forName="dot10" refType="w" fact="0.6701"/>
                  <dgm:constr type="ctrY" for="ch" forName="dot10" refType="h" fact="0.3187"/>
                  <dgm:constr type="w" for="ch" forName="dot10" refType="userD"/>
                  <dgm:constr type="h" for="ch" forName="dot10" refType="userD"/>
                  <dgm:constr type="ctrX" for="ch" forName="dot11" refType="w" fact="0.6853"/>
                  <dgm:constr type="ctrY" for="ch" forName="dot11" refType="h" fact="0.1763"/>
                  <dgm:constr type="w" for="ch" forName="dot11" refType="userD"/>
                  <dgm:constr type="h" for="ch" forName="dot11" refType="userD"/>
                  <dgm:constr type="ctrX" for="ch" forName="dotArrow1" refType="w" fact="0.6627"/>
                  <dgm:constr type="ctrY" for="ch" forName="dotArrow1" refType="h" fact="-0.0099"/>
                  <dgm:constr type="w" for="ch" forName="dotArrow1" refType="userD"/>
                  <dgm:constr type="h" for="ch" forName="dotArrow1" refType="userD"/>
                  <dgm:constr type="ctrX" for="ch" forName="dotArrow2" refType="w" fact="0.6773"/>
                  <dgm:constr type="ctrY" for="ch" forName="dotArrow2" refType="h" fact="-0.0239"/>
                  <dgm:constr type="w" for="ch" forName="dotArrow2" refType="userD"/>
                  <dgm:constr type="h" for="ch" forName="dotArrow2" refType="userD"/>
                  <dgm:constr type="ctrX" for="ch" forName="dotArrow3" refType="w" fact="0.6919"/>
                  <dgm:constr type="ctrY" for="ch" forName="dotArrow3" refType="h" fact="-0.0378"/>
                  <dgm:constr type="w" for="ch" forName="dotArrow3" refType="userD"/>
                  <dgm:constr type="h" for="ch" forName="dotArrow3" refType="userD"/>
                  <dgm:constr type="ctrX" for="ch" forName="dotArrow4" refType="w" fact="0.7065"/>
                  <dgm:constr type="ctrY" for="ch" forName="dotArrow4" refType="h" fact="-0.0239"/>
                  <dgm:constr type="w" for="ch" forName="dotArrow4" refType="userD"/>
                  <dgm:constr type="h" for="ch" forName="dotArrow4" refType="userD"/>
                  <dgm:constr type="ctrX" for="ch" forName="dotArrow5" refType="w" fact="0.7212"/>
                  <dgm:constr type="ctrY" for="ch" forName="dotArrow5" refType="h" fact="-0.0099"/>
                  <dgm:constr type="w" for="ch" forName="dotArrow5" refType="userD"/>
                  <dgm:constr type="h" for="ch" forName="dotArrow5" refType="userD"/>
                  <dgm:constr type="ctrX" for="ch" forName="dotArrow6" refType="w" fact="0.6919"/>
                  <dgm:constr type="ctrY" for="ch" forName="dotArrow6" refType="h" fact="-0.0084"/>
                  <dgm:constr type="w" for="ch" forName="dotArrow6" refType="userD"/>
                  <dgm:constr type="h" for="ch" forName="dotArrow6" refType="userD"/>
                  <dgm:constr type="ctrX" for="ch" forName="dotArrow7" refType="w" fact="0.6919"/>
                  <dgm:constr type="ctrY" for="ch" forName="dotArrow7" refType="h" fact="0.0211"/>
                  <dgm:constr type="w" for="ch" forName="dotArrow7" refType="userD"/>
                  <dgm:constr type="h" for="ch" forName="dotArrow7" refType="userD"/>
                  <dgm:constr type="l" for="ch" forName="parTx1" refType="w" fact="0.2556"/>
                  <dgm:constr type="t" for="ch" forName="parTx1" refType="h" fact="0.8856"/>
                  <dgm:constr type="w" for="ch" forName="parTx1" refType="w" fact="0.2101"/>
                  <dgm:constr type="h" for="ch" forName="parTx1" refType="h" fact="0.0704"/>
                  <dgm:constr type="ctrX" for="ch" forName="picture1" refType="w" fact="0.246"/>
                  <dgm:constr type="ctrY" for="ch" forName="picture1" refType="h" fact="0.8769"/>
                  <dgm:constr type="w" for="ch" forName="picture1" refType="w" fact="0.0974"/>
                  <dgm:constr type="h" for="ch" forName="picture1" refType="h" fact="0.1218"/>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4535"/>
                  <dgm:constr type="t" for="ch" forName="parTx2" refType="h" fact="0.7956"/>
                  <dgm:constr type="w" for="ch" forName="parTx2" refType="w" fact="0.2101"/>
                  <dgm:constr type="h" for="ch" forName="parTx2" refType="h" fact="0.0704"/>
                  <dgm:constr type="ctrX" for="ch" forName="picture2" refType="w" fact="0.4439"/>
                  <dgm:constr type="ctrY" for="ch" forName="picture2" refType="h" fact="0.787"/>
                  <dgm:constr type="w" for="ch" forName="picture2" refType="w" fact="0.0974"/>
                  <dgm:constr type="h" for="ch" forName="picture2" refType="h" fact="0.1218"/>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511"/>
                  <dgm:constr type="t" for="ch" forName="parTx3" refType="h" fact="0.673"/>
                  <dgm:constr type="w" for="ch" forName="parTx3" refType="w" fact="0.2101"/>
                  <dgm:constr type="h" for="ch" forName="parTx3" refType="h" fact="0.0704"/>
                  <dgm:constr type="ctrX" for="ch" forName="picture3" refType="w" fact="0.5415"/>
                  <dgm:constr type="ctrY" for="ch" forName="picture3" refType="h" fact="0.6644"/>
                  <dgm:constr type="w" for="ch" forName="picture3" refType="w" fact="0.0974"/>
                  <dgm:constr type="h" for="ch" forName="picture3" refType="h" fact="0.1218"/>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6132"/>
                  <dgm:constr type="t" for="ch" forName="parTx4" refType="h" fact="0.538"/>
                  <dgm:constr type="w" for="ch" forName="parTx4" refType="w" fact="0.2101"/>
                  <dgm:constr type="h" for="ch" forName="parTx4" refType="h" fact="0.0704"/>
                  <dgm:constr type="ctrX" for="ch" forName="picture4" refType="w" fact="0.6037"/>
                  <dgm:constr type="ctrY" for="ch" forName="picture4" refType="h" fact="0.5294"/>
                  <dgm:constr type="w" for="ch" forName="picture4" refType="w" fact="0.0974"/>
                  <dgm:constr type="h" for="ch" forName="picture4" refType="h" fact="0.1218"/>
                  <dgm:constr type="l" for="ch" forName="desTx4" refType="r" refFor="ch" refForName="parTx4"/>
                  <dgm:constr type="r" for="ch" forName="desTx4" refType="w"/>
                  <dgm:constr type="t" for="ch" forName="desTx4" refType="t" refFor="ch" refForName="parTx4"/>
                  <dgm:constr type="h" for="ch" forName="desTx4" refType="h" refFor="ch" refForName="parTx4"/>
                  <dgm:constr type="l" for="ch" forName="parTx5" refType="w" fact="0.6576"/>
                  <dgm:constr type="t" for="ch" forName="parTx5" refType="h" fact="0.3951"/>
                  <dgm:constr type="w" for="ch" forName="parTx5" refType="w" fact="0.2101"/>
                  <dgm:constr type="h" for="ch" forName="parTx5" refType="h" fact="0.0704"/>
                  <dgm:constr type="ctrX" for="ch" forName="picture5" refType="w" fact="0.648"/>
                  <dgm:constr type="ctrY" for="ch" forName="picture5" refType="h" fact="0.3864"/>
                  <dgm:constr type="w" for="ch" forName="picture5" refType="w" fact="0.0974"/>
                  <dgm:constr type="h" for="ch" forName="picture5" refType="h" fact="0.1218"/>
                  <dgm:constr type="l" for="ch" forName="desTx5" refType="r" refFor="ch" refForName="parTx5"/>
                  <dgm:constr type="r" for="ch" forName="desTx5" refType="w"/>
                  <dgm:constr type="t" for="ch" forName="desTx5" refType="t" refFor="ch" refForName="parTx5"/>
                  <dgm:constr type="h" for="ch" forName="desTx5" refType="h" refFor="ch" refForName="parTx5"/>
                  <dgm:constr type="l" for="ch" forName="parTx6" refType="w" fact="0.6828"/>
                  <dgm:constr type="t" for="ch" forName="parTx6" refType="h" fact="0.2531"/>
                  <dgm:constr type="w" for="ch" forName="parTx6" refType="w" fact="0.2101"/>
                  <dgm:constr type="h" for="ch" forName="parTx6" refType="h" fact="0.0704"/>
                  <dgm:constr type="ctrX" for="ch" forName="picture6" refType="w" fact="0.6733"/>
                  <dgm:constr type="ctrY" for="ch" forName="picture6" refType="h" fact="0.2444"/>
                  <dgm:constr type="w" for="ch" forName="picture6" refType="w" fact="0.0974"/>
                  <dgm:constr type="h" for="ch" forName="picture6" refType="h" fact="0.1218"/>
                  <dgm:constr type="l" for="ch" forName="desTx6" refType="r" refFor="ch" refForName="parTx6"/>
                  <dgm:constr type="r" for="ch" forName="desTx6" refType="w"/>
                  <dgm:constr type="t" for="ch" forName="desTx6" refType="t" refFor="ch" refForName="parTx6"/>
                  <dgm:constr type="h" for="ch" forName="desTx6" refType="h" refFor="ch" refForName="parTx6"/>
                  <dgm:constr type="l" for="ch" forName="parTx7" refType="w" fact="0.6966"/>
                  <dgm:constr type="t" for="ch" forName="parTx7" refType="h" fact="0.1162"/>
                  <dgm:constr type="w" for="ch" forName="parTx7" refType="w" fact="0.2101"/>
                  <dgm:constr type="h" for="ch" forName="parTx7" refType="h" fact="0.0704"/>
                  <dgm:constr type="ctrX" for="ch" forName="picture7" refType="w" fact="0.6871"/>
                  <dgm:constr type="ctrY" for="ch" forName="picture7" refType="h" fact="0.1075"/>
                  <dgm:constr type="w" for="ch" forName="picture7" refType="w" fact="0.0974"/>
                  <dgm:constr type="h" for="ch" forName="picture7" refType="h" fact="0.1218"/>
                  <dgm:constr type="l" for="ch" forName="desTx7" refType="r" refFor="ch" refForName="parTx7"/>
                  <dgm:constr type="r" for="ch" forName="desTx7" refType="w"/>
                  <dgm:constr type="t" for="ch" forName="desTx7" refType="t" refFor="ch" refForName="parTx7"/>
                  <dgm:constr type="h" for="ch" forName="desTx7" refType="h" refFor="ch" refForName="parTx7"/>
                </dgm:constrLst>
              </dgm:if>
              <dgm:else name="Name67">
                <dgm:alg type="composite">
                  <dgm:param type="ar" val="1.096"/>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userD" refType="w" fact="0.0111"/>
                  <dgm:constr type="ctrX" for="ch" forName="dot1" refType="w" fact="0.4459"/>
                  <dgm:constr type="ctrY" for="ch" forName="dot1" refType="h" fact="0.8342"/>
                  <dgm:constr type="w" for="ch" forName="dot1" refType="userD"/>
                  <dgm:constr type="h" for="ch" forName="dot1" refType="userD"/>
                  <dgm:constr type="ctrX" for="ch" forName="dot2" refType="w" fact="0.4244"/>
                  <dgm:constr type="ctrY" for="ch" forName="dot2" refType="h" fact="0.8448"/>
                  <dgm:constr type="w" for="ch" forName="dot2" refType="userD"/>
                  <dgm:constr type="h" for="ch" forName="dot2" refType="userD"/>
                  <dgm:constr type="ctrX" for="ch" forName="dot3" refType="w" fact="0.4026"/>
                  <dgm:constr type="ctrY" for="ch" forName="dot3" refType="h" fact="0.8539"/>
                  <dgm:constr type="w" for="ch" forName="dot3" refType="userD"/>
                  <dgm:constr type="h" for="ch" forName="dot3" refType="userD"/>
                  <dgm:constr type="ctrX" for="ch" forName="dot4" refType="w" fact="0.3806"/>
                  <dgm:constr type="ctrY" for="ch" forName="dot4" refType="h" fact="0.8615"/>
                  <dgm:constr type="w" for="ch" forName="dot4" refType="userD"/>
                  <dgm:constr type="h" for="ch" forName="dot4" refType="userD"/>
                  <dgm:constr type="ctrX" for="ch" forName="dot5" refType="w" fact="0.3584"/>
                  <dgm:constr type="ctrY" for="ch" forName="dot5" refType="h" fact="0.8676"/>
                  <dgm:constr type="w" for="ch" forName="dot5" refType="userD"/>
                  <dgm:constr type="h" for="ch" forName="dot5" refType="userD"/>
                  <dgm:constr type="ctrX" for="ch" forName="dot6" refType="w" fact="0.5803"/>
                  <dgm:constr type="ctrY" for="ch" forName="dot6" refType="h" fact="0.7255"/>
                  <dgm:constr type="w" for="ch" forName="dot6" refType="userD"/>
                  <dgm:constr type="h" for="ch" forName="dot6" refType="userD"/>
                  <dgm:constr type="ctrX" for="ch" forName="dot7" refType="w" fact="0.5618"/>
                  <dgm:constr type="ctrY" for="ch" forName="dot7" refType="h" fact="0.7454"/>
                  <dgm:constr type="w" for="ch" forName="dot7" refType="userD"/>
                  <dgm:constr type="h" for="ch" forName="dot7" refType="userD"/>
                  <dgm:constr type="ctrX" for="ch" forName="dot8" refType="w" fact="0.6656"/>
                  <dgm:constr type="ctrY" for="ch" forName="dot8" refType="h" fact="0.6026"/>
                  <dgm:constr type="w" for="ch" forName="dot8" refType="userD"/>
                  <dgm:constr type="h" for="ch" forName="dot8" refType="userD"/>
                  <dgm:constr type="ctrX" for="ch" forName="dot9" refType="w" fact="0.7266"/>
                  <dgm:constr type="ctrY" for="ch" forName="dot9" refType="h" fact="0.4632"/>
                  <dgm:constr type="w" for="ch" forName="dot9" refType="userD"/>
                  <dgm:constr type="h" for="ch" forName="dot9" refType="userD"/>
                  <dgm:constr type="ctrX" for="ch" forName="dot10" refType="w" fact="0.7643"/>
                  <dgm:constr type="ctrY" for="ch" forName="dot10" refType="h" fact="0.3187"/>
                  <dgm:constr type="w" for="ch" forName="dot10" refType="userD"/>
                  <dgm:constr type="h" for="ch" forName="dot10" refType="userD"/>
                  <dgm:constr type="ctrX" for="ch" forName="dot11" refType="w" fact="0.7816"/>
                  <dgm:constr type="ctrY" for="ch" forName="dot11" refType="h" fact="0.1763"/>
                  <dgm:constr type="w" for="ch" forName="dot11" refType="userD"/>
                  <dgm:constr type="h" for="ch" forName="dot11" refType="userD"/>
                  <dgm:constr type="ctrX" for="ch" forName="dotArrow1" refType="w" fact="0.7558"/>
                  <dgm:constr type="ctrY" for="ch" forName="dotArrow1" refType="h" fact="-0.0099"/>
                  <dgm:constr type="w" for="ch" forName="dotArrow1" refType="userD"/>
                  <dgm:constr type="h" for="ch" forName="dotArrow1" refType="userD"/>
                  <dgm:constr type="ctrX" for="ch" forName="dotArrow2" refType="w" fact="0.7725"/>
                  <dgm:constr type="ctrY" for="ch" forName="dotArrow2" refType="h" fact="-0.0239"/>
                  <dgm:constr type="w" for="ch" forName="dotArrow2" refType="userD"/>
                  <dgm:constr type="h" for="ch" forName="dotArrow2" refType="userD"/>
                  <dgm:constr type="ctrX" for="ch" forName="dotArrow3" refType="w" fact="0.7892"/>
                  <dgm:constr type="ctrY" for="ch" forName="dotArrow3" refType="h" fact="-0.0378"/>
                  <dgm:constr type="w" for="ch" forName="dotArrow3" refType="userD"/>
                  <dgm:constr type="h" for="ch" forName="dotArrow3" refType="userD"/>
                  <dgm:constr type="ctrX" for="ch" forName="dotArrow4" refType="w" fact="0.8058"/>
                  <dgm:constr type="ctrY" for="ch" forName="dotArrow4" refType="h" fact="-0.0239"/>
                  <dgm:constr type="w" for="ch" forName="dotArrow4" refType="userD"/>
                  <dgm:constr type="h" for="ch" forName="dotArrow4" refType="userD"/>
                  <dgm:constr type="ctrX" for="ch" forName="dotArrow5" refType="w" fact="0.8225"/>
                  <dgm:constr type="ctrY" for="ch" forName="dotArrow5" refType="h" fact="-0.0099"/>
                  <dgm:constr type="w" for="ch" forName="dotArrow5" refType="userD"/>
                  <dgm:constr type="h" for="ch" forName="dotArrow5" refType="userD"/>
                  <dgm:constr type="ctrX" for="ch" forName="dotArrow6" refType="w" fact="0.7892"/>
                  <dgm:constr type="ctrY" for="ch" forName="dotArrow6" refType="h" fact="-0.0084"/>
                  <dgm:constr type="w" for="ch" forName="dotArrow6" refType="userD"/>
                  <dgm:constr type="h" for="ch" forName="dotArrow6" refType="userD"/>
                  <dgm:constr type="ctrX" for="ch" forName="dotArrow7" refType="w" fact="0.7892"/>
                  <dgm:constr type="ctrY" for="ch" forName="dotArrow7" refType="h" fact="0.0211"/>
                  <dgm:constr type="w" for="ch" forName="dotArrow7" refType="userD"/>
                  <dgm:constr type="h" for="ch" forName="dotArrow7" refType="userD"/>
                  <dgm:constr type="l" for="ch" forName="parTx1" refType="w" fact="0.2915"/>
                  <dgm:constr type="t" for="ch" forName="parTx1" refType="h" fact="0.8845"/>
                  <dgm:constr type="w" for="ch" forName="parTx1" refType="w" fact="0.2396"/>
                  <dgm:constr type="h" for="ch" forName="parTx1" refType="h" fact="0.0704"/>
                  <dgm:constr type="ctrX" for="ch" forName="picture1" refType="w" fact="0.2806"/>
                  <dgm:constr type="ctrY" for="ch" forName="picture1" refType="h" fact="0.8769"/>
                  <dgm:constr type="w" for="ch" forName="picture1" refType="w" fact="0.1111"/>
                  <dgm:constr type="h" for="ch" forName="picture1" refType="h" fact="0.1218"/>
                  <dgm:constr type="l" for="ch" forName="parTx2" refType="w" fact="0.5172"/>
                  <dgm:constr type="t" for="ch" forName="parTx2" refType="h" fact="0.7946"/>
                  <dgm:constr type="w" for="ch" forName="parTx2" refType="w" fact="0.2396"/>
                  <dgm:constr type="h" for="ch" forName="parTx2" refType="h" fact="0.0704"/>
                  <dgm:constr type="ctrX" for="ch" forName="picture2" refType="w" fact="0.5063"/>
                  <dgm:constr type="ctrY" for="ch" forName="picture2" refType="h" fact="0.787"/>
                  <dgm:constr type="w" for="ch" forName="picture2" refType="w" fact="0.1111"/>
                  <dgm:constr type="h" for="ch" forName="picture2" refType="h" fact="0.1218"/>
                  <dgm:constr type="l" for="ch" forName="parTx3" refType="w" fact="0.6285"/>
                  <dgm:constr type="t" for="ch" forName="parTx3" refType="h" fact="0.672"/>
                  <dgm:constr type="w" for="ch" forName="parTx3" refType="w" fact="0.2396"/>
                  <dgm:constr type="h" for="ch" forName="parTx3" refType="h" fact="0.0704"/>
                  <dgm:constr type="ctrX" for="ch" forName="picture3" refType="w" fact="0.6176"/>
                  <dgm:constr type="ctrY" for="ch" forName="picture3" refType="h" fact="0.6644"/>
                  <dgm:constr type="w" for="ch" forName="picture3" refType="w" fact="0.1111"/>
                  <dgm:constr type="h" for="ch" forName="picture3" refType="h" fact="0.1218"/>
                  <dgm:constr type="l" for="ch" forName="parTx4" refType="w" fact="0.6994"/>
                  <dgm:constr type="t" for="ch" forName="parTx4" refType="h" fact="0.5369"/>
                  <dgm:constr type="w" for="ch" forName="parTx4" refType="w" fact="0.2396"/>
                  <dgm:constr type="h" for="ch" forName="parTx4" refType="h" fact="0.0704"/>
                  <dgm:constr type="ctrX" for="ch" forName="picture4" refType="w" fact="0.6885"/>
                  <dgm:constr type="ctrY" for="ch" forName="picture4" refType="h" fact="0.5294"/>
                  <dgm:constr type="w" for="ch" forName="picture4" refType="w" fact="0.1111"/>
                  <dgm:constr type="h" for="ch" forName="picture4" refType="h" fact="0.1218"/>
                  <dgm:constr type="l" for="ch" forName="parTx5" refType="w" fact="0.75"/>
                  <dgm:constr type="t" for="ch" forName="parTx5" refType="h" fact="0.394"/>
                  <dgm:constr type="w" for="ch" forName="parTx5" refType="w" fact="0.2396"/>
                  <dgm:constr type="h" for="ch" forName="parTx5" refType="h" fact="0.0704"/>
                  <dgm:constr type="ctrX" for="ch" forName="picture5" refType="w" fact="0.7391"/>
                  <dgm:constr type="ctrY" for="ch" forName="picture5" refType="h" fact="0.3864"/>
                  <dgm:constr type="w" for="ch" forName="picture5" refType="w" fact="0.1111"/>
                  <dgm:constr type="h" for="ch" forName="picture5" refType="h" fact="0.1218"/>
                  <dgm:constr type="l" for="ch" forName="parTx6" refType="w" fact="0.7788"/>
                  <dgm:constr type="t" for="ch" forName="parTx6" refType="h" fact="0.252"/>
                  <dgm:constr type="w" for="ch" forName="parTx6" refType="w" fact="0.2396"/>
                  <dgm:constr type="h" for="ch" forName="parTx6" refType="h" fact="0.0704"/>
                  <dgm:constr type="ctrX" for="ch" forName="picture6" refType="w" fact="0.7679"/>
                  <dgm:constr type="ctrY" for="ch" forName="picture6" refType="h" fact="0.2444"/>
                  <dgm:constr type="w" for="ch" forName="picture6" refType="w" fact="0.1111"/>
                  <dgm:constr type="h" for="ch" forName="picture6" refType="h" fact="0.1218"/>
                  <dgm:constr type="l" for="ch" forName="parTx7" refType="w" fact="0.7945"/>
                  <dgm:constr type="t" for="ch" forName="parTx7" refType="h" fact="0.1151"/>
                  <dgm:constr type="w" for="ch" forName="parTx7" refType="w" fact="0.2396"/>
                  <dgm:constr type="h" for="ch" forName="parTx7" refType="h" fact="0.0704"/>
                  <dgm:constr type="ctrX" for="ch" forName="picture7" refType="w" fact="0.7836"/>
                  <dgm:constr type="ctrY" for="ch" forName="picture7" refType="h" fact="0.1075"/>
                  <dgm:constr type="w" for="ch" forName="picture7" refType="w" fact="0.1111"/>
                  <dgm:constr type="h" for="ch" forName="picture7" refType="h" fact="0.1218"/>
                </dgm:constrLst>
              </dgm:else>
            </dgm:choose>
          </dgm:if>
          <dgm:else name="Name68">
            <dgm:choose name="Name69">
              <dgm:if name="Name70" axis="des" func="maxDepth" op="gt" val="1">
                <dgm:alg type="composite">
                  <dgm:param type="ar" val="1.2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primFontSz" for="ch" forName="desTx7" refType="primFontSz" refFor="ch" refForName="desTx1" op="equ"/>
                  <dgm:constr type="userD" refType="w" fact="0.0097"/>
                  <dgm:constr type="ctrX" for="ch" forName="dot1" refType="w" fact="0.6091"/>
                  <dgm:constr type="ctrY" for="ch" forName="dot1" refType="h" fact="0.8342"/>
                  <dgm:constr type="w" for="ch" forName="dot1" refType="userD"/>
                  <dgm:constr type="h" for="ch" forName="dot1" refType="userD"/>
                  <dgm:constr type="ctrX" for="ch" forName="dot2" refType="w" fact="0.6279"/>
                  <dgm:constr type="ctrY" for="ch" forName="dot2" refType="h" fact="0.8448"/>
                  <dgm:constr type="w" for="ch" forName="dot2" refType="userD"/>
                  <dgm:constr type="h" for="ch" forName="dot2" refType="userD"/>
                  <dgm:constr type="ctrX" for="ch" forName="dot3" refType="w" fact="0.647"/>
                  <dgm:constr type="ctrY" for="ch" forName="dot3" refType="h" fact="0.8539"/>
                  <dgm:constr type="w" for="ch" forName="dot3" refType="userD"/>
                  <dgm:constr type="h" for="ch" forName="dot3" refType="userD"/>
                  <dgm:constr type="ctrX" for="ch" forName="dot4" refType="w" fact="0.6663"/>
                  <dgm:constr type="ctrY" for="ch" forName="dot4" refType="h" fact="0.8615"/>
                  <dgm:constr type="w" for="ch" forName="dot4" refType="userD"/>
                  <dgm:constr type="h" for="ch" forName="dot4" refType="userD"/>
                  <dgm:constr type="ctrX" for="ch" forName="dot5" refType="w" fact="0.6858"/>
                  <dgm:constr type="ctrY" for="ch" forName="dot5" refType="h" fact="0.8676"/>
                  <dgm:constr type="w" for="ch" forName="dot5" refType="userD"/>
                  <dgm:constr type="h" for="ch" forName="dot5" refType="userD"/>
                  <dgm:constr type="ctrX" for="ch" forName="dot6" refType="w" fact="0.4912"/>
                  <dgm:constr type="ctrY" for="ch" forName="dot6" refType="h" fact="0.7255"/>
                  <dgm:constr type="w" for="ch" forName="dot6" refType="userD"/>
                  <dgm:constr type="h" for="ch" forName="dot6" refType="userD"/>
                  <dgm:constr type="ctrX" for="ch" forName="dot7" refType="w" fact="0.5074"/>
                  <dgm:constr type="ctrY" for="ch" forName="dot7" refType="h" fact="0.7454"/>
                  <dgm:constr type="w" for="ch" forName="dot7" refType="userD"/>
                  <dgm:constr type="h" for="ch" forName="dot7" refType="userD"/>
                  <dgm:constr type="ctrX" for="ch" forName="dot8" refType="w" fact="0.4164"/>
                  <dgm:constr type="ctrY" for="ch" forName="dot8" refType="h" fact="0.6026"/>
                  <dgm:constr type="w" for="ch" forName="dot8" refType="userD"/>
                  <dgm:constr type="h" for="ch" forName="dot8" refType="userD"/>
                  <dgm:constr type="ctrX" for="ch" forName="dot9" refType="w" fact="0.3629"/>
                  <dgm:constr type="ctrY" for="ch" forName="dot9" refType="h" fact="0.4632"/>
                  <dgm:constr type="w" for="ch" forName="dot9" refType="userD"/>
                  <dgm:constr type="h" for="ch" forName="dot9" refType="userD"/>
                  <dgm:constr type="ctrX" for="ch" forName="dot10" refType="w" fact="0.3299"/>
                  <dgm:constr type="ctrY" for="ch" forName="dot10" refType="h" fact="0.3187"/>
                  <dgm:constr type="w" for="ch" forName="dot10" refType="userD"/>
                  <dgm:constr type="h" for="ch" forName="dot10" refType="userD"/>
                  <dgm:constr type="ctrX" for="ch" forName="dot11" refType="w" fact="0.3147"/>
                  <dgm:constr type="ctrY" for="ch" forName="dot11" refType="h" fact="0.1763"/>
                  <dgm:constr type="w" for="ch" forName="dot11" refType="userD"/>
                  <dgm:constr type="h" for="ch" forName="dot11" refType="userD"/>
                  <dgm:constr type="ctrX" for="ch" forName="dotArrow1" refType="w" fact="0.3373"/>
                  <dgm:constr type="ctrY" for="ch" forName="dotArrow1" refType="h" fact="-0.0099"/>
                  <dgm:constr type="w" for="ch" forName="dotArrow1" refType="userD"/>
                  <dgm:constr type="h" for="ch" forName="dotArrow1" refType="userD"/>
                  <dgm:constr type="ctrX" for="ch" forName="dotArrow2" refType="w" fact="0.3227"/>
                  <dgm:constr type="ctrY" for="ch" forName="dotArrow2" refType="h" fact="-0.0239"/>
                  <dgm:constr type="w" for="ch" forName="dotArrow2" refType="userD"/>
                  <dgm:constr type="h" for="ch" forName="dotArrow2" refType="userD"/>
                  <dgm:constr type="ctrX" for="ch" forName="dotArrow3" refType="w" fact="0.3081"/>
                  <dgm:constr type="ctrY" for="ch" forName="dotArrow3" refType="h" fact="-0.0378"/>
                  <dgm:constr type="w" for="ch" forName="dotArrow3" refType="userD"/>
                  <dgm:constr type="h" for="ch" forName="dotArrow3" refType="userD"/>
                  <dgm:constr type="ctrX" for="ch" forName="dotArrow4" refType="w" fact="0.2935"/>
                  <dgm:constr type="ctrY" for="ch" forName="dotArrow4" refType="h" fact="-0.0239"/>
                  <dgm:constr type="w" for="ch" forName="dotArrow4" refType="userD"/>
                  <dgm:constr type="h" for="ch" forName="dotArrow4" refType="userD"/>
                  <dgm:constr type="ctrX" for="ch" forName="dotArrow5" refType="w" fact="0.2788"/>
                  <dgm:constr type="ctrY" for="ch" forName="dotArrow5" refType="h" fact="-0.0099"/>
                  <dgm:constr type="w" for="ch" forName="dotArrow5" refType="userD"/>
                  <dgm:constr type="h" for="ch" forName="dotArrow5" refType="userD"/>
                  <dgm:constr type="ctrX" for="ch" forName="dotArrow6" refType="w" fact="0.3081"/>
                  <dgm:constr type="ctrY" for="ch" forName="dotArrow6" refType="h" fact="-0.0084"/>
                  <dgm:constr type="w" for="ch" forName="dotArrow6" refType="userD"/>
                  <dgm:constr type="h" for="ch" forName="dotArrow6" refType="userD"/>
                  <dgm:constr type="ctrX" for="ch" forName="dotArrow7" refType="w" fact="0.3081"/>
                  <dgm:constr type="ctrY" for="ch" forName="dotArrow7" refType="h" fact="0.0211"/>
                  <dgm:constr type="w" for="ch" forName="dotArrow7" refType="userD"/>
                  <dgm:constr type="h" for="ch" forName="dotArrow7" refType="userD"/>
                  <dgm:constr type="r" for="ch" forName="parTx1" refType="w" fact="0.7444"/>
                  <dgm:constr type="t" for="ch" forName="parTx1" refType="h" fact="0.8856"/>
                  <dgm:constr type="w" for="ch" forName="parTx1" refType="w" fact="0.2101"/>
                  <dgm:constr type="h" for="ch" forName="parTx1" refType="h" fact="0.0704"/>
                  <dgm:constr type="ctrX" for="ch" forName="picture1" refType="w" fact="0.754"/>
                  <dgm:constr type="ctrY" for="ch" forName="picture1" refType="h" fact="0.8769"/>
                  <dgm:constr type="w" for="ch" forName="picture1" refType="w" fact="0.0974"/>
                  <dgm:constr type="h" for="ch" forName="picture1" refType="h" fact="0.1218"/>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5465"/>
                  <dgm:constr type="t" for="ch" forName="parTx2" refType="h" fact="0.7956"/>
                  <dgm:constr type="w" for="ch" forName="parTx2" refType="w" fact="0.2101"/>
                  <dgm:constr type="h" for="ch" forName="parTx2" refType="h" fact="0.0704"/>
                  <dgm:constr type="ctrX" for="ch" forName="picture2" refType="w" fact="0.5561"/>
                  <dgm:constr type="ctrY" for="ch" forName="picture2" refType="h" fact="0.787"/>
                  <dgm:constr type="w" for="ch" forName="picture2" refType="w" fact="0.0974"/>
                  <dgm:constr type="h" for="ch" forName="picture2" refType="h" fact="0.1218"/>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489"/>
                  <dgm:constr type="t" for="ch" forName="parTx3" refType="h" fact="0.673"/>
                  <dgm:constr type="w" for="ch" forName="parTx3" refType="w" fact="0.2101"/>
                  <dgm:constr type="h" for="ch" forName="parTx3" refType="h" fact="0.0704"/>
                  <dgm:constr type="ctrX" for="ch" forName="picture3" refType="w" fact="0.4585"/>
                  <dgm:constr type="ctrY" for="ch" forName="picture3" refType="h" fact="0.6644"/>
                  <dgm:constr type="w" for="ch" forName="picture3" refType="w" fact="0.0974"/>
                  <dgm:constr type="h" for="ch" forName="picture3" refType="h" fact="0.1218"/>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3868"/>
                  <dgm:constr type="t" for="ch" forName="parTx4" refType="h" fact="0.538"/>
                  <dgm:constr type="w" for="ch" forName="parTx4" refType="w" fact="0.2101"/>
                  <dgm:constr type="h" for="ch" forName="parTx4" refType="h" fact="0.0704"/>
                  <dgm:constr type="ctrX" for="ch" forName="picture4" refType="w" fact="0.3963"/>
                  <dgm:constr type="ctrY" for="ch" forName="picture4" refType="h" fact="0.5294"/>
                  <dgm:constr type="w" for="ch" forName="picture4" refType="w" fact="0.0974"/>
                  <dgm:constr type="h" for="ch" forName="picture4" refType="h" fact="0.1218"/>
                  <dgm:constr type="r" for="ch" forName="desTx4" refType="l" refFor="ch" refForName="parTx4"/>
                  <dgm:constr type="l" for="ch" forName="desTx4"/>
                  <dgm:constr type="t" for="ch" forName="desTx4" refType="t" refFor="ch" refForName="parTx4"/>
                  <dgm:constr type="h" for="ch" forName="desTx4" refType="h" refFor="ch" refForName="parTx4"/>
                  <dgm:constr type="r" for="ch" forName="parTx5" refType="w" fact="0.3424"/>
                  <dgm:constr type="t" for="ch" forName="parTx5" refType="h" fact="0.3951"/>
                  <dgm:constr type="w" for="ch" forName="parTx5" refType="w" fact="0.2101"/>
                  <dgm:constr type="h" for="ch" forName="parTx5" refType="h" fact="0.0704"/>
                  <dgm:constr type="ctrX" for="ch" forName="picture5" refType="w" fact="0.352"/>
                  <dgm:constr type="ctrY" for="ch" forName="picture5" refType="h" fact="0.3864"/>
                  <dgm:constr type="w" for="ch" forName="picture5" refType="w" fact="0.0974"/>
                  <dgm:constr type="h" for="ch" forName="picture5" refType="h" fact="0.1218"/>
                  <dgm:constr type="r" for="ch" forName="desTx5" refType="l" refFor="ch" refForName="parTx5"/>
                  <dgm:constr type="l" for="ch" forName="desTx5"/>
                  <dgm:constr type="t" for="ch" forName="desTx5" refType="t" refFor="ch" refForName="parTx5"/>
                  <dgm:constr type="h" for="ch" forName="desTx5" refType="h" refFor="ch" refForName="parTx5"/>
                  <dgm:constr type="r" for="ch" forName="parTx6" refType="w" fact="0.3172"/>
                  <dgm:constr type="t" for="ch" forName="parTx6" refType="h" fact="0.2531"/>
                  <dgm:constr type="w" for="ch" forName="parTx6" refType="w" fact="0.2101"/>
                  <dgm:constr type="h" for="ch" forName="parTx6" refType="h" fact="0.0704"/>
                  <dgm:constr type="ctrX" for="ch" forName="picture6" refType="w" fact="0.3267"/>
                  <dgm:constr type="ctrY" for="ch" forName="picture6" refType="h" fact="0.2444"/>
                  <dgm:constr type="w" for="ch" forName="picture6" refType="w" fact="0.0974"/>
                  <dgm:constr type="h" for="ch" forName="picture6" refType="h" fact="0.1218"/>
                  <dgm:constr type="r" for="ch" forName="desTx6" refType="l" refFor="ch" refForName="parTx6"/>
                  <dgm:constr type="l" for="ch" forName="desTx6"/>
                  <dgm:constr type="t" for="ch" forName="desTx6" refType="t" refFor="ch" refForName="parTx6"/>
                  <dgm:constr type="h" for="ch" forName="desTx6" refType="h" refFor="ch" refForName="parTx6"/>
                  <dgm:constr type="r" for="ch" forName="parTx7" refType="w" fact="0.3034"/>
                  <dgm:constr type="t" for="ch" forName="parTx7" refType="h" fact="0.1162"/>
                  <dgm:constr type="w" for="ch" forName="parTx7" refType="w" fact="0.2101"/>
                  <dgm:constr type="h" for="ch" forName="parTx7" refType="h" fact="0.0704"/>
                  <dgm:constr type="ctrX" for="ch" forName="picture7" refType="w" fact="0.3129"/>
                  <dgm:constr type="ctrY" for="ch" forName="picture7" refType="h" fact="0.1075"/>
                  <dgm:constr type="w" for="ch" forName="picture7" refType="w" fact="0.0974"/>
                  <dgm:constr type="h" for="ch" forName="picture7" refType="h" fact="0.1218"/>
                  <dgm:constr type="r" for="ch" forName="desTx7" refType="l" refFor="ch" refForName="parTx7"/>
                  <dgm:constr type="l" for="ch" forName="desTx7"/>
                  <dgm:constr type="t" for="ch" forName="desTx7" refType="t" refFor="ch" refForName="parTx7"/>
                  <dgm:constr type="h" for="ch" forName="desTx7" refType="h" refFor="ch" refForName="parTx7"/>
                </dgm:constrLst>
              </dgm:if>
              <dgm:else name="Name71">
                <dgm:alg type="composite">
                  <dgm:param type="ar" val="1.096"/>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userD" refType="w" fact="0.0111"/>
                  <dgm:constr type="ctrX" for="ch" forName="dot1" refType="w" fact="0.5541"/>
                  <dgm:constr type="ctrY" for="ch" forName="dot1" refType="h" fact="0.8342"/>
                  <dgm:constr type="w" for="ch" forName="dot1" refType="userD"/>
                  <dgm:constr type="h" for="ch" forName="dot1" refType="userD"/>
                  <dgm:constr type="ctrX" for="ch" forName="dot2" refType="w" fact="0.5756"/>
                  <dgm:constr type="ctrY" for="ch" forName="dot2" refType="h" fact="0.8448"/>
                  <dgm:constr type="w" for="ch" forName="dot2" refType="userD"/>
                  <dgm:constr type="h" for="ch" forName="dot2" refType="userD"/>
                  <dgm:constr type="ctrX" for="ch" forName="dot3" refType="w" fact="0.5974"/>
                  <dgm:constr type="ctrY" for="ch" forName="dot3" refType="h" fact="0.8539"/>
                  <dgm:constr type="w" for="ch" forName="dot3" refType="userD"/>
                  <dgm:constr type="h" for="ch" forName="dot3" refType="userD"/>
                  <dgm:constr type="ctrX" for="ch" forName="dot4" refType="w" fact="0.6194"/>
                  <dgm:constr type="ctrY" for="ch" forName="dot4" refType="h" fact="0.8615"/>
                  <dgm:constr type="w" for="ch" forName="dot4" refType="userD"/>
                  <dgm:constr type="h" for="ch" forName="dot4" refType="userD"/>
                  <dgm:constr type="ctrX" for="ch" forName="dot5" refType="w" fact="0.6416"/>
                  <dgm:constr type="ctrY" for="ch" forName="dot5" refType="h" fact="0.8676"/>
                  <dgm:constr type="w" for="ch" forName="dot5" refType="userD"/>
                  <dgm:constr type="h" for="ch" forName="dot5" refType="userD"/>
                  <dgm:constr type="ctrX" for="ch" forName="dot6" refType="w" fact="0.4197"/>
                  <dgm:constr type="ctrY" for="ch" forName="dot6" refType="h" fact="0.7255"/>
                  <dgm:constr type="w" for="ch" forName="dot6" refType="userD"/>
                  <dgm:constr type="h" for="ch" forName="dot6" refType="userD"/>
                  <dgm:constr type="ctrX" for="ch" forName="dot7" refType="w" fact="0.4382"/>
                  <dgm:constr type="ctrY" for="ch" forName="dot7" refType="h" fact="0.7454"/>
                  <dgm:constr type="w" for="ch" forName="dot7" refType="userD"/>
                  <dgm:constr type="h" for="ch" forName="dot7" refType="userD"/>
                  <dgm:constr type="ctrX" for="ch" forName="dot8" refType="w" fact="0.3344"/>
                  <dgm:constr type="ctrY" for="ch" forName="dot8" refType="h" fact="0.6026"/>
                  <dgm:constr type="w" for="ch" forName="dot8" refType="userD"/>
                  <dgm:constr type="h" for="ch" forName="dot8" refType="userD"/>
                  <dgm:constr type="ctrX" for="ch" forName="dot9" refType="w" fact="0.2734"/>
                  <dgm:constr type="ctrY" for="ch" forName="dot9" refType="h" fact="0.4632"/>
                  <dgm:constr type="w" for="ch" forName="dot9" refType="userD"/>
                  <dgm:constr type="h" for="ch" forName="dot9" refType="userD"/>
                  <dgm:constr type="ctrX" for="ch" forName="dot10" refType="w" fact="0.2357"/>
                  <dgm:constr type="ctrY" for="ch" forName="dot10" refType="h" fact="0.3187"/>
                  <dgm:constr type="w" for="ch" forName="dot10" refType="userD"/>
                  <dgm:constr type="h" for="ch" forName="dot10" refType="userD"/>
                  <dgm:constr type="ctrX" for="ch" forName="dot11" refType="w" fact="0.2184"/>
                  <dgm:constr type="ctrY" for="ch" forName="dot11" refType="h" fact="0.1763"/>
                  <dgm:constr type="w" for="ch" forName="dot11" refType="userD"/>
                  <dgm:constr type="h" for="ch" forName="dot11" refType="userD"/>
                  <dgm:constr type="ctrX" for="ch" forName="dotArrow1" refType="w" fact="0.2442"/>
                  <dgm:constr type="ctrY" for="ch" forName="dotArrow1" refType="h" fact="-0.0099"/>
                  <dgm:constr type="w" for="ch" forName="dotArrow1" refType="userD"/>
                  <dgm:constr type="h" for="ch" forName="dotArrow1" refType="userD"/>
                  <dgm:constr type="ctrX" for="ch" forName="dotArrow2" refType="w" fact="0.2275"/>
                  <dgm:constr type="ctrY" for="ch" forName="dotArrow2" refType="h" fact="-0.0239"/>
                  <dgm:constr type="w" for="ch" forName="dotArrow2" refType="userD"/>
                  <dgm:constr type="h" for="ch" forName="dotArrow2" refType="userD"/>
                  <dgm:constr type="ctrX" for="ch" forName="dotArrow3" refType="w" fact="0.2108"/>
                  <dgm:constr type="ctrY" for="ch" forName="dotArrow3" refType="h" fact="-0.0378"/>
                  <dgm:constr type="w" for="ch" forName="dotArrow3" refType="userD"/>
                  <dgm:constr type="h" for="ch" forName="dotArrow3" refType="userD"/>
                  <dgm:constr type="ctrX" for="ch" forName="dotArrow4" refType="w" fact="0.1942"/>
                  <dgm:constr type="ctrY" for="ch" forName="dotArrow4" refType="h" fact="-0.0239"/>
                  <dgm:constr type="w" for="ch" forName="dotArrow4" refType="userD"/>
                  <dgm:constr type="h" for="ch" forName="dotArrow4" refType="userD"/>
                  <dgm:constr type="ctrX" for="ch" forName="dotArrow5" refType="w" fact="0.1775"/>
                  <dgm:constr type="ctrY" for="ch" forName="dotArrow5" refType="h" fact="-0.0099"/>
                  <dgm:constr type="w" for="ch" forName="dotArrow5" refType="userD"/>
                  <dgm:constr type="h" for="ch" forName="dotArrow5" refType="userD"/>
                  <dgm:constr type="ctrX" for="ch" forName="dotArrow6" refType="w" fact="0.2108"/>
                  <dgm:constr type="ctrY" for="ch" forName="dotArrow6" refType="h" fact="-0.0084"/>
                  <dgm:constr type="w" for="ch" forName="dotArrow6" refType="userD"/>
                  <dgm:constr type="h" for="ch" forName="dotArrow6" refType="userD"/>
                  <dgm:constr type="ctrX" for="ch" forName="dotArrow7" refType="w" fact="0.2108"/>
                  <dgm:constr type="ctrY" for="ch" forName="dotArrow7" refType="h" fact="0.0211"/>
                  <dgm:constr type="w" for="ch" forName="dotArrow7" refType="userD"/>
                  <dgm:constr type="h" for="ch" forName="dotArrow7" refType="userD"/>
                  <dgm:constr type="r" for="ch" forName="parTx1" refType="w" fact="0.7085"/>
                  <dgm:constr type="t" for="ch" forName="parTx1" refType="h" fact="0.8845"/>
                  <dgm:constr type="w" for="ch" forName="parTx1" refType="w" fact="0.2396"/>
                  <dgm:constr type="h" for="ch" forName="parTx1" refType="h" fact="0.0704"/>
                  <dgm:constr type="ctrX" for="ch" forName="picture1" refType="w" fact="0.7194"/>
                  <dgm:constr type="ctrY" for="ch" forName="picture1" refType="h" fact="0.8769"/>
                  <dgm:constr type="w" for="ch" forName="picture1" refType="w" fact="0.1111"/>
                  <dgm:constr type="h" for="ch" forName="picture1" refType="h" fact="0.1218"/>
                  <dgm:constr type="r" for="ch" forName="parTx2" refType="w" fact="0.4828"/>
                  <dgm:constr type="t" for="ch" forName="parTx2" refType="h" fact="0.7946"/>
                  <dgm:constr type="w" for="ch" forName="parTx2" refType="w" fact="0.2396"/>
                  <dgm:constr type="h" for="ch" forName="parTx2" refType="h" fact="0.0704"/>
                  <dgm:constr type="ctrX" for="ch" forName="picture2" refType="w" fact="0.4937"/>
                  <dgm:constr type="ctrY" for="ch" forName="picture2" refType="h" fact="0.787"/>
                  <dgm:constr type="w" for="ch" forName="picture2" refType="w" fact="0.1111"/>
                  <dgm:constr type="h" for="ch" forName="picture2" refType="h" fact="0.1218"/>
                  <dgm:constr type="r" for="ch" forName="parTx3" refType="w" fact="0.3715"/>
                  <dgm:constr type="t" for="ch" forName="parTx3" refType="h" fact="0.672"/>
                  <dgm:constr type="w" for="ch" forName="parTx3" refType="w" fact="0.2396"/>
                  <dgm:constr type="h" for="ch" forName="parTx3" refType="h" fact="0.0704"/>
                  <dgm:constr type="ctrX" for="ch" forName="picture3" refType="w" fact="0.3824"/>
                  <dgm:constr type="ctrY" for="ch" forName="picture3" refType="h" fact="0.6644"/>
                  <dgm:constr type="w" for="ch" forName="picture3" refType="w" fact="0.1111"/>
                  <dgm:constr type="h" for="ch" forName="picture3" refType="h" fact="0.1218"/>
                  <dgm:constr type="r" for="ch" forName="parTx4" refType="w" fact="0.3006"/>
                  <dgm:constr type="t" for="ch" forName="parTx4" refType="h" fact="0.5369"/>
                  <dgm:constr type="w" for="ch" forName="parTx4" refType="w" fact="0.2396"/>
                  <dgm:constr type="h" for="ch" forName="parTx4" refType="h" fact="0.0704"/>
                  <dgm:constr type="ctrX" for="ch" forName="picture4" refType="w" fact="0.3115"/>
                  <dgm:constr type="ctrY" for="ch" forName="picture4" refType="h" fact="0.5294"/>
                  <dgm:constr type="w" for="ch" forName="picture4" refType="w" fact="0.1111"/>
                  <dgm:constr type="h" for="ch" forName="picture4" refType="h" fact="0.1218"/>
                  <dgm:constr type="r" for="ch" forName="parTx5" refType="w" fact="0.25"/>
                  <dgm:constr type="t" for="ch" forName="parTx5" refType="h" fact="0.394"/>
                  <dgm:constr type="w" for="ch" forName="parTx5" refType="w" fact="0.2396"/>
                  <dgm:constr type="h" for="ch" forName="parTx5" refType="h" fact="0.0704"/>
                  <dgm:constr type="ctrX" for="ch" forName="picture5" refType="w" fact="0.2609"/>
                  <dgm:constr type="ctrY" for="ch" forName="picture5" refType="h" fact="0.3864"/>
                  <dgm:constr type="w" for="ch" forName="picture5" refType="w" fact="0.1111"/>
                  <dgm:constr type="h" for="ch" forName="picture5" refType="h" fact="0.1218"/>
                  <dgm:constr type="r" for="ch" forName="parTx6" refType="w" fact="0.2212"/>
                  <dgm:constr type="t" for="ch" forName="parTx6" refType="h" fact="0.252"/>
                  <dgm:constr type="w" for="ch" forName="parTx6" refType="w" fact="0.2396"/>
                  <dgm:constr type="h" for="ch" forName="parTx6" refType="h" fact="0.0704"/>
                  <dgm:constr type="ctrX" for="ch" forName="picture6" refType="w" fact="0.2321"/>
                  <dgm:constr type="ctrY" for="ch" forName="picture6" refType="h" fact="0.2444"/>
                  <dgm:constr type="w" for="ch" forName="picture6" refType="w" fact="0.1111"/>
                  <dgm:constr type="h" for="ch" forName="picture6" refType="h" fact="0.1218"/>
                  <dgm:constr type="r" for="ch" forName="parTx7" refType="w" fact="0.2055"/>
                  <dgm:constr type="t" for="ch" forName="parTx7" refType="h" fact="0.1151"/>
                  <dgm:constr type="w" for="ch" forName="parTx7" refType="w" fact="0.2396"/>
                  <dgm:constr type="h" for="ch" forName="parTx7" refType="h" fact="0.0704"/>
                  <dgm:constr type="ctrX" for="ch" forName="picture7" refType="w" fact="0.2164"/>
                  <dgm:constr type="ctrY" for="ch" forName="picture7" refType="h" fact="0.1075"/>
                  <dgm:constr type="w" for="ch" forName="picture7" refType="w" fact="0.1111"/>
                  <dgm:constr type="h" for="ch" forName="picture7" refType="h" fact="0.1218"/>
                </dgm:constrLst>
              </dgm:else>
            </dgm:choose>
          </dgm:else>
        </dgm:choose>
      </dgm:else>
    </dgm:choose>
    <dgm:forEach name="wrapper" axis="self" ptType="parTrans">
      <dgm:forEach name="wrapper2" axis="self" ptType="sibTrans" st="2">
        <dgm:forEach name="imageRepeat" axis="self">
          <dgm:layoutNode name="imageRepeatNode" styleLbl="fgImgPlace1">
            <dgm:alg type="sp"/>
            <dgm:shape xmlns:r="http://schemas.openxmlformats.org/officeDocument/2006/relationships" type="ellipse" r:blip="" blipPhldr="1">
              <dgm:adjLst/>
            </dgm:shape>
            <dgm:presOf axis="self"/>
          </dgm:layoutNode>
        </dgm:forEach>
      </dgm:forEach>
    </dgm:forEach>
    <dgm:choose name="Name72">
      <dgm:if name="Name73" axis="ch" ptType="node" func="cnt" op="gte" val="2">
        <dgm:layoutNode name="dot1" styleLbl="alignNode1">
          <dgm:alg type="sp"/>
          <dgm:shape xmlns:r="http://schemas.openxmlformats.org/officeDocument/2006/relationships" type="ellipse" r:blip="">
            <dgm:adjLst/>
          </dgm:shape>
          <dgm:presOf/>
        </dgm:layoutNode>
        <dgm:layoutNode name="dot2" styleLbl="alignNode1">
          <dgm:alg type="sp"/>
          <dgm:shape xmlns:r="http://schemas.openxmlformats.org/officeDocument/2006/relationships" type="ellipse" r:blip="">
            <dgm:adjLst/>
          </dgm:shape>
          <dgm:presOf/>
        </dgm:layoutNode>
        <dgm:layoutNode name="dot3" styleLbl="alignNode1">
          <dgm:alg type="sp"/>
          <dgm:shape xmlns:r="http://schemas.openxmlformats.org/officeDocument/2006/relationships" type="ellipse" r:blip="">
            <dgm:adjLst/>
          </dgm:shape>
          <dgm:presOf/>
        </dgm:layoutNode>
      </dgm:if>
      <dgm:else name="Name74"/>
    </dgm:choose>
    <dgm:choose name="Name75">
      <dgm:if name="Name76" axis="ch" ptType="node" func="cnt" op="gte" val="3">
        <dgm:layoutNode name="dot4" styleLbl="alignNode1">
          <dgm:alg type="sp"/>
          <dgm:shape xmlns:r="http://schemas.openxmlformats.org/officeDocument/2006/relationships" type="ellipse" r:blip="">
            <dgm:adjLst/>
          </dgm:shape>
          <dgm:presOf/>
        </dgm:layoutNode>
        <dgm:layoutNode name="dot5" styleLbl="alignNode1">
          <dgm:alg type="sp"/>
          <dgm:shape xmlns:r="http://schemas.openxmlformats.org/officeDocument/2006/relationships" type="ellipse" r:blip="">
            <dgm:adjLst/>
          </dgm:shape>
          <dgm:presOf/>
        </dgm:layoutNode>
      </dgm:if>
      <dgm:else name="Name77"/>
    </dgm:choose>
    <dgm:choose name="Name78">
      <dgm:if name="Name79" axis="ch" ptType="node" func="cnt" op="gte" val="4">
        <dgm:layoutNode name="dot6" styleLbl="alignNode1">
          <dgm:alg type="sp"/>
          <dgm:shape xmlns:r="http://schemas.openxmlformats.org/officeDocument/2006/relationships" type="ellipse" r:blip="">
            <dgm:adjLst/>
          </dgm:shape>
          <dgm:presOf/>
        </dgm:layoutNode>
      </dgm:if>
      <dgm:else name="Name80"/>
    </dgm:choose>
    <dgm:choose name="Name81">
      <dgm:if name="Name82" axis="ch" ptType="node" func="cnt" op="gte" val="5">
        <dgm:layoutNode name="dot7" styleLbl="alignNode1">
          <dgm:alg type="sp"/>
          <dgm:shape xmlns:r="http://schemas.openxmlformats.org/officeDocument/2006/relationships" type="ellipse" r:blip="">
            <dgm:adjLst/>
          </dgm:shape>
          <dgm:presOf/>
        </dgm:layoutNode>
        <dgm:layoutNode name="dot8" styleLbl="alignNode1">
          <dgm:alg type="sp"/>
          <dgm:shape xmlns:r="http://schemas.openxmlformats.org/officeDocument/2006/relationships" type="ellipse" r:blip="">
            <dgm:adjLst/>
          </dgm:shape>
          <dgm:presOf/>
        </dgm:layoutNode>
      </dgm:if>
      <dgm:else name="Name83"/>
    </dgm:choose>
    <dgm:choose name="Name84">
      <dgm:if name="Name85" axis="ch" ptType="node" func="cnt" op="gte" val="6">
        <dgm:layoutNode name="dot9" styleLbl="alignNode1">
          <dgm:alg type="sp"/>
          <dgm:shape xmlns:r="http://schemas.openxmlformats.org/officeDocument/2006/relationships" type="ellipse" r:blip="">
            <dgm:adjLst/>
          </dgm:shape>
          <dgm:presOf/>
        </dgm:layoutNode>
        <dgm:layoutNode name="dot10" styleLbl="alignNode1">
          <dgm:alg type="sp"/>
          <dgm:shape xmlns:r="http://schemas.openxmlformats.org/officeDocument/2006/relationships" type="ellipse" r:blip="">
            <dgm:adjLst/>
          </dgm:shape>
          <dgm:presOf/>
        </dgm:layoutNode>
      </dgm:if>
      <dgm:else name="Name86"/>
    </dgm:choose>
    <dgm:choose name="Name87">
      <dgm:if name="Name88" axis="ch" ptType="node" func="cnt" op="gte" val="7">
        <dgm:layoutNode name="dot11" styleLbl="alignNode1">
          <dgm:alg type="sp"/>
          <dgm:shape xmlns:r="http://schemas.openxmlformats.org/officeDocument/2006/relationships" type="ellipse" r:blip="">
            <dgm:adjLst/>
          </dgm:shape>
          <dgm:presOf/>
        </dgm:layoutNode>
      </dgm:if>
      <dgm:else name="Name89"/>
    </dgm:choose>
    <dgm:choose name="Name90">
      <dgm:if name="Name91" axis="ch" ptType="node" func="cnt" op="gte" val="2">
        <dgm:layoutNode name="dotArrow1" styleLbl="alignNode1">
          <dgm:alg type="sp"/>
          <dgm:shape xmlns:r="http://schemas.openxmlformats.org/officeDocument/2006/relationships" type="ellipse" r:blip="">
            <dgm:adjLst/>
          </dgm:shape>
          <dgm:presOf/>
        </dgm:layoutNode>
        <dgm:layoutNode name="dotArrow2" styleLbl="alignNode1">
          <dgm:alg type="sp"/>
          <dgm:shape xmlns:r="http://schemas.openxmlformats.org/officeDocument/2006/relationships" type="ellipse" r:blip="">
            <dgm:adjLst/>
          </dgm:shape>
          <dgm:presOf/>
        </dgm:layoutNode>
        <dgm:layoutNode name="dotArrow3" styleLbl="alignNode1">
          <dgm:alg type="sp"/>
          <dgm:shape xmlns:r="http://schemas.openxmlformats.org/officeDocument/2006/relationships" type="ellipse" r:blip="">
            <dgm:adjLst/>
          </dgm:shape>
          <dgm:presOf/>
        </dgm:layoutNode>
        <dgm:layoutNode name="dotArrow4" styleLbl="alignNode1">
          <dgm:alg type="sp"/>
          <dgm:shape xmlns:r="http://schemas.openxmlformats.org/officeDocument/2006/relationships" type="ellipse" r:blip="">
            <dgm:adjLst/>
          </dgm:shape>
          <dgm:presOf/>
        </dgm:layoutNode>
        <dgm:layoutNode name="dotArrow5" styleLbl="alignNode1">
          <dgm:alg type="sp"/>
          <dgm:shape xmlns:r="http://schemas.openxmlformats.org/officeDocument/2006/relationships" type="ellipse" r:blip="">
            <dgm:adjLst/>
          </dgm:shape>
          <dgm:presOf/>
        </dgm:layoutNode>
        <dgm:layoutNode name="dotArrow6" styleLbl="alignNode1">
          <dgm:alg type="sp"/>
          <dgm:shape xmlns:r="http://schemas.openxmlformats.org/officeDocument/2006/relationships" type="ellipse" r:blip="">
            <dgm:adjLst/>
          </dgm:shape>
          <dgm:presOf/>
        </dgm:layoutNode>
        <dgm:layoutNode name="dotArrow7" styleLbl="alignNode1">
          <dgm:alg type="sp"/>
          <dgm:shape xmlns:r="http://schemas.openxmlformats.org/officeDocument/2006/relationships" type="ellipse" r:blip="">
            <dgm:adjLst/>
          </dgm:shape>
          <dgm:presOf/>
        </dgm:layoutNode>
      </dgm:if>
      <dgm:else name="Name92"/>
    </dgm:choose>
    <dgm:forEach name="Name93" axis="ch" ptType="node" cnt="1">
      <dgm:layoutNode name="parTx1">
        <dgm:choose name="Name94">
          <dgm:if name="Name95" func="var" arg="dir" op="equ" val="norm">
            <dgm:alg type="tx">
              <dgm:param type="parTxLTRAlign" val="l"/>
              <dgm:param type="parTxRTLAlign" val="r"/>
            </dgm:alg>
          </dgm:if>
          <dgm:else name="Name96">
            <dgm:alg type="tx">
              <dgm:param type="parTxLTRAlign" val="r"/>
              <dgm:param type="parTxRTLAlign" val="l"/>
            </dgm:alg>
          </dgm:else>
        </dgm:choose>
        <dgm:shape xmlns:r="http://schemas.openxmlformats.org/officeDocument/2006/relationships" type="roundRect" r:blip="">
          <dgm:adjLst/>
        </dgm:shape>
        <dgm:presOf axis="self" ptType="node"/>
        <dgm:choose name="Name97">
          <dgm:if name="Name98" func="var" arg="dir" op="equ" val="norm">
            <dgm:constrLst>
              <dgm:constr type="lMarg" refType="w" fact="0.6"/>
              <dgm:constr type="rMarg" refType="primFontSz" fact="0.3"/>
              <dgm:constr type="tMarg" refType="primFontSz" fact="0.3"/>
              <dgm:constr type="bMarg" refType="primFontSz" fact="0.3"/>
            </dgm:constrLst>
          </dgm:if>
          <dgm:else name="Name99">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00">
        <dgm:if name="Name101" axis="ch" ptType="node" func="cnt" op="gte" val="1">
          <dgm:layoutNode name="desTx1" styleLbl="revTx">
            <dgm:varLst>
              <dgm:bulletEnabled val="1"/>
            </dgm:varLst>
            <dgm:choose name="Name102">
              <dgm:if name="Name103" func="var" arg="dir" op="equ" val="norm">
                <dgm:choose name="Name104">
                  <dgm:if name="Name105" axis="ch" ptType="node" func="cnt" op="gte" val="2">
                    <dgm:alg type="tx">
                      <dgm:param type="parTxLTRAlign" val="l"/>
                      <dgm:param type="parTxRTLAlign" val="l"/>
                      <dgm:param type="stBulletLvl" val="1"/>
                    </dgm:alg>
                  </dgm:if>
                  <dgm:else name="Name106">
                    <dgm:alg type="tx">
                      <dgm:param type="parTxLTRAlign" val="l"/>
                      <dgm:param type="parTxRTLAlign" val="l"/>
                    </dgm:alg>
                  </dgm:else>
                </dgm:choose>
              </dgm:if>
              <dgm:else name="Name107">
                <dgm:choose name="Name108">
                  <dgm:if name="Name109" axis="ch" ptType="node" func="cnt" op="gte" val="2">
                    <dgm:alg type="tx">
                      <dgm:param type="parTxLTRAlign" val="r"/>
                      <dgm:param type="parTxRTLAlign" val="r"/>
                      <dgm:param type="shpTxLTRAlignCh" val="r"/>
                      <dgm:param type="shpTxRTLAlignCh" val="r"/>
                      <dgm:param type="stBulletLvl" val="1"/>
                    </dgm:alg>
                  </dgm:if>
                  <dgm:else name="Name110">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11"/>
      </dgm:choose>
    </dgm:forEach>
    <dgm:forEach name="Name112" axis="ch" ptType="sibTrans" hideLastTrans="0" cnt="1">
      <dgm:layoutNode name="picture1">
        <dgm:alg type="sp"/>
        <dgm:shape xmlns:r="http://schemas.openxmlformats.org/officeDocument/2006/relationships" r:blip="">
          <dgm:adjLst/>
        </dgm:shape>
        <dgm:presOf/>
        <dgm:constrLst/>
        <dgm:forEach name="Name113" ref="imageRepeat"/>
      </dgm:layoutNode>
    </dgm:forEach>
    <dgm:forEach name="Name114" axis="ch" ptType="node" st="2" cnt="1">
      <dgm:layoutNode name="parTx2">
        <dgm:choose name="Name115">
          <dgm:if name="Name116" func="var" arg="dir" op="equ" val="norm">
            <dgm:alg type="tx">
              <dgm:param type="parTxLTRAlign" val="l"/>
              <dgm:param type="parTxRTLAlign" val="r"/>
            </dgm:alg>
          </dgm:if>
          <dgm:else name="Name117">
            <dgm:alg type="tx">
              <dgm:param type="parTxLTRAlign" val="r"/>
              <dgm:param type="parTxRTLAlign" val="l"/>
            </dgm:alg>
          </dgm:else>
        </dgm:choose>
        <dgm:shape xmlns:r="http://schemas.openxmlformats.org/officeDocument/2006/relationships" type="roundRect" r:blip="">
          <dgm:adjLst/>
        </dgm:shape>
        <dgm:presOf axis="self" ptType="node"/>
        <dgm:choose name="Name118">
          <dgm:if name="Name119" func="var" arg="dir" op="equ" val="norm">
            <dgm:constrLst>
              <dgm:constr type="lMarg" refType="w" fact="0.6"/>
              <dgm:constr type="rMarg" refType="primFontSz" fact="0.3"/>
              <dgm:constr type="tMarg" refType="primFontSz" fact="0.3"/>
              <dgm:constr type="bMarg" refType="primFontSz" fact="0.3"/>
            </dgm:constrLst>
          </dgm:if>
          <dgm:else name="Name120">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21">
        <dgm:if name="Name122" axis="ch" ptType="node" func="cnt" op="gte" val="1">
          <dgm:layoutNode name="desTx2" styleLbl="revTx">
            <dgm:varLst>
              <dgm:bulletEnabled val="1"/>
            </dgm:varLst>
            <dgm:choose name="Name123">
              <dgm:if name="Name124" func="var" arg="dir" op="equ" val="norm">
                <dgm:choose name="Name125">
                  <dgm:if name="Name126" axis="ch" ptType="node" func="cnt" op="gte" val="2">
                    <dgm:alg type="tx">
                      <dgm:param type="parTxLTRAlign" val="l"/>
                      <dgm:param type="parTxRTLAlign" val="l"/>
                      <dgm:param type="stBulletLvl" val="1"/>
                    </dgm:alg>
                  </dgm:if>
                  <dgm:else name="Name127">
                    <dgm:alg type="tx">
                      <dgm:param type="parTxLTRAlign" val="l"/>
                      <dgm:param type="parTxRTLAlign" val="l"/>
                    </dgm:alg>
                  </dgm:else>
                </dgm:choose>
              </dgm:if>
              <dgm:else name="Name128">
                <dgm:choose name="Name129">
                  <dgm:if name="Name130" axis="ch" ptType="node" func="cnt" op="gte" val="2">
                    <dgm:alg type="tx">
                      <dgm:param type="parTxLTRAlign" val="r"/>
                      <dgm:param type="parTxRTLAlign" val="r"/>
                      <dgm:param type="shpTxLTRAlignCh" val="r"/>
                      <dgm:param type="shpTxRTLAlignCh" val="r"/>
                      <dgm:param type="stBulletLvl" val="1"/>
                    </dgm:alg>
                  </dgm:if>
                  <dgm:else name="Name131">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32"/>
      </dgm:choose>
    </dgm:forEach>
    <dgm:forEach name="Name133" axis="ch" ptType="sibTrans" hideLastTrans="0" st="2" cnt="1">
      <dgm:layoutNode name="picture2">
        <dgm:alg type="sp"/>
        <dgm:shape xmlns:r="http://schemas.openxmlformats.org/officeDocument/2006/relationships" r:blip="">
          <dgm:adjLst/>
        </dgm:shape>
        <dgm:presOf/>
        <dgm:constrLst/>
        <dgm:forEach name="Name134" ref="imageRepeat"/>
      </dgm:layoutNode>
    </dgm:forEach>
    <dgm:forEach name="Name135" axis="ch" ptType="node" st="3" cnt="1">
      <dgm:layoutNode name="parTx3">
        <dgm:choose name="Name136">
          <dgm:if name="Name137" func="var" arg="dir" op="equ" val="norm">
            <dgm:alg type="tx">
              <dgm:param type="parTxLTRAlign" val="l"/>
              <dgm:param type="parTxRTLAlign" val="r"/>
            </dgm:alg>
          </dgm:if>
          <dgm:else name="Name138">
            <dgm:alg type="tx">
              <dgm:param type="parTxLTRAlign" val="r"/>
              <dgm:param type="parTxRTLAlign" val="l"/>
            </dgm:alg>
          </dgm:else>
        </dgm:choose>
        <dgm:shape xmlns:r="http://schemas.openxmlformats.org/officeDocument/2006/relationships" type="roundRect" r:blip="">
          <dgm:adjLst/>
        </dgm:shape>
        <dgm:presOf axis="self" ptType="node"/>
        <dgm:choose name="Name139">
          <dgm:if name="Name140" func="var" arg="dir" op="equ" val="norm">
            <dgm:constrLst>
              <dgm:constr type="lMarg" refType="w" fact="0.6"/>
              <dgm:constr type="rMarg" refType="primFontSz" fact="0.3"/>
              <dgm:constr type="tMarg" refType="primFontSz" fact="0.3"/>
              <dgm:constr type="bMarg" refType="primFontSz" fact="0.3"/>
            </dgm:constrLst>
          </dgm:if>
          <dgm:else name="Name141">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42">
        <dgm:if name="Name143" axis="ch" ptType="node" func="cnt" op="gte" val="1">
          <dgm:layoutNode name="desTx3" styleLbl="revTx">
            <dgm:varLst>
              <dgm:bulletEnabled val="1"/>
            </dgm:varLst>
            <dgm:choose name="Name144">
              <dgm:if name="Name145" func="var" arg="dir" op="equ" val="norm">
                <dgm:choose name="Name146">
                  <dgm:if name="Name147" axis="ch" ptType="node" func="cnt" op="gte" val="2">
                    <dgm:alg type="tx">
                      <dgm:param type="parTxLTRAlign" val="l"/>
                      <dgm:param type="parTxRTLAlign" val="l"/>
                      <dgm:param type="stBulletLvl" val="1"/>
                    </dgm:alg>
                  </dgm:if>
                  <dgm:else name="Name148">
                    <dgm:alg type="tx">
                      <dgm:param type="parTxLTRAlign" val="l"/>
                      <dgm:param type="parTxRTLAlign" val="l"/>
                    </dgm:alg>
                  </dgm:else>
                </dgm:choose>
              </dgm:if>
              <dgm:else name="Name149">
                <dgm:choose name="Name150">
                  <dgm:if name="Name151" axis="ch" ptType="node" func="cnt" op="gte" val="2">
                    <dgm:alg type="tx">
                      <dgm:param type="parTxLTRAlign" val="r"/>
                      <dgm:param type="parTxRTLAlign" val="r"/>
                      <dgm:param type="shpTxLTRAlignCh" val="r"/>
                      <dgm:param type="shpTxRTLAlignCh" val="r"/>
                      <dgm:param type="stBulletLvl" val="1"/>
                    </dgm:alg>
                  </dgm:if>
                  <dgm:else name="Name152">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53"/>
      </dgm:choose>
    </dgm:forEach>
    <dgm:forEach name="Name154" axis="ch" ptType="sibTrans" hideLastTrans="0" st="3" cnt="1">
      <dgm:layoutNode name="picture3">
        <dgm:alg type="sp"/>
        <dgm:shape xmlns:r="http://schemas.openxmlformats.org/officeDocument/2006/relationships" r:blip="">
          <dgm:adjLst/>
        </dgm:shape>
        <dgm:presOf/>
        <dgm:constrLst/>
        <dgm:forEach name="Name155" ref="imageRepeat"/>
      </dgm:layoutNode>
    </dgm:forEach>
    <dgm:forEach name="Name156" axis="ch" ptType="node" st="4" cnt="1">
      <dgm:layoutNode name="parTx4">
        <dgm:choose name="Name157">
          <dgm:if name="Name158" func="var" arg="dir" op="equ" val="norm">
            <dgm:alg type="tx">
              <dgm:param type="parTxLTRAlign" val="l"/>
              <dgm:param type="parTxRTLAlign" val="r"/>
            </dgm:alg>
          </dgm:if>
          <dgm:else name="Name159">
            <dgm:alg type="tx">
              <dgm:param type="parTxLTRAlign" val="r"/>
              <dgm:param type="parTxRTLAlign" val="l"/>
            </dgm:alg>
          </dgm:else>
        </dgm:choose>
        <dgm:shape xmlns:r="http://schemas.openxmlformats.org/officeDocument/2006/relationships" type="roundRect" r:blip="">
          <dgm:adjLst/>
        </dgm:shape>
        <dgm:presOf axis="self" ptType="node"/>
        <dgm:choose name="Name160">
          <dgm:if name="Name161" func="var" arg="dir" op="equ" val="norm">
            <dgm:constrLst>
              <dgm:constr type="lMarg" refType="w" fact="0.6"/>
              <dgm:constr type="rMarg" refType="primFontSz" fact="0.3"/>
              <dgm:constr type="tMarg" refType="primFontSz" fact="0.3"/>
              <dgm:constr type="bMarg" refType="primFontSz" fact="0.3"/>
            </dgm:constrLst>
          </dgm:if>
          <dgm:else name="Name162">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63">
        <dgm:if name="Name164" axis="ch" ptType="node" func="cnt" op="gte" val="1">
          <dgm:layoutNode name="desTx4" styleLbl="revTx">
            <dgm:varLst>
              <dgm:bulletEnabled val="1"/>
            </dgm:varLst>
            <dgm:choose name="Name165">
              <dgm:if name="Name166" func="var" arg="dir" op="equ" val="norm">
                <dgm:choose name="Name167">
                  <dgm:if name="Name168" axis="ch" ptType="node" func="cnt" op="gte" val="2">
                    <dgm:alg type="tx">
                      <dgm:param type="parTxLTRAlign" val="l"/>
                      <dgm:param type="parTxRTLAlign" val="l"/>
                      <dgm:param type="stBulletLvl" val="1"/>
                    </dgm:alg>
                  </dgm:if>
                  <dgm:else name="Name169">
                    <dgm:alg type="tx">
                      <dgm:param type="parTxLTRAlign" val="l"/>
                      <dgm:param type="parTxRTLAlign" val="l"/>
                    </dgm:alg>
                  </dgm:else>
                </dgm:choose>
              </dgm:if>
              <dgm:else name="Name170">
                <dgm:choose name="Name171">
                  <dgm:if name="Name172" axis="ch" ptType="node" func="cnt" op="gte" val="2">
                    <dgm:alg type="tx">
                      <dgm:param type="parTxLTRAlign" val="r"/>
                      <dgm:param type="parTxRTLAlign" val="r"/>
                      <dgm:param type="shpTxLTRAlignCh" val="r"/>
                      <dgm:param type="shpTxRTLAlignCh" val="r"/>
                      <dgm:param type="stBulletLvl" val="1"/>
                    </dgm:alg>
                  </dgm:if>
                  <dgm:else name="Name173">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74"/>
      </dgm:choose>
    </dgm:forEach>
    <dgm:forEach name="Name175" axis="ch" ptType="sibTrans" hideLastTrans="0" st="4" cnt="1">
      <dgm:layoutNode name="picture4">
        <dgm:alg type="sp"/>
        <dgm:shape xmlns:r="http://schemas.openxmlformats.org/officeDocument/2006/relationships" r:blip="">
          <dgm:adjLst/>
        </dgm:shape>
        <dgm:presOf/>
        <dgm:constrLst/>
        <dgm:forEach name="Name176" ref="imageRepeat"/>
      </dgm:layoutNode>
    </dgm:forEach>
    <dgm:forEach name="Name177" axis="ch" ptType="node" st="5" cnt="1">
      <dgm:layoutNode name="parTx5">
        <dgm:choose name="Name178">
          <dgm:if name="Name179" func="var" arg="dir" op="equ" val="norm">
            <dgm:alg type="tx">
              <dgm:param type="parTxLTRAlign" val="l"/>
              <dgm:param type="parTxRTLAlign" val="r"/>
            </dgm:alg>
          </dgm:if>
          <dgm:else name="Name180">
            <dgm:alg type="tx">
              <dgm:param type="parTxLTRAlign" val="r"/>
              <dgm:param type="parTxRTLAlign" val="l"/>
            </dgm:alg>
          </dgm:else>
        </dgm:choose>
        <dgm:shape xmlns:r="http://schemas.openxmlformats.org/officeDocument/2006/relationships" type="roundRect" r:blip="">
          <dgm:adjLst/>
        </dgm:shape>
        <dgm:presOf axis="self" ptType="node"/>
        <dgm:choose name="Name181">
          <dgm:if name="Name182" func="var" arg="dir" op="equ" val="norm">
            <dgm:constrLst>
              <dgm:constr type="lMarg" refType="w" fact="0.6"/>
              <dgm:constr type="rMarg" refType="primFontSz" fact="0.3"/>
              <dgm:constr type="tMarg" refType="primFontSz" fact="0.3"/>
              <dgm:constr type="bMarg" refType="primFontSz" fact="0.3"/>
            </dgm:constrLst>
          </dgm:if>
          <dgm:else name="Name183">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84">
        <dgm:if name="Name185" axis="ch" ptType="node" func="cnt" op="gte" val="1">
          <dgm:layoutNode name="desTx5" styleLbl="revTx">
            <dgm:varLst>
              <dgm:bulletEnabled val="1"/>
            </dgm:varLst>
            <dgm:choose name="Name186">
              <dgm:if name="Name187" func="var" arg="dir" op="equ" val="norm">
                <dgm:choose name="Name188">
                  <dgm:if name="Name189" axis="ch" ptType="node" func="cnt" op="gte" val="2">
                    <dgm:alg type="tx">
                      <dgm:param type="parTxLTRAlign" val="l"/>
                      <dgm:param type="parTxRTLAlign" val="l"/>
                      <dgm:param type="stBulletLvl" val="1"/>
                    </dgm:alg>
                  </dgm:if>
                  <dgm:else name="Name190">
                    <dgm:alg type="tx">
                      <dgm:param type="parTxLTRAlign" val="l"/>
                      <dgm:param type="parTxRTLAlign" val="l"/>
                    </dgm:alg>
                  </dgm:else>
                </dgm:choose>
              </dgm:if>
              <dgm:else name="Name191">
                <dgm:choose name="Name192">
                  <dgm:if name="Name193" axis="ch" ptType="node" func="cnt" op="gte" val="2">
                    <dgm:alg type="tx">
                      <dgm:param type="parTxLTRAlign" val="r"/>
                      <dgm:param type="parTxRTLAlign" val="r"/>
                      <dgm:param type="shpTxLTRAlignCh" val="r"/>
                      <dgm:param type="shpTxRTLAlignCh" val="r"/>
                      <dgm:param type="stBulletLvl" val="1"/>
                    </dgm:alg>
                  </dgm:if>
                  <dgm:else name="Name194">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95"/>
      </dgm:choose>
    </dgm:forEach>
    <dgm:forEach name="Name196" axis="ch" ptType="sibTrans" hideLastTrans="0" st="5" cnt="1">
      <dgm:layoutNode name="picture5">
        <dgm:alg type="sp"/>
        <dgm:shape xmlns:r="http://schemas.openxmlformats.org/officeDocument/2006/relationships" r:blip="">
          <dgm:adjLst/>
        </dgm:shape>
        <dgm:presOf/>
        <dgm:constrLst/>
        <dgm:forEach name="Name197" ref="imageRepeat"/>
      </dgm:layoutNode>
    </dgm:forEach>
    <dgm:forEach name="Name198" axis="ch" ptType="node" st="6" cnt="1">
      <dgm:layoutNode name="parTx6">
        <dgm:choose name="Name199">
          <dgm:if name="Name200" func="var" arg="dir" op="equ" val="norm">
            <dgm:alg type="tx">
              <dgm:param type="parTxLTRAlign" val="l"/>
              <dgm:param type="parTxRTLAlign" val="r"/>
            </dgm:alg>
          </dgm:if>
          <dgm:else name="Name201">
            <dgm:alg type="tx">
              <dgm:param type="parTxLTRAlign" val="r"/>
              <dgm:param type="parTxRTLAlign" val="l"/>
            </dgm:alg>
          </dgm:else>
        </dgm:choose>
        <dgm:shape xmlns:r="http://schemas.openxmlformats.org/officeDocument/2006/relationships" type="roundRect" r:blip="">
          <dgm:adjLst/>
        </dgm:shape>
        <dgm:presOf axis="self" ptType="node"/>
        <dgm:choose name="Name202">
          <dgm:if name="Name203" func="var" arg="dir" op="equ" val="norm">
            <dgm:constrLst>
              <dgm:constr type="lMarg" refType="w" fact="0.6"/>
              <dgm:constr type="rMarg" refType="primFontSz" fact="0.3"/>
              <dgm:constr type="tMarg" refType="primFontSz" fact="0.3"/>
              <dgm:constr type="bMarg" refType="primFontSz" fact="0.3"/>
            </dgm:constrLst>
          </dgm:if>
          <dgm:else name="Name204">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205">
        <dgm:if name="Name206" axis="ch" ptType="node" func="cnt" op="gte" val="1">
          <dgm:layoutNode name="desTx6" styleLbl="revTx">
            <dgm:varLst>
              <dgm:bulletEnabled val="1"/>
            </dgm:varLst>
            <dgm:choose name="Name207">
              <dgm:if name="Name208" func="var" arg="dir" op="equ" val="norm">
                <dgm:choose name="Name209">
                  <dgm:if name="Name210" axis="ch" ptType="node" func="cnt" op="gte" val="2">
                    <dgm:alg type="tx">
                      <dgm:param type="parTxLTRAlign" val="l"/>
                      <dgm:param type="parTxRTLAlign" val="l"/>
                      <dgm:param type="stBulletLvl" val="1"/>
                    </dgm:alg>
                  </dgm:if>
                  <dgm:else name="Name211">
                    <dgm:alg type="tx">
                      <dgm:param type="parTxLTRAlign" val="l"/>
                      <dgm:param type="parTxRTLAlign" val="l"/>
                    </dgm:alg>
                  </dgm:else>
                </dgm:choose>
              </dgm:if>
              <dgm:else name="Name212">
                <dgm:choose name="Name213">
                  <dgm:if name="Name214" axis="ch" ptType="node" func="cnt" op="gte" val="2">
                    <dgm:alg type="tx">
                      <dgm:param type="parTxLTRAlign" val="r"/>
                      <dgm:param type="parTxRTLAlign" val="r"/>
                      <dgm:param type="shpTxLTRAlignCh" val="r"/>
                      <dgm:param type="shpTxRTLAlignCh" val="r"/>
                      <dgm:param type="stBulletLvl" val="1"/>
                    </dgm:alg>
                  </dgm:if>
                  <dgm:else name="Name215">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216"/>
      </dgm:choose>
    </dgm:forEach>
    <dgm:forEach name="Name217" axis="ch" ptType="sibTrans" hideLastTrans="0" st="6" cnt="1">
      <dgm:layoutNode name="picture6">
        <dgm:alg type="sp"/>
        <dgm:shape xmlns:r="http://schemas.openxmlformats.org/officeDocument/2006/relationships" r:blip="">
          <dgm:adjLst/>
        </dgm:shape>
        <dgm:presOf/>
        <dgm:constrLst/>
        <dgm:forEach name="Name218" ref="imageRepeat"/>
      </dgm:layoutNode>
    </dgm:forEach>
    <dgm:forEach name="Name219" axis="ch" ptType="node" st="7" cnt="1">
      <dgm:layoutNode name="parTx7">
        <dgm:choose name="Name220">
          <dgm:if name="Name221" func="var" arg="dir" op="equ" val="norm">
            <dgm:alg type="tx">
              <dgm:param type="parTxLTRAlign" val="l"/>
              <dgm:param type="parTxRTLAlign" val="r"/>
            </dgm:alg>
          </dgm:if>
          <dgm:else name="Name222">
            <dgm:alg type="tx">
              <dgm:param type="parTxLTRAlign" val="r"/>
              <dgm:param type="parTxRTLAlign" val="l"/>
            </dgm:alg>
          </dgm:else>
        </dgm:choose>
        <dgm:shape xmlns:r="http://schemas.openxmlformats.org/officeDocument/2006/relationships" type="roundRect" r:blip="">
          <dgm:adjLst/>
        </dgm:shape>
        <dgm:presOf axis="self" ptType="node"/>
        <dgm:choose name="Name223">
          <dgm:if name="Name224" func="var" arg="dir" op="equ" val="norm">
            <dgm:constrLst>
              <dgm:constr type="lMarg" refType="w" fact="0.6"/>
              <dgm:constr type="rMarg" refType="primFontSz" fact="0.3"/>
              <dgm:constr type="tMarg" refType="primFontSz" fact="0.3"/>
              <dgm:constr type="bMarg" refType="primFontSz" fact="0.3"/>
            </dgm:constrLst>
          </dgm:if>
          <dgm:else name="Name225">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226">
        <dgm:if name="Name227" axis="ch" ptType="node" func="cnt" op="gte" val="1">
          <dgm:layoutNode name="desTx7" styleLbl="revTx">
            <dgm:varLst>
              <dgm:bulletEnabled val="1"/>
            </dgm:varLst>
            <dgm:choose name="Name228">
              <dgm:if name="Name229" func="var" arg="dir" op="equ" val="norm">
                <dgm:choose name="Name230">
                  <dgm:if name="Name231" axis="ch" ptType="node" func="cnt" op="gte" val="2">
                    <dgm:alg type="tx">
                      <dgm:param type="parTxLTRAlign" val="l"/>
                      <dgm:param type="parTxRTLAlign" val="l"/>
                      <dgm:param type="stBulletLvl" val="1"/>
                    </dgm:alg>
                  </dgm:if>
                  <dgm:else name="Name232">
                    <dgm:alg type="tx">
                      <dgm:param type="parTxLTRAlign" val="l"/>
                      <dgm:param type="parTxRTLAlign" val="l"/>
                    </dgm:alg>
                  </dgm:else>
                </dgm:choose>
              </dgm:if>
              <dgm:else name="Name233">
                <dgm:choose name="Name234">
                  <dgm:if name="Name235" axis="ch" ptType="node" func="cnt" op="gte" val="2">
                    <dgm:alg type="tx">
                      <dgm:param type="parTxLTRAlign" val="r"/>
                      <dgm:param type="parTxRTLAlign" val="r"/>
                      <dgm:param type="shpTxLTRAlignCh" val="r"/>
                      <dgm:param type="shpTxRTLAlignCh" val="r"/>
                      <dgm:param type="stBulletLvl" val="1"/>
                    </dgm:alg>
                  </dgm:if>
                  <dgm:else name="Name236">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237"/>
      </dgm:choose>
    </dgm:forEach>
    <dgm:forEach name="Name238" axis="ch" ptType="sibTrans" hideLastTrans="0" st="7" cnt="1">
      <dgm:layoutNode name="picture7">
        <dgm:alg type="sp"/>
        <dgm:shape xmlns:r="http://schemas.openxmlformats.org/officeDocument/2006/relationships" r:blip="">
          <dgm:adjLst/>
        </dgm:shape>
        <dgm:presOf/>
        <dgm:constrLst/>
        <dgm:forEach name="Name239" ref="imageRepeat"/>
      </dgm:layoutNode>
    </dgm:forEach>
  </dgm:layoutNode>
</dgm:layoutDef>
</file>

<file path=ppt/diagrams/layout11.xml><?xml version="1.0" encoding="utf-8"?>
<dgm:layoutDef xmlns:dgm="http://schemas.openxmlformats.org/drawingml/2006/diagram" xmlns:a="http://schemas.openxmlformats.org/drawingml/2006/main" uniqueId="urn:microsoft.com/office/officeart/2008/layout/AscendingPictureAccentProcess">
  <dgm:title val=""/>
  <dgm:desc val=""/>
  <dgm:catLst>
    <dgm:cat type="process" pri="22500"/>
    <dgm:cat type="picture" pri="16000"/>
    <dgm:cat type="pictureconvert" pri="16000"/>
  </dgm:catLst>
  <dgm:samp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shape xmlns:r="http://schemas.openxmlformats.org/officeDocument/2006/relationships" r:blip="">
      <dgm:adjLst/>
    </dgm:shape>
    <dgm:choose name="Name1">
      <dgm:if name="Name2" axis="ch" ptType="node" func="cnt" op="equ" val="1">
        <dgm:choose name="Name3">
          <dgm:if name="Name4" func="var" arg="dir" op="equ" val="norm">
            <dgm:choose name="Name5">
              <dgm:if name="Name6" axis="des" func="maxDepth" op="gt" val="1">
                <dgm:alg type="composite">
                  <dgm:param type="ar" val="2.7"/>
                </dgm:alg>
                <dgm:constrLst>
                  <dgm:constr type="primFontSz" for="ch" forName="parTx1" op="equ" val="65"/>
                  <dgm:constr type="primFontSz" for="ch" forName="desTx1" op="equ" val="65"/>
                  <dgm:constr type="userD" refType="w" fact="0.0247"/>
                  <dgm:constr type="l" for="ch" forName="parTx1" refType="w" fact="0.2711"/>
                  <dgm:constr type="t" for="ch" forName="parTx1" refType="h" fact="0.9603"/>
                  <dgm:constr type="w" for="ch" forName="parTx1" refType="w" fact="0.5325"/>
                  <dgm:constr type="h" for="ch" forName="parTx1" refType="h" fact="0.3856"/>
                  <dgm:constr type="ctrX" for="ch" forName="picture1" refType="w" fact="0.2469"/>
                  <dgm:constr type="ctrY" for="ch" forName="picture1" refType="h" fact="0.9"/>
                  <dgm:constr type="w" for="ch" forName="picture1" refType="w" fact="0.2469"/>
                  <dgm:constr type="h" for="ch" forName="picture1" refType="h" fact="0.6667"/>
                  <dgm:constr type="l" for="ch" forName="desTx1" refType="r" refFor="ch" refForName="parTx1"/>
                  <dgm:constr type="r" for="ch" forName="desTx1" refType="w"/>
                  <dgm:constr type="t" for="ch" forName="desTx1" refType="t" refFor="ch" refForName="parTx1"/>
                  <dgm:constr type="h" for="ch" forName="desTx1" refType="h" refFor="ch" refForName="parTx1"/>
                </dgm:constrLst>
              </dgm:if>
              <dgm:else name="Name7">
                <dgm:alg type="composite">
                  <dgm:param type="ar" val="2"/>
                </dgm:alg>
                <dgm:constrLst>
                  <dgm:constr type="primFontSz" for="ch" forName="parTx1" op="equ" val="65"/>
                  <dgm:constr type="userD" refType="w" fact="0.0333"/>
                  <dgm:constr type="l" for="ch" forName="parTx1" refType="w" fact="0.366"/>
                  <dgm:constr type="t" for="ch" forName="parTx1" refType="h" fact="0.7113"/>
                  <dgm:constr type="w" for="ch" forName="parTx1" refType="w" fact="0.7189"/>
                  <dgm:constr type="h" for="ch" forName="parTx1" refType="h" fact="0.3856"/>
                  <dgm:constr type="ctrX" for="ch" forName="picture1" refType="w" fact="0.3333"/>
                  <dgm:constr type="ctrY" for="ch" forName="picture1" refType="h" fact="0.6667"/>
                  <dgm:constr type="w" for="ch" forName="picture1" refType="w" fact="0.3333"/>
                  <dgm:constr type="h" for="ch" forName="picture1" refType="h" fact="0.6667"/>
                </dgm:constrLst>
              </dgm:else>
            </dgm:choose>
          </dgm:if>
          <dgm:else name="Name8">
            <dgm:choose name="Name9">
              <dgm:if name="Name10" axis="des" func="maxDepth" op="gt" val="1">
                <dgm:alg type="composite">
                  <dgm:param type="ar" val="2.7"/>
                </dgm:alg>
                <dgm:constrLst>
                  <dgm:constr type="primFontSz" for="ch" forName="parTx1" op="equ" val="65"/>
                  <dgm:constr type="primFontSz" for="ch" forName="desTx1" op="equ" val="65"/>
                  <dgm:constr type="userD" refType="w" fact="0.0247"/>
                  <dgm:constr type="r" for="ch" forName="parTx1" refType="w" fact="0.7289"/>
                  <dgm:constr type="t" for="ch" forName="parTx1" refType="h" fact="0.9603"/>
                  <dgm:constr type="w" for="ch" forName="parTx1" refType="w" fact="0.5325"/>
                  <dgm:constr type="h" for="ch" forName="parTx1" refType="h" fact="0.3856"/>
                  <dgm:constr type="ctrX" for="ch" forName="picture1" refType="w" fact="0.7531"/>
                  <dgm:constr type="ctrY" for="ch" forName="picture1" refType="h" fact="0.9"/>
                  <dgm:constr type="w" for="ch" forName="picture1" refType="w" fact="0.2469"/>
                  <dgm:constr type="h" for="ch" forName="picture1" refType="h" fact="0.6667"/>
                  <dgm:constr type="r" for="ch" forName="desTx1" refType="l" refFor="ch" refForName="parTx1"/>
                  <dgm:constr type="l" for="ch" forName="desTx1"/>
                  <dgm:constr type="t" for="ch" forName="desTx1" refType="t" refFor="ch" refForName="parTx1"/>
                  <dgm:constr type="h" for="ch" forName="desTx1" refType="h" refFor="ch" refForName="parTx1"/>
                </dgm:constrLst>
              </dgm:if>
              <dgm:else name="Name11">
                <dgm:alg type="composite">
                  <dgm:param type="ar" val="2"/>
                </dgm:alg>
                <dgm:constrLst>
                  <dgm:constr type="primFontSz" for="ch" forName="parTx1" op="equ" val="65"/>
                  <dgm:constr type="userD" refType="w" fact="0.0333"/>
                  <dgm:constr type="r" for="ch" forName="parTx1" refType="w" fact="0.634"/>
                  <dgm:constr type="t" for="ch" forName="parTx1" refType="h" fact="0.7113"/>
                  <dgm:constr type="w" for="ch" forName="parTx1" refType="w" fact="0.7189"/>
                  <dgm:constr type="h" for="ch" forName="parTx1" refType="h" fact="0.3856"/>
                  <dgm:constr type="ctrX" for="ch" forName="picture1" refType="w" fact="0.6667"/>
                  <dgm:constr type="ctrY" for="ch" forName="picture1" refType="h" fact="0.6667"/>
                  <dgm:constr type="w" for="ch" forName="picture1" refType="w" fact="0.3333"/>
                  <dgm:constr type="h" for="ch" forName="picture1" refType="h" fact="0.6667"/>
                </dgm:constrLst>
              </dgm:else>
            </dgm:choose>
          </dgm:else>
        </dgm:choose>
      </dgm:if>
      <dgm:if name="Name12" axis="ch" ptType="node" func="cnt" op="equ" val="2">
        <dgm:choose name="Name13">
          <dgm:if name="Name14" func="var" arg="dir" op="equ" val="norm">
            <dgm:choose name="Name15">
              <dgm:if name="Name16" axis="des" func="maxDepth" op="gt" val="1">
                <dgm:alg type="composite">
                  <dgm:param type="ar" val="2"/>
                </dgm:alg>
                <dgm:constrLst>
                  <dgm:constr type="primFontSz" for="ch" forName="parTx1" op="equ" val="65"/>
                  <dgm:constr type="primFontSz" for="ch" forName="parTx2" refType="primFontSz" refFor="ch" refForName="parTx1" op="equ"/>
                  <dgm:constr type="primFontSz" for="ch" forName="desTx1" op="equ" val="65"/>
                  <dgm:constr type="primFontSz" for="ch" forName="desTx2" refType="primFontSz" refFor="ch" refForName="desTx1" op="equ"/>
                  <dgm:constr type="userD" refType="w" fact="0.0188"/>
                  <dgm:constr type="ctrX" for="ch" forName="dot1" refType="w" fact="0.3221"/>
                  <dgm:constr type="ctrY" for="ch" forName="dot1" refType="h" fact="0.5911"/>
                  <dgm:constr type="w" for="ch" forName="dot1" refType="userD"/>
                  <dgm:constr type="h" for="ch" forName="dot1" refType="userD"/>
                  <dgm:constr type="ctrX" for="ch" forName="dot2" refType="w" fact="0.3056"/>
                  <dgm:constr type="ctrY" for="ch" forName="dot2" refType="h" fact="0.644"/>
                  <dgm:constr type="w" for="ch" forName="dot2" refType="userD"/>
                  <dgm:constr type="h" for="ch" forName="dot2" refType="userD"/>
                  <dgm:constr type="ctrX" for="ch" forName="dot3" refType="w" fact="0.2859"/>
                  <dgm:constr type="ctrY" for="ch" forName="dot3" refType="h" fact="0.6898"/>
                  <dgm:constr type="w" for="ch" forName="dot3" refType="userD"/>
                  <dgm:constr type="h" for="ch" forName="dot3" refType="userD"/>
                  <dgm:constr type="ctrX" for="ch" forName="dotArrow1" refType="w" fact="0.3095"/>
                  <dgm:constr type="ctrY" for="ch" forName="dotArrow1" refType="h" fact="0.0587"/>
                  <dgm:constr type="w" for="ch" forName="dotArrow1" refType="userD"/>
                  <dgm:constr type="h" for="ch" forName="dotArrow1" refType="userD"/>
                  <dgm:constr type="ctrX" for="ch" forName="dotArrow2" refType="w" fact="0.3346"/>
                  <dgm:constr type="ctrY" for="ch" forName="dotArrow2" refType="h" fact="0.0287"/>
                  <dgm:constr type="w" for="ch" forName="dotArrow2" refType="userD"/>
                  <dgm:constr type="h" for="ch" forName="dotArrow2" refType="userD"/>
                  <dgm:constr type="ctrX" for="ch" forName="dotArrow3" refType="w" fact="0.3597"/>
                  <dgm:constr type="ctrY" for="ch" forName="dotArrow3" refType="h" fact="-0.0013"/>
                  <dgm:constr type="w" for="ch" forName="dotArrow3" refType="userD"/>
                  <dgm:constr type="h" for="ch" forName="dotArrow3" refType="userD"/>
                  <dgm:constr type="ctrX" for="ch" forName="dotArrow4" refType="w" fact="0.3848"/>
                  <dgm:constr type="ctrY" for="ch" forName="dotArrow4" refType="h" fact="0.0287"/>
                  <dgm:constr type="w" for="ch" forName="dotArrow4" refType="userD"/>
                  <dgm:constr type="h" for="ch" forName="dotArrow4" refType="userD"/>
                  <dgm:constr type="ctrX" for="ch" forName="dotArrow5" refType="w" fact="0.41"/>
                  <dgm:constr type="ctrY" for="ch" forName="dotArrow5" refType="h" fact="0.0587"/>
                  <dgm:constr type="w" for="ch" forName="dotArrow5" refType="userD"/>
                  <dgm:constr type="h" for="ch" forName="dotArrow5" refType="userD"/>
                  <dgm:constr type="ctrX" for="ch" forName="dotArrow6" refType="w" fact="0.3597"/>
                  <dgm:constr type="ctrY" for="ch" forName="dotArrow6" refType="h" fact="0.062"/>
                  <dgm:constr type="w" for="ch" forName="dotArrow6" refType="userD"/>
                  <dgm:constr type="h" for="ch" forName="dotArrow6" refType="userD"/>
                  <dgm:constr type="ctrX" for="ch" forName="dotArrow7" refType="w" fact="0.3597"/>
                  <dgm:constr type="ctrY" for="ch" forName="dotArrow7" refType="h" fact="0.1253"/>
                  <dgm:constr type="w" for="ch" forName="dotArrow7" refType="userD"/>
                  <dgm:constr type="h" for="ch" forName="dotArrow7" refType="userD"/>
                  <dgm:constr type="l" for="ch" forName="parTx1" refType="w" fact="0.197"/>
                  <dgm:constr type="t" for="ch" forName="parTx1" refType="h" fact="0.8169"/>
                  <dgm:constr type="w" for="ch" forName="parTx1" refType="w" fact="0.4064"/>
                  <dgm:constr type="h" for="ch" forName="parTx1" refType="h" fact="0.218"/>
                  <dgm:constr type="ctrX" for="ch" forName="picture1" refType="w" fact="0.1785"/>
                  <dgm:constr type="ctrY" for="ch" forName="picture1" refType="h" fact="0.7834"/>
                  <dgm:constr type="w" for="ch" forName="picture1" refType="w" fact="0.1884"/>
                  <dgm:constr type="h" for="ch" forName="picture1" refType="h" fact="0.3768"/>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3688"/>
                  <dgm:constr type="t" for="ch" forName="parTx2" refType="h" fact="0.3905"/>
                  <dgm:constr type="w" for="ch" forName="parTx2" refType="w" fact="0.4064"/>
                  <dgm:constr type="h" for="ch" forName="parTx2" refType="h" fact="0.218"/>
                  <dgm:constr type="ctrX" for="ch" forName="picture2" refType="w" fact="0.3503"/>
                  <dgm:constr type="ctrY" for="ch" forName="picture2" refType="h" fact="0.357"/>
                  <dgm:constr type="w" for="ch" forName="picture2" refType="w" fact="0.1884"/>
                  <dgm:constr type="h" for="ch" forName="picture2" refType="h" fact="0.3768"/>
                  <dgm:constr type="l" for="ch" forName="desTx2" refType="r" refFor="ch" refForName="parTx2"/>
                  <dgm:constr type="r" for="ch" forName="desTx2" refType="w"/>
                  <dgm:constr type="t" for="ch" forName="desTx2" refType="t" refFor="ch" refForName="parTx2"/>
                  <dgm:constr type="h" for="ch" forName="desTx2" refType="h" refFor="ch" refForName="parTx2"/>
                </dgm:constrLst>
              </dgm:if>
              <dgm:else name="Name17">
                <dgm:alg type="composite">
                  <dgm:param type="ar" val="1.5073"/>
                </dgm:alg>
                <dgm:constrLst>
                  <dgm:constr type="primFontSz" for="ch" forName="parTx1" op="equ" val="65"/>
                  <dgm:constr type="primFontSz" for="ch" forName="parTx2" refType="primFontSz" refFor="ch" refForName="parTx1" op="equ"/>
                  <dgm:constr type="userD" refType="w" fact="0.025"/>
                  <dgm:constr type="ctrX" for="ch" forName="dot1" refType="w" fact="0.4274"/>
                  <dgm:constr type="ctrY" for="ch" forName="dot1" refType="h" fact="0.5911"/>
                  <dgm:constr type="w" for="ch" forName="dot1" refType="userD"/>
                  <dgm:constr type="h" for="ch" forName="dot1" refType="userD"/>
                  <dgm:constr type="ctrX" for="ch" forName="dot2" refType="w" fact="0.4055"/>
                  <dgm:constr type="ctrY" for="ch" forName="dot2" refType="h" fact="0.644"/>
                  <dgm:constr type="w" for="ch" forName="dot2" refType="userD"/>
                  <dgm:constr type="h" for="ch" forName="dot2" refType="userD"/>
                  <dgm:constr type="ctrX" for="ch" forName="dot3" refType="w" fact="0.3794"/>
                  <dgm:constr type="ctrY" for="ch" forName="dot3" refType="h" fact="0.6898"/>
                  <dgm:constr type="w" for="ch" forName="dot3" refType="userD"/>
                  <dgm:constr type="h" for="ch" forName="dot3" refType="userD"/>
                  <dgm:constr type="ctrX" for="ch" forName="dotArrow1" refType="w" fact="0.4106"/>
                  <dgm:constr type="ctrY" for="ch" forName="dotArrow1" refType="h" fact="0.0587"/>
                  <dgm:constr type="w" for="ch" forName="dotArrow1" refType="userD"/>
                  <dgm:constr type="h" for="ch" forName="dotArrow1" refType="userD"/>
                  <dgm:constr type="ctrX" for="ch" forName="dotArrow2" refType="w" fact="0.444"/>
                  <dgm:constr type="ctrY" for="ch" forName="dotArrow2" refType="h" fact="0.0287"/>
                  <dgm:constr type="w" for="ch" forName="dotArrow2" refType="userD"/>
                  <dgm:constr type="h" for="ch" forName="dotArrow2" refType="userD"/>
                  <dgm:constr type="ctrX" for="ch" forName="dotArrow3" refType="w" fact="0.4773"/>
                  <dgm:constr type="ctrY" for="ch" forName="dotArrow3" refType="h" fact="-0.0013"/>
                  <dgm:constr type="w" for="ch" forName="dotArrow3" refType="userD"/>
                  <dgm:constr type="h" for="ch" forName="dotArrow3" refType="userD"/>
                  <dgm:constr type="ctrX" for="ch" forName="dotArrow4" refType="w" fact="0.5106"/>
                  <dgm:constr type="ctrY" for="ch" forName="dotArrow4" refType="h" fact="0.0287"/>
                  <dgm:constr type="w" for="ch" forName="dotArrow4" refType="userD"/>
                  <dgm:constr type="h" for="ch" forName="dotArrow4" refType="userD"/>
                  <dgm:constr type="ctrX" for="ch" forName="dotArrow5" refType="w" fact="0.544"/>
                  <dgm:constr type="ctrY" for="ch" forName="dotArrow5" refType="h" fact="0.0587"/>
                  <dgm:constr type="w" for="ch" forName="dotArrow5" refType="userD"/>
                  <dgm:constr type="h" for="ch" forName="dotArrow5" refType="userD"/>
                  <dgm:constr type="ctrX" for="ch" forName="dotArrow6" refType="w" fact="0.4773"/>
                  <dgm:constr type="ctrY" for="ch" forName="dotArrow6" refType="h" fact="0.062"/>
                  <dgm:constr type="w" for="ch" forName="dotArrow6" refType="userD"/>
                  <dgm:constr type="h" for="ch" forName="dotArrow6" refType="userD"/>
                  <dgm:constr type="ctrX" for="ch" forName="dotArrow7" refType="w" fact="0.4773"/>
                  <dgm:constr type="ctrY" for="ch" forName="dotArrow7" refType="h" fact="0.1253"/>
                  <dgm:constr type="w" for="ch" forName="dotArrow7" refType="userD"/>
                  <dgm:constr type="h" for="ch" forName="dotArrow7" refType="userD"/>
                  <dgm:constr type="l" for="ch" forName="parTx1" refType="w" fact="0.2614"/>
                  <dgm:constr type="t" for="ch" forName="parTx1" refType="h" fact="0.8086"/>
                  <dgm:constr type="w" for="ch" forName="parTx1" refType="w" fact="0.5392"/>
                  <dgm:constr type="h" for="ch" forName="parTx1" refType="h" fact="0.218"/>
                  <dgm:constr type="ctrX" for="ch" forName="picture1" refType="w" fact="0.2369"/>
                  <dgm:constr type="ctrY" for="ch" forName="picture1" refType="h" fact="0.7834"/>
                  <dgm:constr type="w" for="ch" forName="picture1" refType="w" fact="0.25"/>
                  <dgm:constr type="h" for="ch" forName="picture1" refType="h" fact="0.3768"/>
                  <dgm:constr type="l" for="ch" forName="parTx2" refType="w" fact="0.4893"/>
                  <dgm:constr type="t" for="ch" forName="parTx2" refType="h" fact="0.3822"/>
                  <dgm:constr type="w" for="ch" forName="parTx2" refType="w" fact="0.5392"/>
                  <dgm:constr type="h" for="ch" forName="parTx2" refType="h" fact="0.218"/>
                  <dgm:constr type="ctrX" for="ch" forName="picture2" refType="w" fact="0.4648"/>
                  <dgm:constr type="ctrY" for="ch" forName="picture2" refType="h" fact="0.357"/>
                  <dgm:constr type="w" for="ch" forName="picture2" refType="w" fact="0.25"/>
                  <dgm:constr type="h" for="ch" forName="picture2" refType="h" fact="0.3768"/>
                </dgm:constrLst>
              </dgm:else>
            </dgm:choose>
          </dgm:if>
          <dgm:else name="Name18">
            <dgm:choose name="Name19">
              <dgm:if name="Name20" axis="des" func="maxDepth" op="gt" val="1">
                <dgm:alg type="composite">
                  <dgm:param type="ar" val="2"/>
                </dgm:alg>
                <dgm:constrLst>
                  <dgm:constr type="primFontSz" for="ch" forName="parTx1" op="equ" val="65"/>
                  <dgm:constr type="primFontSz" for="ch" forName="parTx2" refType="primFontSz" refFor="ch" refForName="parTx1" op="equ"/>
                  <dgm:constr type="primFontSz" for="ch" forName="desTx1" op="equ" val="65"/>
                  <dgm:constr type="primFontSz" for="ch" forName="desTx2" refType="primFontSz" refFor="ch" refForName="desTx1" op="equ"/>
                  <dgm:constr type="userD" refType="w" fact="0.0188"/>
                  <dgm:constr type="ctrX" for="ch" forName="dot1" refType="w" fact="0.6779"/>
                  <dgm:constr type="ctrY" for="ch" forName="dot1" refType="h" fact="0.5911"/>
                  <dgm:constr type="w" for="ch" forName="dot1" refType="userD"/>
                  <dgm:constr type="h" for="ch" forName="dot1" refType="userD"/>
                  <dgm:constr type="ctrX" for="ch" forName="dot2" refType="w" fact="0.6944"/>
                  <dgm:constr type="ctrY" for="ch" forName="dot2" refType="h" fact="0.644"/>
                  <dgm:constr type="w" for="ch" forName="dot2" refType="userD"/>
                  <dgm:constr type="h" for="ch" forName="dot2" refType="userD"/>
                  <dgm:constr type="ctrX" for="ch" forName="dot3" refType="w" fact="0.7141"/>
                  <dgm:constr type="ctrY" for="ch" forName="dot3" refType="h" fact="0.6898"/>
                  <dgm:constr type="w" for="ch" forName="dot3" refType="userD"/>
                  <dgm:constr type="h" for="ch" forName="dot3" refType="userD"/>
                  <dgm:constr type="ctrX" for="ch" forName="dotArrow1" refType="w" fact="0.6905"/>
                  <dgm:constr type="ctrY" for="ch" forName="dotArrow1" refType="h" fact="0.0587"/>
                  <dgm:constr type="w" for="ch" forName="dotArrow1" refType="userD"/>
                  <dgm:constr type="h" for="ch" forName="dotArrow1" refType="userD"/>
                  <dgm:constr type="ctrX" for="ch" forName="dotArrow2" refType="w" fact="0.6654"/>
                  <dgm:constr type="ctrY" for="ch" forName="dotArrow2" refType="h" fact="0.0287"/>
                  <dgm:constr type="w" for="ch" forName="dotArrow2" refType="userD"/>
                  <dgm:constr type="h" for="ch" forName="dotArrow2" refType="userD"/>
                  <dgm:constr type="ctrX" for="ch" forName="dotArrow3" refType="w" fact="0.6403"/>
                  <dgm:constr type="ctrY" for="ch" forName="dotArrow3" refType="h" fact="-0.0013"/>
                  <dgm:constr type="w" for="ch" forName="dotArrow3" refType="userD"/>
                  <dgm:constr type="h" for="ch" forName="dotArrow3" refType="userD"/>
                  <dgm:constr type="ctrX" for="ch" forName="dotArrow4" refType="w" fact="0.6152"/>
                  <dgm:constr type="ctrY" for="ch" forName="dotArrow4" refType="h" fact="0.0287"/>
                  <dgm:constr type="w" for="ch" forName="dotArrow4" refType="userD"/>
                  <dgm:constr type="h" for="ch" forName="dotArrow4" refType="userD"/>
                  <dgm:constr type="ctrX" for="ch" forName="dotArrow5" refType="w" fact="0.59"/>
                  <dgm:constr type="ctrY" for="ch" forName="dotArrow5" refType="h" fact="0.0587"/>
                  <dgm:constr type="w" for="ch" forName="dotArrow5" refType="userD"/>
                  <dgm:constr type="h" for="ch" forName="dotArrow5" refType="userD"/>
                  <dgm:constr type="ctrX" for="ch" forName="dotArrow6" refType="w" fact="0.6403"/>
                  <dgm:constr type="ctrY" for="ch" forName="dotArrow6" refType="h" fact="0.062"/>
                  <dgm:constr type="w" for="ch" forName="dotArrow6" refType="userD"/>
                  <dgm:constr type="h" for="ch" forName="dotArrow6" refType="userD"/>
                  <dgm:constr type="ctrX" for="ch" forName="dotArrow7" refType="w" fact="0.6403"/>
                  <dgm:constr type="ctrY" for="ch" forName="dotArrow7" refType="h" fact="0.1253"/>
                  <dgm:constr type="w" for="ch" forName="dotArrow7" refType="userD"/>
                  <dgm:constr type="h" for="ch" forName="dotArrow7" refType="userD"/>
                  <dgm:constr type="r" for="ch" forName="parTx1" refType="w" fact="0.803"/>
                  <dgm:constr type="t" for="ch" forName="parTx1" refType="h" fact="0.8169"/>
                  <dgm:constr type="w" for="ch" forName="parTx1" refType="w" fact="0.4064"/>
                  <dgm:constr type="h" for="ch" forName="parTx1" refType="h" fact="0.218"/>
                  <dgm:constr type="ctrX" for="ch" forName="picture1" refType="w" fact="0.8215"/>
                  <dgm:constr type="ctrY" for="ch" forName="picture1" refType="h" fact="0.7834"/>
                  <dgm:constr type="w" for="ch" forName="picture1" refType="w" fact="0.1884"/>
                  <dgm:constr type="h" for="ch" forName="picture1" refType="h" fact="0.3768"/>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6312"/>
                  <dgm:constr type="t" for="ch" forName="parTx2" refType="h" fact="0.3905"/>
                  <dgm:constr type="w" for="ch" forName="parTx2" refType="w" fact="0.4064"/>
                  <dgm:constr type="h" for="ch" forName="parTx2" refType="h" fact="0.218"/>
                  <dgm:constr type="ctrX" for="ch" forName="picture2" refType="w" fact="0.6497"/>
                  <dgm:constr type="ctrY" for="ch" forName="picture2" refType="h" fact="0.357"/>
                  <dgm:constr type="w" for="ch" forName="picture2" refType="w" fact="0.1884"/>
                  <dgm:constr type="h" for="ch" forName="picture2" refType="h" fact="0.3768"/>
                  <dgm:constr type="r" for="ch" forName="desTx2" refType="l" refFor="ch" refForName="parTx2"/>
                  <dgm:constr type="l" for="ch" forName="desTx2"/>
                  <dgm:constr type="t" for="ch" forName="desTx2" refType="t" refFor="ch" refForName="parTx2"/>
                  <dgm:constr type="h" for="ch" forName="desTx2" refType="h" refFor="ch" refForName="parTx2"/>
                </dgm:constrLst>
              </dgm:if>
              <dgm:else name="Name21">
                <dgm:alg type="composite">
                  <dgm:param type="ar" val="1.5073"/>
                </dgm:alg>
                <dgm:constrLst>
                  <dgm:constr type="primFontSz" for="ch" forName="parTx1" op="equ" val="65"/>
                  <dgm:constr type="primFontSz" for="ch" forName="parTx2" refType="primFontSz" refFor="ch" refForName="parTx1" op="equ"/>
                  <dgm:constr type="userD" refType="w" fact="0.025"/>
                  <dgm:constr type="ctrX" for="ch" forName="dot1" refType="w" fact="0.5726"/>
                  <dgm:constr type="ctrY" for="ch" forName="dot1" refType="h" fact="0.5911"/>
                  <dgm:constr type="w" for="ch" forName="dot1" refType="userD"/>
                  <dgm:constr type="h" for="ch" forName="dot1" refType="userD"/>
                  <dgm:constr type="ctrX" for="ch" forName="dot2" refType="w" fact="0.5945"/>
                  <dgm:constr type="ctrY" for="ch" forName="dot2" refType="h" fact="0.644"/>
                  <dgm:constr type="w" for="ch" forName="dot2" refType="userD"/>
                  <dgm:constr type="h" for="ch" forName="dot2" refType="userD"/>
                  <dgm:constr type="ctrX" for="ch" forName="dot3" refType="w" fact="0.6206"/>
                  <dgm:constr type="ctrY" for="ch" forName="dot3" refType="h" fact="0.6898"/>
                  <dgm:constr type="w" for="ch" forName="dot3" refType="userD"/>
                  <dgm:constr type="h" for="ch" forName="dot3" refType="userD"/>
                  <dgm:constr type="ctrX" for="ch" forName="dotArrow1" refType="w" fact="0.5894"/>
                  <dgm:constr type="ctrY" for="ch" forName="dotArrow1" refType="h" fact="0.0587"/>
                  <dgm:constr type="w" for="ch" forName="dotArrow1" refType="userD"/>
                  <dgm:constr type="h" for="ch" forName="dotArrow1" refType="userD"/>
                  <dgm:constr type="ctrX" for="ch" forName="dotArrow2" refType="w" fact="0.556"/>
                  <dgm:constr type="ctrY" for="ch" forName="dotArrow2" refType="h" fact="0.0287"/>
                  <dgm:constr type="w" for="ch" forName="dotArrow2" refType="userD"/>
                  <dgm:constr type="h" for="ch" forName="dotArrow2" refType="userD"/>
                  <dgm:constr type="ctrX" for="ch" forName="dotArrow3" refType="w" fact="0.5227"/>
                  <dgm:constr type="ctrY" for="ch" forName="dotArrow3" refType="h" fact="-0.0013"/>
                  <dgm:constr type="w" for="ch" forName="dotArrow3" refType="userD"/>
                  <dgm:constr type="h" for="ch" forName="dotArrow3" refType="userD"/>
                  <dgm:constr type="ctrX" for="ch" forName="dotArrow4" refType="w" fact="0.4894"/>
                  <dgm:constr type="ctrY" for="ch" forName="dotArrow4" refType="h" fact="0.0287"/>
                  <dgm:constr type="w" for="ch" forName="dotArrow4" refType="userD"/>
                  <dgm:constr type="h" for="ch" forName="dotArrow4" refType="userD"/>
                  <dgm:constr type="ctrX" for="ch" forName="dotArrow5" refType="w" fact="0.456"/>
                  <dgm:constr type="ctrY" for="ch" forName="dotArrow5" refType="h" fact="0.0587"/>
                  <dgm:constr type="w" for="ch" forName="dotArrow5" refType="userD"/>
                  <dgm:constr type="h" for="ch" forName="dotArrow5" refType="userD"/>
                  <dgm:constr type="ctrX" for="ch" forName="dotArrow6" refType="w" fact="0.5227"/>
                  <dgm:constr type="ctrY" for="ch" forName="dotArrow6" refType="h" fact="0.062"/>
                  <dgm:constr type="w" for="ch" forName="dotArrow6" refType="userD"/>
                  <dgm:constr type="h" for="ch" forName="dotArrow6" refType="userD"/>
                  <dgm:constr type="ctrX" for="ch" forName="dotArrow7" refType="w" fact="0.5227"/>
                  <dgm:constr type="ctrY" for="ch" forName="dotArrow7" refType="h" fact="0.1253"/>
                  <dgm:constr type="w" for="ch" forName="dotArrow7" refType="userD"/>
                  <dgm:constr type="h" for="ch" forName="dotArrow7" refType="userD"/>
                  <dgm:constr type="r" for="ch" forName="parTx1" refType="w" fact="0.7386"/>
                  <dgm:constr type="t" for="ch" forName="parTx1" refType="h" fact="0.8086"/>
                  <dgm:constr type="w" for="ch" forName="parTx1" refType="w" fact="0.5392"/>
                  <dgm:constr type="h" for="ch" forName="parTx1" refType="h" fact="0.218"/>
                  <dgm:constr type="ctrX" for="ch" forName="picture1" refType="w" fact="0.7631"/>
                  <dgm:constr type="ctrY" for="ch" forName="picture1" refType="h" fact="0.7834"/>
                  <dgm:constr type="w" for="ch" forName="picture1" refType="w" fact="0.25"/>
                  <dgm:constr type="h" for="ch" forName="picture1" refType="h" fact="0.3768"/>
                  <dgm:constr type="r" for="ch" forName="parTx2" refType="w" fact="0.5107"/>
                  <dgm:constr type="t" for="ch" forName="parTx2" refType="h" fact="0.3822"/>
                  <dgm:constr type="w" for="ch" forName="parTx2" refType="w" fact="0.5392"/>
                  <dgm:constr type="h" for="ch" forName="parTx2" refType="h" fact="0.218"/>
                  <dgm:constr type="ctrX" for="ch" forName="picture2" refType="w" fact="0.5352"/>
                  <dgm:constr type="ctrY" for="ch" forName="picture2" refType="h" fact="0.357"/>
                  <dgm:constr type="w" for="ch" forName="picture2" refType="w" fact="0.25"/>
                  <dgm:constr type="h" for="ch" forName="picture2" refType="h" fact="0.3768"/>
                </dgm:constrLst>
              </dgm:else>
            </dgm:choose>
          </dgm:else>
        </dgm:choose>
      </dgm:if>
      <dgm:if name="Name22" axis="ch" ptType="node" func="cnt" op="equ" val="3">
        <dgm:choose name="Name23">
          <dgm:if name="Name24" func="var" arg="dir" op="equ" val="norm">
            <dgm:choose name="Name25">
              <dgm:if name="Name26" axis="des" func="maxDepth" op="gt" val="1">
                <dgm:alg type="composite">
                  <dgm:param type="ar" val="1.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userD" refType="w" fact="0.0162"/>
                  <dgm:constr type="ctrX" for="ch" forName="dot1" refType="w" fact="0.2981"/>
                  <dgm:constr type="ctrY" for="ch" forName="dot1" refType="h" fact="0.763"/>
                  <dgm:constr type="w" for="ch" forName="dot1" refType="userD"/>
                  <dgm:constr type="h" for="ch" forName="dot1" refType="userD"/>
                  <dgm:constr type="ctrX" for="ch" forName="dot2" refType="w" fact="0.2676"/>
                  <dgm:constr type="ctrY" for="ch" forName="dot2" refType="h" fact="0.7887"/>
                  <dgm:constr type="w" for="ch" forName="dot2" refType="userD"/>
                  <dgm:constr type="h" for="ch" forName="dot2" refType="userD"/>
                  <dgm:constr type="ctrX" for="ch" forName="dot3" refType="w" fact="0.2357"/>
                  <dgm:constr type="ctrY" for="ch" forName="dot3" refType="h" fact="0.809"/>
                  <dgm:constr type="w" for="ch" forName="dot3" refType="userD"/>
                  <dgm:constr type="h" for="ch" forName="dot3" refType="userD"/>
                  <dgm:constr type="ctrX" for="ch" forName="dot4" refType="w" fact="0.4445"/>
                  <dgm:constr type="ctrY" for="ch" forName="dot4" refType="h" fact="0.4655"/>
                  <dgm:constr type="w" for="ch" forName="dot4" refType="userD"/>
                  <dgm:constr type="h" for="ch" forName="dot4" refType="userD"/>
                  <dgm:constr type="ctrX" for="ch" forName="dot5" refType="w" fact="0.4323"/>
                  <dgm:constr type="ctrY" for="ch" forName="dot5" refType="h" fact="0.5178"/>
                  <dgm:constr type="w" for="ch" forName="dot5" refType="userD"/>
                  <dgm:constr type="h" for="ch" forName="dot5" refType="userD"/>
                  <dgm:constr type="ctrX" for="ch" forName="dotArrow1" refType="w" fact="0.4236"/>
                  <dgm:constr type="ctrY" for="ch" forName="dotArrow1" refType="h" fact="0.0718"/>
                  <dgm:constr type="w" for="ch" forName="dotArrow1" refType="userD"/>
                  <dgm:constr type="h" for="ch" forName="dotArrow1" refType="userD"/>
                  <dgm:constr type="ctrX" for="ch" forName="dotArrow2" refType="w" fact="0.446"/>
                  <dgm:constr type="ctrY" for="ch" forName="dotArrow2" refType="h" fact="0.0468"/>
                  <dgm:constr type="w" for="ch" forName="dotArrow2" refType="userD"/>
                  <dgm:constr type="h" for="ch" forName="dotArrow2" refType="userD"/>
                  <dgm:constr type="ctrX" for="ch" forName="dotArrow3" refType="w" fact="0.4685"/>
                  <dgm:constr type="ctrY" for="ch" forName="dotArrow3" refType="h" fact="0.0218"/>
                  <dgm:constr type="w" for="ch" forName="dotArrow3" refType="userD"/>
                  <dgm:constr type="h" for="ch" forName="dotArrow3" refType="userD"/>
                  <dgm:constr type="ctrX" for="ch" forName="dotArrow4" refType="w" fact="0.491"/>
                  <dgm:constr type="ctrY" for="ch" forName="dotArrow4" refType="h" fact="0.0468"/>
                  <dgm:constr type="w" for="ch" forName="dotArrow4" refType="userD"/>
                  <dgm:constr type="h" for="ch" forName="dotArrow4" refType="userD"/>
                  <dgm:constr type="ctrX" for="ch" forName="dotArrow5" refType="w" fact="0.5135"/>
                  <dgm:constr type="ctrY" for="ch" forName="dotArrow5" refType="h" fact="0.0718"/>
                  <dgm:constr type="w" for="ch" forName="dotArrow5" refType="userD"/>
                  <dgm:constr type="h" for="ch" forName="dotArrow5" refType="userD"/>
                  <dgm:constr type="ctrX" for="ch" forName="dotArrow6" refType="w" fact="0.4685"/>
                  <dgm:constr type="ctrY" for="ch" forName="dotArrow6" refType="h" fact="0.0745"/>
                  <dgm:constr type="w" for="ch" forName="dotArrow6" refType="userD"/>
                  <dgm:constr type="h" for="ch" forName="dotArrow6" refType="userD"/>
                  <dgm:constr type="ctrX" for="ch" forName="dotArrow7" refType="w" fact="0.4685"/>
                  <dgm:constr type="ctrY" for="ch" forName="dotArrow7" refType="h" fact="0.1273"/>
                  <dgm:constr type="w" for="ch" forName="dotArrow7" refType="userD"/>
                  <dgm:constr type="h" for="ch" forName="dotArrow7" refType="userD"/>
                  <dgm:constr type="l" for="ch" forName="parTx1" refType="w" fact="0.1487"/>
                  <dgm:constr type="t" for="ch" forName="parTx1" refType="h" fact="0.8596"/>
                  <dgm:constr type="w" for="ch" forName="parTx1" refType="w" fact="0.3491"/>
                  <dgm:constr type="h" for="ch" forName="parTx1" refType="h" fact="0.1638"/>
                  <dgm:constr type="ctrX" for="ch" forName="picture1" refType="w" fact="0.1328"/>
                  <dgm:constr type="ctrY" for="ch" forName="picture1" refType="h" fact="0.8361"/>
                  <dgm:constr type="w" for="ch" forName="picture1" refType="w" fact="0.1618"/>
                  <dgm:constr type="h" for="ch" forName="picture1" refType="h" fact="0.2832"/>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3732"/>
                  <dgm:constr type="t" for="ch" forName="parTx2" refType="h" fact="0.6469"/>
                  <dgm:constr type="w" for="ch" forName="parTx2" refType="w" fact="0.3491"/>
                  <dgm:constr type="h" for="ch" forName="parTx2" refType="h" fact="0.1638"/>
                  <dgm:constr type="ctrX" for="ch" forName="picture2" refType="w" fact="0.3573"/>
                  <dgm:constr type="ctrY" for="ch" forName="picture2" refType="h" fact="0.6234"/>
                  <dgm:constr type="w" for="ch" forName="picture2" refType="w" fact="0.1618"/>
                  <dgm:constr type="h" for="ch" forName="picture2" refType="h" fact="0.2832"/>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4763"/>
                  <dgm:constr type="t" for="ch" forName="parTx3" refType="h" fact="0.3243"/>
                  <dgm:constr type="w" for="ch" forName="parTx3" refType="w" fact="0.3491"/>
                  <dgm:constr type="h" for="ch" forName="parTx3" refType="h" fact="0.1638"/>
                  <dgm:constr type="ctrX" for="ch" forName="picture3" refType="w" fact="0.4604"/>
                  <dgm:constr type="ctrY" for="ch" forName="picture3" refType="h" fact="0.3008"/>
                  <dgm:constr type="w" for="ch" forName="picture3" refType="w" fact="0.1618"/>
                  <dgm:constr type="h" for="ch" forName="picture3" refType="h" fact="0.2832"/>
                  <dgm:constr type="l" for="ch" forName="desTx3" refType="r" refFor="ch" refForName="parTx3"/>
                  <dgm:constr type="r" for="ch" forName="desTx3" refType="w"/>
                  <dgm:constr type="t" for="ch" forName="desTx3" refType="t" refFor="ch" refForName="parTx3"/>
                  <dgm:constr type="h" for="ch" forName="desTx3" refType="h" refFor="ch" refForName="parTx3"/>
                </dgm:constrLst>
              </dgm:if>
              <dgm:else name="Name27">
                <dgm:alg type="composite">
                  <dgm:param type="ar" val="1.416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userD" refType="w" fact="0.02"/>
                  <dgm:constr type="ctrX" for="ch" forName="dot1" refType="w" fact="0.3684"/>
                  <dgm:constr type="ctrY" for="ch" forName="dot1" refType="h" fact="0.763"/>
                  <dgm:constr type="w" for="ch" forName="dot1" refType="userD"/>
                  <dgm:constr type="h" for="ch" forName="dot1" refType="userD"/>
                  <dgm:constr type="ctrX" for="ch" forName="dot2" refType="w" fact="0.3307"/>
                  <dgm:constr type="ctrY" for="ch" forName="dot2" refType="h" fact="0.7887"/>
                  <dgm:constr type="w" for="ch" forName="dot2" refType="userD"/>
                  <dgm:constr type="h" for="ch" forName="dot2" refType="userD"/>
                  <dgm:constr type="ctrX" for="ch" forName="dot3" refType="w" fact="0.2912"/>
                  <dgm:constr type="ctrY" for="ch" forName="dot3" refType="h" fact="0.809"/>
                  <dgm:constr type="w" for="ch" forName="dot3" refType="userD"/>
                  <dgm:constr type="h" for="ch" forName="dot3" refType="userD"/>
                  <dgm:constr type="ctrX" for="ch" forName="dot4" refType="w" fact="0.5494"/>
                  <dgm:constr type="ctrY" for="ch" forName="dot4" refType="h" fact="0.4655"/>
                  <dgm:constr type="w" for="ch" forName="dot4" refType="userD"/>
                  <dgm:constr type="h" for="ch" forName="dot4" refType="userD"/>
                  <dgm:constr type="ctrX" for="ch" forName="dot5" refType="w" fact="0.5342"/>
                  <dgm:constr type="ctrY" for="ch" forName="dot5" refType="h" fact="0.5178"/>
                  <dgm:constr type="w" for="ch" forName="dot5" refType="userD"/>
                  <dgm:constr type="h" for="ch" forName="dot5" refType="userD"/>
                  <dgm:constr type="ctrX" for="ch" forName="dotArrow1" refType="w" fact="0.5234"/>
                  <dgm:constr type="ctrY" for="ch" forName="dotArrow1" refType="h" fact="0.0718"/>
                  <dgm:constr type="w" for="ch" forName="dotArrow1" refType="userD"/>
                  <dgm:constr type="h" for="ch" forName="dotArrow1" refType="userD"/>
                  <dgm:constr type="ctrX" for="ch" forName="dotArrow2" refType="w" fact="0.5512"/>
                  <dgm:constr type="ctrY" for="ch" forName="dotArrow2" refType="h" fact="0.0468"/>
                  <dgm:constr type="w" for="ch" forName="dotArrow2" refType="userD"/>
                  <dgm:constr type="h" for="ch" forName="dotArrow2" refType="userD"/>
                  <dgm:constr type="ctrX" for="ch" forName="dotArrow3" refType="w" fact="0.579"/>
                  <dgm:constr type="ctrY" for="ch" forName="dotArrow3" refType="h" fact="0.0218"/>
                  <dgm:constr type="w" for="ch" forName="dotArrow3" refType="userD"/>
                  <dgm:constr type="h" for="ch" forName="dotArrow3" refType="userD"/>
                  <dgm:constr type="ctrX" for="ch" forName="dotArrow4" refType="w" fact="0.6068"/>
                  <dgm:constr type="ctrY" for="ch" forName="dotArrow4" refType="h" fact="0.0468"/>
                  <dgm:constr type="w" for="ch" forName="dotArrow4" refType="userD"/>
                  <dgm:constr type="h" for="ch" forName="dotArrow4" refType="userD"/>
                  <dgm:constr type="ctrX" for="ch" forName="dotArrow5" refType="w" fact="0.6346"/>
                  <dgm:constr type="ctrY" for="ch" forName="dotArrow5" refType="h" fact="0.0718"/>
                  <dgm:constr type="w" for="ch" forName="dotArrow5" refType="userD"/>
                  <dgm:constr type="h" for="ch" forName="dotArrow5" refType="userD"/>
                  <dgm:constr type="ctrX" for="ch" forName="dotArrow6" refType="w" fact="0.579"/>
                  <dgm:constr type="ctrY" for="ch" forName="dotArrow6" refType="h" fact="0.0745"/>
                  <dgm:constr type="w" for="ch" forName="dotArrow6" refType="userD"/>
                  <dgm:constr type="h" for="ch" forName="dotArrow6" refType="userD"/>
                  <dgm:constr type="ctrX" for="ch" forName="dotArrow7" refType="w" fact="0.579"/>
                  <dgm:constr type="ctrY" for="ch" forName="dotArrow7" refType="h" fact="0.1273"/>
                  <dgm:constr type="w" for="ch" forName="dotArrow7" refType="userD"/>
                  <dgm:constr type="h" for="ch" forName="dotArrow7" refType="userD"/>
                  <dgm:constr type="l" for="ch" forName="parTx1" refType="w" fact="0.1837"/>
                  <dgm:constr type="t" for="ch" forName="parTx1" refType="h" fact="0.8551"/>
                  <dgm:constr type="w" for="ch" forName="parTx1" refType="w" fact="0.4314"/>
                  <dgm:constr type="h" for="ch" forName="parTx1" refType="h" fact="0.1638"/>
                  <dgm:constr type="ctrX" for="ch" forName="picture1" refType="w" fact="0.1641"/>
                  <dgm:constr type="ctrY" for="ch" forName="picture1" refType="h" fact="0.8361"/>
                  <dgm:constr type="w" for="ch" forName="picture1" refType="w" fact="0.2"/>
                  <dgm:constr type="h" for="ch" forName="picture1" refType="h" fact="0.2832"/>
                  <dgm:constr type="l" for="ch" forName="parTx2" refType="w" fact="0.4612"/>
                  <dgm:constr type="t" for="ch" forName="parTx2" refType="h" fact="0.6424"/>
                  <dgm:constr type="w" for="ch" forName="parTx2" refType="w" fact="0.4314"/>
                  <dgm:constr type="h" for="ch" forName="parTx2" refType="h" fact="0.1638"/>
                  <dgm:constr type="ctrX" for="ch" forName="picture2" refType="w" fact="0.4416"/>
                  <dgm:constr type="ctrY" for="ch" forName="picture2" refType="h" fact="0.6234"/>
                  <dgm:constr type="w" for="ch" forName="picture2" refType="w" fact="0.2"/>
                  <dgm:constr type="h" for="ch" forName="picture2" refType="h" fact="0.2832"/>
                  <dgm:constr type="l" for="ch" forName="parTx3" refType="w" fact="0.5886"/>
                  <dgm:constr type="t" for="ch" forName="parTx3" refType="h" fact="0.3198"/>
                  <dgm:constr type="w" for="ch" forName="parTx3" refType="w" fact="0.4314"/>
                  <dgm:constr type="h" for="ch" forName="parTx3" refType="h" fact="0.1638"/>
                  <dgm:constr type="ctrX" for="ch" forName="picture3" refType="w" fact="0.569"/>
                  <dgm:constr type="ctrY" for="ch" forName="picture3" refType="h" fact="0.3008"/>
                  <dgm:constr type="w" for="ch" forName="picture3" refType="w" fact="0.2"/>
                  <dgm:constr type="h" for="ch" forName="picture3" refType="h" fact="0.2832"/>
                </dgm:constrLst>
              </dgm:else>
            </dgm:choose>
          </dgm:if>
          <dgm:else name="Name28">
            <dgm:choose name="Name29">
              <dgm:if name="Name30" axis="des" func="maxDepth" op="gt" val="1">
                <dgm:alg type="composite">
                  <dgm:param type="ar" val="1.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userD" refType="w" fact="0.0162"/>
                  <dgm:constr type="ctrX" for="ch" forName="dot1" refType="w" fact="0.7019"/>
                  <dgm:constr type="ctrY" for="ch" forName="dot1" refType="h" fact="0.763"/>
                  <dgm:constr type="w" for="ch" forName="dot1" refType="userD"/>
                  <dgm:constr type="h" for="ch" forName="dot1" refType="userD"/>
                  <dgm:constr type="ctrX" for="ch" forName="dot2" refType="w" fact="0.7324"/>
                  <dgm:constr type="ctrY" for="ch" forName="dot2" refType="h" fact="0.7887"/>
                  <dgm:constr type="w" for="ch" forName="dot2" refType="userD"/>
                  <dgm:constr type="h" for="ch" forName="dot2" refType="userD"/>
                  <dgm:constr type="ctrX" for="ch" forName="dot3" refType="w" fact="0.7643"/>
                  <dgm:constr type="ctrY" for="ch" forName="dot3" refType="h" fact="0.809"/>
                  <dgm:constr type="w" for="ch" forName="dot3" refType="userD"/>
                  <dgm:constr type="h" for="ch" forName="dot3" refType="userD"/>
                  <dgm:constr type="ctrX" for="ch" forName="dot4" refType="w" fact="0.5555"/>
                  <dgm:constr type="ctrY" for="ch" forName="dot4" refType="h" fact="0.4655"/>
                  <dgm:constr type="w" for="ch" forName="dot4" refType="userD"/>
                  <dgm:constr type="h" for="ch" forName="dot4" refType="userD"/>
                  <dgm:constr type="ctrX" for="ch" forName="dot5" refType="w" fact="0.5677"/>
                  <dgm:constr type="ctrY" for="ch" forName="dot5" refType="h" fact="0.5178"/>
                  <dgm:constr type="w" for="ch" forName="dot5" refType="userD"/>
                  <dgm:constr type="h" for="ch" forName="dot5" refType="userD"/>
                  <dgm:constr type="ctrX" for="ch" forName="dotArrow1" refType="w" fact="0.5764"/>
                  <dgm:constr type="ctrY" for="ch" forName="dotArrow1" refType="h" fact="0.0718"/>
                  <dgm:constr type="w" for="ch" forName="dotArrow1" refType="userD"/>
                  <dgm:constr type="h" for="ch" forName="dotArrow1" refType="userD"/>
                  <dgm:constr type="ctrX" for="ch" forName="dotArrow2" refType="w" fact="0.554"/>
                  <dgm:constr type="ctrY" for="ch" forName="dotArrow2" refType="h" fact="0.0468"/>
                  <dgm:constr type="w" for="ch" forName="dotArrow2" refType="userD"/>
                  <dgm:constr type="h" for="ch" forName="dotArrow2" refType="userD"/>
                  <dgm:constr type="ctrX" for="ch" forName="dotArrow3" refType="w" fact="0.5315"/>
                  <dgm:constr type="ctrY" for="ch" forName="dotArrow3" refType="h" fact="0.0218"/>
                  <dgm:constr type="w" for="ch" forName="dotArrow3" refType="userD"/>
                  <dgm:constr type="h" for="ch" forName="dotArrow3" refType="userD"/>
                  <dgm:constr type="ctrX" for="ch" forName="dotArrow4" refType="w" fact="0.509"/>
                  <dgm:constr type="ctrY" for="ch" forName="dotArrow4" refType="h" fact="0.0468"/>
                  <dgm:constr type="w" for="ch" forName="dotArrow4" refType="userD"/>
                  <dgm:constr type="h" for="ch" forName="dotArrow4" refType="userD"/>
                  <dgm:constr type="ctrX" for="ch" forName="dotArrow5" refType="w" fact="0.4865"/>
                  <dgm:constr type="ctrY" for="ch" forName="dotArrow5" refType="h" fact="0.0718"/>
                  <dgm:constr type="w" for="ch" forName="dotArrow5" refType="userD"/>
                  <dgm:constr type="h" for="ch" forName="dotArrow5" refType="userD"/>
                  <dgm:constr type="ctrX" for="ch" forName="dotArrow6" refType="w" fact="0.5315"/>
                  <dgm:constr type="ctrY" for="ch" forName="dotArrow6" refType="h" fact="0.0745"/>
                  <dgm:constr type="w" for="ch" forName="dotArrow6" refType="userD"/>
                  <dgm:constr type="h" for="ch" forName="dotArrow6" refType="userD"/>
                  <dgm:constr type="ctrX" for="ch" forName="dotArrow7" refType="w" fact="0.5315"/>
                  <dgm:constr type="ctrY" for="ch" forName="dotArrow7" refType="h" fact="0.1273"/>
                  <dgm:constr type="w" for="ch" forName="dotArrow7" refType="userD"/>
                  <dgm:constr type="h" for="ch" forName="dotArrow7" refType="userD"/>
                  <dgm:constr type="r" for="ch" forName="parTx1" refType="w" fact="0.8513"/>
                  <dgm:constr type="t" for="ch" forName="parTx1" refType="h" fact="0.8596"/>
                  <dgm:constr type="w" for="ch" forName="parTx1" refType="w" fact="0.3491"/>
                  <dgm:constr type="h" for="ch" forName="parTx1" refType="h" fact="0.1638"/>
                  <dgm:constr type="ctrX" for="ch" forName="picture1" refType="w" fact="0.8672"/>
                  <dgm:constr type="ctrY" for="ch" forName="picture1" refType="h" fact="0.8361"/>
                  <dgm:constr type="w" for="ch" forName="picture1" refType="w" fact="0.1618"/>
                  <dgm:constr type="h" for="ch" forName="picture1" refType="h" fact="0.2832"/>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6268"/>
                  <dgm:constr type="t" for="ch" forName="parTx2" refType="h" fact="0.6469"/>
                  <dgm:constr type="w" for="ch" forName="parTx2" refType="w" fact="0.3491"/>
                  <dgm:constr type="h" for="ch" forName="parTx2" refType="h" fact="0.1638"/>
                  <dgm:constr type="ctrX" for="ch" forName="picture2" refType="w" fact="0.6427"/>
                  <dgm:constr type="ctrY" for="ch" forName="picture2" refType="h" fact="0.6234"/>
                  <dgm:constr type="w" for="ch" forName="picture2" refType="w" fact="0.1618"/>
                  <dgm:constr type="h" for="ch" forName="picture2" refType="h" fact="0.2832"/>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5237"/>
                  <dgm:constr type="t" for="ch" forName="parTx3" refType="h" fact="0.3243"/>
                  <dgm:constr type="w" for="ch" forName="parTx3" refType="w" fact="0.3491"/>
                  <dgm:constr type="h" for="ch" forName="parTx3" refType="h" fact="0.1638"/>
                  <dgm:constr type="ctrX" for="ch" forName="picture3" refType="w" fact="0.5396"/>
                  <dgm:constr type="ctrY" for="ch" forName="picture3" refType="h" fact="0.3008"/>
                  <dgm:constr type="w" for="ch" forName="picture3" refType="w" fact="0.1618"/>
                  <dgm:constr type="h" for="ch" forName="picture3" refType="h" fact="0.2832"/>
                  <dgm:constr type="r" for="ch" forName="desTx3" refType="l" refFor="ch" refForName="parTx3"/>
                  <dgm:constr type="l" for="ch" forName="desTx3"/>
                  <dgm:constr type="t" for="ch" forName="desTx3" refType="t" refFor="ch" refForName="parTx3"/>
                  <dgm:constr type="h" for="ch" forName="desTx3" refType="h" refFor="ch" refForName="parTx3"/>
                </dgm:constrLst>
              </dgm:if>
              <dgm:else name="Name31">
                <dgm:alg type="composite">
                  <dgm:param type="ar" val="1.416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userD" refType="w" fact="0.02"/>
                  <dgm:constr type="ctrX" for="ch" forName="dot1" refType="w" fact="0.6316"/>
                  <dgm:constr type="ctrY" for="ch" forName="dot1" refType="h" fact="0.763"/>
                  <dgm:constr type="w" for="ch" forName="dot1" refType="userD"/>
                  <dgm:constr type="h" for="ch" forName="dot1" refType="userD"/>
                  <dgm:constr type="ctrX" for="ch" forName="dot2" refType="w" fact="0.6693"/>
                  <dgm:constr type="ctrY" for="ch" forName="dot2" refType="h" fact="0.7887"/>
                  <dgm:constr type="w" for="ch" forName="dot2" refType="userD"/>
                  <dgm:constr type="h" for="ch" forName="dot2" refType="userD"/>
                  <dgm:constr type="ctrX" for="ch" forName="dot3" refType="w" fact="0.7088"/>
                  <dgm:constr type="ctrY" for="ch" forName="dot3" refType="h" fact="0.809"/>
                  <dgm:constr type="w" for="ch" forName="dot3" refType="userD"/>
                  <dgm:constr type="h" for="ch" forName="dot3" refType="userD"/>
                  <dgm:constr type="ctrX" for="ch" forName="dot4" refType="w" fact="0.4506"/>
                  <dgm:constr type="ctrY" for="ch" forName="dot4" refType="h" fact="0.4655"/>
                  <dgm:constr type="w" for="ch" forName="dot4" refType="userD"/>
                  <dgm:constr type="h" for="ch" forName="dot4" refType="userD"/>
                  <dgm:constr type="ctrX" for="ch" forName="dot5" refType="w" fact="0.4658"/>
                  <dgm:constr type="ctrY" for="ch" forName="dot5" refType="h" fact="0.5178"/>
                  <dgm:constr type="w" for="ch" forName="dot5" refType="userD"/>
                  <dgm:constr type="h" for="ch" forName="dot5" refType="userD"/>
                  <dgm:constr type="ctrX" for="ch" forName="dotArrow1" refType="w" fact="0.4766"/>
                  <dgm:constr type="ctrY" for="ch" forName="dotArrow1" refType="h" fact="0.0718"/>
                  <dgm:constr type="w" for="ch" forName="dotArrow1" refType="userD"/>
                  <dgm:constr type="h" for="ch" forName="dotArrow1" refType="userD"/>
                  <dgm:constr type="ctrX" for="ch" forName="dotArrow2" refType="w" fact="0.4488"/>
                  <dgm:constr type="ctrY" for="ch" forName="dotArrow2" refType="h" fact="0.0468"/>
                  <dgm:constr type="w" for="ch" forName="dotArrow2" refType="userD"/>
                  <dgm:constr type="h" for="ch" forName="dotArrow2" refType="userD"/>
                  <dgm:constr type="ctrX" for="ch" forName="dotArrow3" refType="w" fact="0.421"/>
                  <dgm:constr type="ctrY" for="ch" forName="dotArrow3" refType="h" fact="0.0218"/>
                  <dgm:constr type="w" for="ch" forName="dotArrow3" refType="userD"/>
                  <dgm:constr type="h" for="ch" forName="dotArrow3" refType="userD"/>
                  <dgm:constr type="ctrX" for="ch" forName="dotArrow4" refType="w" fact="0.3932"/>
                  <dgm:constr type="ctrY" for="ch" forName="dotArrow4" refType="h" fact="0.0468"/>
                  <dgm:constr type="w" for="ch" forName="dotArrow4" refType="userD"/>
                  <dgm:constr type="h" for="ch" forName="dotArrow4" refType="userD"/>
                  <dgm:constr type="ctrX" for="ch" forName="dotArrow5" refType="w" fact="0.3654"/>
                  <dgm:constr type="ctrY" for="ch" forName="dotArrow5" refType="h" fact="0.0718"/>
                  <dgm:constr type="w" for="ch" forName="dotArrow5" refType="userD"/>
                  <dgm:constr type="h" for="ch" forName="dotArrow5" refType="userD"/>
                  <dgm:constr type="ctrX" for="ch" forName="dotArrow6" refType="w" fact="0.421"/>
                  <dgm:constr type="ctrY" for="ch" forName="dotArrow6" refType="h" fact="0.0745"/>
                  <dgm:constr type="w" for="ch" forName="dotArrow6" refType="userD"/>
                  <dgm:constr type="h" for="ch" forName="dotArrow6" refType="userD"/>
                  <dgm:constr type="ctrX" for="ch" forName="dotArrow7" refType="w" fact="0.421"/>
                  <dgm:constr type="ctrY" for="ch" forName="dotArrow7" refType="h" fact="0.1273"/>
                  <dgm:constr type="w" for="ch" forName="dotArrow7" refType="userD"/>
                  <dgm:constr type="h" for="ch" forName="dotArrow7" refType="userD"/>
                  <dgm:constr type="r" for="ch" forName="parTx1" refType="w" fact="0.8163"/>
                  <dgm:constr type="t" for="ch" forName="parTx1" refType="h" fact="0.8551"/>
                  <dgm:constr type="w" for="ch" forName="parTx1" refType="w" fact="0.4314"/>
                  <dgm:constr type="h" for="ch" forName="parTx1" refType="h" fact="0.1638"/>
                  <dgm:constr type="ctrX" for="ch" forName="picture1" refType="w" fact="0.8359"/>
                  <dgm:constr type="ctrY" for="ch" forName="picture1" refType="h" fact="0.8361"/>
                  <dgm:constr type="w" for="ch" forName="picture1" refType="w" fact="0.2"/>
                  <dgm:constr type="h" for="ch" forName="picture1" refType="h" fact="0.2832"/>
                  <dgm:constr type="r" for="ch" forName="parTx2" refType="w" fact="0.5388"/>
                  <dgm:constr type="t" for="ch" forName="parTx2" refType="h" fact="0.6424"/>
                  <dgm:constr type="w" for="ch" forName="parTx2" refType="w" fact="0.4314"/>
                  <dgm:constr type="h" for="ch" forName="parTx2" refType="h" fact="0.1638"/>
                  <dgm:constr type="ctrX" for="ch" forName="picture2" refType="w" fact="0.5584"/>
                  <dgm:constr type="ctrY" for="ch" forName="picture2" refType="h" fact="0.6234"/>
                  <dgm:constr type="w" for="ch" forName="picture2" refType="w" fact="0.2"/>
                  <dgm:constr type="h" for="ch" forName="picture2" refType="h" fact="0.2832"/>
                  <dgm:constr type="r" for="ch" forName="parTx3" refType="w" fact="0.4114"/>
                  <dgm:constr type="t" for="ch" forName="parTx3" refType="h" fact="0.3198"/>
                  <dgm:constr type="w" for="ch" forName="parTx3" refType="w" fact="0.4314"/>
                  <dgm:constr type="h" for="ch" forName="parTx3" refType="h" fact="0.1638"/>
                  <dgm:constr type="ctrX" for="ch" forName="picture3" refType="w" fact="0.431"/>
                  <dgm:constr type="ctrY" for="ch" forName="picture3" refType="h" fact="0.3008"/>
                  <dgm:constr type="w" for="ch" forName="picture3" refType="w" fact="0.2"/>
                  <dgm:constr type="h" for="ch" forName="picture3" refType="h" fact="0.2832"/>
                </dgm:constrLst>
              </dgm:else>
            </dgm:choose>
          </dgm:else>
        </dgm:choose>
      </dgm:if>
      <dgm:if name="Name32" axis="ch" ptType="node" func="cnt" op="equ" val="4">
        <dgm:choose name="Name33">
          <dgm:if name="Name34" func="var" arg="dir" op="equ" val="norm">
            <dgm:choose name="Name35">
              <dgm:if name="Name36" axis="des" func="maxDepth" op="gt" val="1">
                <dgm:alg type="composite">
                  <dgm:param type="ar" val="1.5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userD" refType="w" fact="0.0136"/>
                  <dgm:constr type="ctrX" for="ch" forName="dot1" refType="w" fact="0.3253"/>
                  <dgm:constr type="ctrY" for="ch" forName="dot1" refType="h" fact="0.8215"/>
                  <dgm:constr type="w" for="ch" forName="dot1" refType="userD"/>
                  <dgm:constr type="h" for="ch" forName="dot1" refType="userD"/>
                  <dgm:constr type="ctrX" for="ch" forName="dot2" refType="w" fact="0.2949"/>
                  <dgm:constr type="ctrY" for="ch" forName="dot2" refType="h" fact="0.843"/>
                  <dgm:constr type="w" for="ch" forName="dot2" refType="userD"/>
                  <dgm:constr type="h" for="ch" forName="dot2" refType="userD"/>
                  <dgm:constr type="ctrX" for="ch" forName="dot3" refType="w" fact="0.2635"/>
                  <dgm:constr type="ctrY" for="ch" forName="dot3" refType="h" fact="0.8607"/>
                  <dgm:constr type="w" for="ch" forName="dot3" refType="userD"/>
                  <dgm:constr type="h" for="ch" forName="dot3" refType="userD"/>
                  <dgm:constr type="ctrX" for="ch" forName="dot4" refType="w" fact="0.2313"/>
                  <dgm:constr type="ctrY" for="ch" forName="dot4" refType="h" fact="0.8745"/>
                  <dgm:constr type="w" for="ch" forName="dot4" refType="userD"/>
                  <dgm:constr type="h" for="ch" forName="dot4" refType="userD"/>
                  <dgm:constr type="ctrX" for="ch" forName="dot5" refType="w" fact="0.4675"/>
                  <dgm:constr type="ctrY" for="ch" forName="dot5" refType="h" fact="0.6419"/>
                  <dgm:constr type="w" for="ch" forName="dot5" refType="userD"/>
                  <dgm:constr type="h" for="ch" forName="dot5" refType="userD"/>
                  <dgm:constr type="ctrX" for="ch" forName="dot6" refType="w" fact="0.5486"/>
                  <dgm:constr type="ctrY" for="ch" forName="dot6" refType="h" fact="0.3784"/>
                  <dgm:constr type="w" for="ch" forName="dot6" refType="userD"/>
                  <dgm:constr type="h" for="ch" forName="dot6" refType="userD"/>
                  <dgm:constr type="ctrX" for="ch" forName="dotArrow1" refType="w" fact="0.5267"/>
                  <dgm:constr type="ctrY" for="ch" forName="dotArrow1" refType="h" fact="0.0496"/>
                  <dgm:constr type="w" for="ch" forName="dotArrow1" refType="userD"/>
                  <dgm:constr type="h" for="ch" forName="dotArrow1" refType="userD"/>
                  <dgm:constr type="ctrX" for="ch" forName="dotArrow2" refType="w" fact="0.5462"/>
                  <dgm:constr type="ctrY" for="ch" forName="dotArrow2" refType="h" fact="0.0282"/>
                  <dgm:constr type="w" for="ch" forName="dotArrow2" refType="userD"/>
                  <dgm:constr type="h" for="ch" forName="dotArrow2" refType="userD"/>
                  <dgm:constr type="ctrX" for="ch" forName="dotArrow3" refType="w" fact="0.5657"/>
                  <dgm:constr type="ctrY" for="ch" forName="dotArrow3" refType="h" fact="0.0068"/>
                  <dgm:constr type="w" for="ch" forName="dotArrow3" refType="userD"/>
                  <dgm:constr type="h" for="ch" forName="dotArrow3" refType="userD"/>
                  <dgm:constr type="ctrX" for="ch" forName="dotArrow4" refType="w" fact="0.5851"/>
                  <dgm:constr type="ctrY" for="ch" forName="dotArrow4" refType="h" fact="0.0282"/>
                  <dgm:constr type="w" for="ch" forName="dotArrow4" refType="userD"/>
                  <dgm:constr type="h" for="ch" forName="dotArrow4" refType="userD"/>
                  <dgm:constr type="ctrX" for="ch" forName="dotArrow5" refType="w" fact="0.6046"/>
                  <dgm:constr type="ctrY" for="ch" forName="dotArrow5" refType="h" fact="0.0496"/>
                  <dgm:constr type="w" for="ch" forName="dotArrow5" refType="userD"/>
                  <dgm:constr type="h" for="ch" forName="dotArrow5" refType="userD"/>
                  <dgm:constr type="ctrX" for="ch" forName="dotArrow6" refType="w" fact="0.5657"/>
                  <dgm:constr type="ctrY" for="ch" forName="dotArrow6" refType="h" fact="0.052"/>
                  <dgm:constr type="w" for="ch" forName="dotArrow6" refType="userD"/>
                  <dgm:constr type="h" for="ch" forName="dotArrow6" refType="userD"/>
                  <dgm:constr type="ctrX" for="ch" forName="dotArrow7" refType="w" fact="0.5657"/>
                  <dgm:constr type="ctrY" for="ch" forName="dotArrow7" refType="h" fact="0.0972"/>
                  <dgm:constr type="w" for="ch" forName="dotArrow7" refType="userD"/>
                  <dgm:constr type="h" for="ch" forName="dotArrow7" refType="userD"/>
                  <dgm:constr type="l" for="ch" forName="parTx1" refType="w" fact="0.1466"/>
                  <dgm:constr type="t" for="ch" forName="parTx1" refType="h" fact="0.9095"/>
                  <dgm:constr type="w" for="ch" forName="parTx1" refType="w" fact="0.294"/>
                  <dgm:constr type="h" for="ch" forName="parTx1" refType="h" fact="0.1222"/>
                  <dgm:constr type="ctrX" for="ch" forName="picture1" refType="w" fact="0.1333"/>
                  <dgm:constr type="ctrY" for="ch" forName="picture1" refType="h" fact="0.8922"/>
                  <dgm:constr type="w" for="ch" forName="picture1" refType="w" fact="0.1363"/>
                  <dgm:constr type="h" for="ch" forName="picture1" refType="h" fact="0.2113"/>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4105"/>
                  <dgm:constr type="t" for="ch" forName="parTx2" refType="h" fact="0.762"/>
                  <dgm:constr type="w" for="ch" forName="parTx2" refType="w" fact="0.294"/>
                  <dgm:constr type="h" for="ch" forName="parTx2" refType="h" fact="0.1222"/>
                  <dgm:constr type="ctrX" for="ch" forName="picture2" refType="w" fact="0.3972"/>
                  <dgm:constr type="ctrY" for="ch" forName="picture2" refType="h" fact="0.7447"/>
                  <dgm:constr type="w" for="ch" forName="picture2" refType="w" fact="0.1363"/>
                  <dgm:constr type="h" for="ch" forName="picture2" refType="h" fact="0.2113"/>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229"/>
                  <dgm:constr type="t" for="ch" forName="parTx3" refType="h" fact="0.5294"/>
                  <dgm:constr type="w" for="ch" forName="parTx3" refType="w" fact="0.294"/>
                  <dgm:constr type="h" for="ch" forName="parTx3" refType="h" fact="0.1222"/>
                  <dgm:constr type="ctrX" for="ch" forName="picture3" refType="w" fact="0.5095"/>
                  <dgm:constr type="ctrY" for="ch" forName="picture3" refType="h" fact="0.5121"/>
                  <dgm:constr type="w" for="ch" forName="picture3" refType="w" fact="0.1363"/>
                  <dgm:constr type="h" for="ch" forName="picture3" refType="h" fact="0.2113"/>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5722"/>
                  <dgm:constr type="t" for="ch" forName="parTx4" refType="h" fact="0.2523"/>
                  <dgm:constr type="w" for="ch" forName="parTx4" refType="w" fact="0.294"/>
                  <dgm:constr type="h" for="ch" forName="parTx4" refType="h" fact="0.1222"/>
                  <dgm:constr type="ctrX" for="ch" forName="picture4" refType="w" fact="0.5588"/>
                  <dgm:constr type="ctrY" for="ch" forName="picture4" refType="h" fact="0.235"/>
                  <dgm:constr type="w" for="ch" forName="picture4" refType="w" fact="0.1363"/>
                  <dgm:constr type="h" for="ch" forName="picture4" refType="h" fact="0.2113"/>
                  <dgm:constr type="l" for="ch" forName="desTx4" refType="r" refFor="ch" refForName="parTx4"/>
                  <dgm:constr type="r" for="ch" forName="desTx4" refType="w"/>
                  <dgm:constr type="t" for="ch" forName="desTx4" refType="t" refFor="ch" refForName="parTx4"/>
                  <dgm:constr type="h" for="ch" forName="desTx4" refType="h" refFor="ch" refForName="parTx4"/>
                </dgm:constrLst>
              </dgm:if>
              <dgm:else name="Name37">
                <dgm:alg type="composite">
                  <dgm:param type="ar" val="1.26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userD" refType="w" fact="0.0167"/>
                  <dgm:constr type="ctrX" for="ch" forName="dot1" refType="w" fact="0.3978"/>
                  <dgm:constr type="ctrY" for="ch" forName="dot1" refType="h" fact="0.8215"/>
                  <dgm:constr type="w" for="ch" forName="dot1" refType="userD"/>
                  <dgm:constr type="h" for="ch" forName="dot1" refType="userD"/>
                  <dgm:constr type="ctrX" for="ch" forName="dot2" refType="w" fact="0.3606"/>
                  <dgm:constr type="ctrY" for="ch" forName="dot2" refType="h" fact="0.843"/>
                  <dgm:constr type="w" for="ch" forName="dot2" refType="userD"/>
                  <dgm:constr type="h" for="ch" forName="dot2" refType="userD"/>
                  <dgm:constr type="ctrX" for="ch" forName="dot3" refType="w" fact="0.3223"/>
                  <dgm:constr type="ctrY" for="ch" forName="dot3" refType="h" fact="0.8607"/>
                  <dgm:constr type="w" for="ch" forName="dot3" refType="userD"/>
                  <dgm:constr type="h" for="ch" forName="dot3" refType="userD"/>
                  <dgm:constr type="ctrX" for="ch" forName="dot4" refType="w" fact="0.2829"/>
                  <dgm:constr type="ctrY" for="ch" forName="dot4" refType="h" fact="0.8745"/>
                  <dgm:constr type="w" for="ch" forName="dot4" refType="userD"/>
                  <dgm:constr type="h" for="ch" forName="dot4" refType="userD"/>
                  <dgm:constr type="ctrX" for="ch" forName="dot5" refType="w" fact="0.5717"/>
                  <dgm:constr type="ctrY" for="ch" forName="dot5" refType="h" fact="0.6419"/>
                  <dgm:constr type="w" for="ch" forName="dot5" refType="userD"/>
                  <dgm:constr type="h" for="ch" forName="dot5" refType="userD"/>
                  <dgm:constr type="ctrX" for="ch" forName="dot6" refType="w" fact="0.6709"/>
                  <dgm:constr type="ctrY" for="ch" forName="dot6" refType="h" fact="0.3784"/>
                  <dgm:constr type="w" for="ch" forName="dot6" refType="userD"/>
                  <dgm:constr type="h" for="ch" forName="dot6" refType="userD"/>
                  <dgm:constr type="ctrX" for="ch" forName="dotArrow1" refType="w" fact="0.6441"/>
                  <dgm:constr type="ctrY" for="ch" forName="dotArrow1" refType="h" fact="0.0496"/>
                  <dgm:constr type="w" for="ch" forName="dotArrow1" refType="userD"/>
                  <dgm:constr type="h" for="ch" forName="dotArrow1" refType="userD"/>
                  <dgm:constr type="ctrX" for="ch" forName="dotArrow2" refType="w" fact="0.6679"/>
                  <dgm:constr type="ctrY" for="ch" forName="dotArrow2" refType="h" fact="0.0282"/>
                  <dgm:constr type="w" for="ch" forName="dotArrow2" refType="userD"/>
                  <dgm:constr type="h" for="ch" forName="dotArrow2" refType="userD"/>
                  <dgm:constr type="ctrX" for="ch" forName="dotArrow3" refType="w" fact="0.6917"/>
                  <dgm:constr type="ctrY" for="ch" forName="dotArrow3" refType="h" fact="0.0068"/>
                  <dgm:constr type="w" for="ch" forName="dotArrow3" refType="userD"/>
                  <dgm:constr type="h" for="ch" forName="dotArrow3" refType="userD"/>
                  <dgm:constr type="ctrX" for="ch" forName="dotArrow4" refType="w" fact="0.7155"/>
                  <dgm:constr type="ctrY" for="ch" forName="dotArrow4" refType="h" fact="0.0282"/>
                  <dgm:constr type="w" for="ch" forName="dotArrow4" refType="userD"/>
                  <dgm:constr type="h" for="ch" forName="dotArrow4" refType="userD"/>
                  <dgm:constr type="ctrX" for="ch" forName="dotArrow5" refType="w" fact="0.7394"/>
                  <dgm:constr type="ctrY" for="ch" forName="dotArrow5" refType="h" fact="0.0496"/>
                  <dgm:constr type="w" for="ch" forName="dotArrow5" refType="userD"/>
                  <dgm:constr type="h" for="ch" forName="dotArrow5" refType="userD"/>
                  <dgm:constr type="ctrX" for="ch" forName="dotArrow6" refType="w" fact="0.6917"/>
                  <dgm:constr type="ctrY" for="ch" forName="dotArrow6" refType="h" fact="0.052"/>
                  <dgm:constr type="w" for="ch" forName="dotArrow6" refType="userD"/>
                  <dgm:constr type="h" for="ch" forName="dotArrow6" refType="userD"/>
                  <dgm:constr type="ctrX" for="ch" forName="dotArrow7" refType="w" fact="0.6917"/>
                  <dgm:constr type="ctrY" for="ch" forName="dotArrow7" refType="h" fact="0.0972"/>
                  <dgm:constr type="w" for="ch" forName="dotArrow7" refType="userD"/>
                  <dgm:constr type="h" for="ch" forName="dotArrow7" refType="userD"/>
                  <dgm:constr type="l" for="ch" forName="parTx1" refType="w" fact="0.1793"/>
                  <dgm:constr type="t" for="ch" forName="parTx1" refType="h" fact="0.9064"/>
                  <dgm:constr type="w" for="ch" forName="parTx1" refType="w" fact="0.3595"/>
                  <dgm:constr type="h" for="ch" forName="parTx1" refType="h" fact="0.1222"/>
                  <dgm:constr type="ctrX" for="ch" forName="picture1" refType="w" fact="0.163"/>
                  <dgm:constr type="ctrY" for="ch" forName="picture1" refType="h" fact="0.8922"/>
                  <dgm:constr type="w" for="ch" forName="picture1" refType="w" fact="0.1667"/>
                  <dgm:constr type="h" for="ch" forName="picture1" refType="h" fact="0.2113"/>
                  <dgm:constr type="l" for="ch" forName="parTx2" refType="w" fact="0.502"/>
                  <dgm:constr type="t" for="ch" forName="parTx2" refType="h" fact="0.7589"/>
                  <dgm:constr type="w" for="ch" forName="parTx2" refType="w" fact="0.3595"/>
                  <dgm:constr type="h" for="ch" forName="parTx2" refType="h" fact="0.1222"/>
                  <dgm:constr type="ctrX" for="ch" forName="picture2" refType="w" fact="0.4857"/>
                  <dgm:constr type="ctrY" for="ch" forName="picture2" refType="h" fact="0.7447"/>
                  <dgm:constr type="w" for="ch" forName="picture2" refType="w" fact="0.1667"/>
                  <dgm:constr type="h" for="ch" forName="picture2" refType="h" fact="0.2113"/>
                  <dgm:constr type="l" for="ch" forName="parTx3" refType="w" fact="0.6394"/>
                  <dgm:constr type="t" for="ch" forName="parTx3" refType="h" fact="0.5263"/>
                  <dgm:constr type="w" for="ch" forName="parTx3" refType="w" fact="0.3595"/>
                  <dgm:constr type="h" for="ch" forName="parTx3" refType="h" fact="0.1222"/>
                  <dgm:constr type="ctrX" for="ch" forName="picture3" refType="w" fact="0.6231"/>
                  <dgm:constr type="ctrY" for="ch" forName="picture3" refType="h" fact="0.5121"/>
                  <dgm:constr type="w" for="ch" forName="picture3" refType="w" fact="0.1667"/>
                  <dgm:constr type="h" for="ch" forName="picture3" refType="h" fact="0.2113"/>
                  <dgm:constr type="l" for="ch" forName="parTx4" refType="w" fact="0.6997"/>
                  <dgm:constr type="t" for="ch" forName="parTx4" refType="h" fact="0.2492"/>
                  <dgm:constr type="w" for="ch" forName="parTx4" refType="w" fact="0.3595"/>
                  <dgm:constr type="h" for="ch" forName="parTx4" refType="h" fact="0.1222"/>
                  <dgm:constr type="ctrX" for="ch" forName="picture4" refType="w" fact="0.6834"/>
                  <dgm:constr type="ctrY" for="ch" forName="picture4" refType="h" fact="0.235"/>
                  <dgm:constr type="w" for="ch" forName="picture4" refType="w" fact="0.1667"/>
                  <dgm:constr type="h" for="ch" forName="picture4" refType="h" fact="0.2113"/>
                </dgm:constrLst>
              </dgm:else>
            </dgm:choose>
          </dgm:if>
          <dgm:else name="Name38">
            <dgm:choose name="Name39">
              <dgm:if name="Name40" axis="des" func="maxDepth" op="gt" val="1">
                <dgm:alg type="composite">
                  <dgm:param type="ar" val="1.5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userD" refType="w" fact="0.0136"/>
                  <dgm:constr type="ctrX" for="ch" forName="dot1" refType="w" fact="0.6747"/>
                  <dgm:constr type="ctrY" for="ch" forName="dot1" refType="h" fact="0.8215"/>
                  <dgm:constr type="w" for="ch" forName="dot1" refType="userD"/>
                  <dgm:constr type="h" for="ch" forName="dot1" refType="userD"/>
                  <dgm:constr type="ctrX" for="ch" forName="dot2" refType="w" fact="0.7051"/>
                  <dgm:constr type="ctrY" for="ch" forName="dot2" refType="h" fact="0.843"/>
                  <dgm:constr type="w" for="ch" forName="dot2" refType="userD"/>
                  <dgm:constr type="h" for="ch" forName="dot2" refType="userD"/>
                  <dgm:constr type="ctrX" for="ch" forName="dot3" refType="w" fact="0.7365"/>
                  <dgm:constr type="ctrY" for="ch" forName="dot3" refType="h" fact="0.8607"/>
                  <dgm:constr type="w" for="ch" forName="dot3" refType="userD"/>
                  <dgm:constr type="h" for="ch" forName="dot3" refType="userD"/>
                  <dgm:constr type="ctrX" for="ch" forName="dot4" refType="w" fact="0.7687"/>
                  <dgm:constr type="ctrY" for="ch" forName="dot4" refType="h" fact="0.8745"/>
                  <dgm:constr type="w" for="ch" forName="dot4" refType="userD"/>
                  <dgm:constr type="h" for="ch" forName="dot4" refType="userD"/>
                  <dgm:constr type="ctrX" for="ch" forName="dot5" refType="w" fact="0.5325"/>
                  <dgm:constr type="ctrY" for="ch" forName="dot5" refType="h" fact="0.6419"/>
                  <dgm:constr type="w" for="ch" forName="dot5" refType="userD"/>
                  <dgm:constr type="h" for="ch" forName="dot5" refType="userD"/>
                  <dgm:constr type="ctrX" for="ch" forName="dot6" refType="w" fact="0.4514"/>
                  <dgm:constr type="ctrY" for="ch" forName="dot6" refType="h" fact="0.3784"/>
                  <dgm:constr type="w" for="ch" forName="dot6" refType="userD"/>
                  <dgm:constr type="h" for="ch" forName="dot6" refType="userD"/>
                  <dgm:constr type="ctrX" for="ch" forName="dotArrow1" refType="w" fact="0.4733"/>
                  <dgm:constr type="ctrY" for="ch" forName="dotArrow1" refType="h" fact="0.0496"/>
                  <dgm:constr type="w" for="ch" forName="dotArrow1" refType="userD"/>
                  <dgm:constr type="h" for="ch" forName="dotArrow1" refType="userD"/>
                  <dgm:constr type="ctrX" for="ch" forName="dotArrow2" refType="w" fact="0.4538"/>
                  <dgm:constr type="ctrY" for="ch" forName="dotArrow2" refType="h" fact="0.0282"/>
                  <dgm:constr type="w" for="ch" forName="dotArrow2" refType="userD"/>
                  <dgm:constr type="h" for="ch" forName="dotArrow2" refType="userD"/>
                  <dgm:constr type="ctrX" for="ch" forName="dotArrow3" refType="w" fact="0.4343"/>
                  <dgm:constr type="ctrY" for="ch" forName="dotArrow3" refType="h" fact="0.0068"/>
                  <dgm:constr type="w" for="ch" forName="dotArrow3" refType="userD"/>
                  <dgm:constr type="h" for="ch" forName="dotArrow3" refType="userD"/>
                  <dgm:constr type="ctrX" for="ch" forName="dotArrow4" refType="w" fact="0.4149"/>
                  <dgm:constr type="ctrY" for="ch" forName="dotArrow4" refType="h" fact="0.0282"/>
                  <dgm:constr type="w" for="ch" forName="dotArrow4" refType="userD"/>
                  <dgm:constr type="h" for="ch" forName="dotArrow4" refType="userD"/>
                  <dgm:constr type="ctrX" for="ch" forName="dotArrow5" refType="w" fact="0.3954"/>
                  <dgm:constr type="ctrY" for="ch" forName="dotArrow5" refType="h" fact="0.0496"/>
                  <dgm:constr type="w" for="ch" forName="dotArrow5" refType="userD"/>
                  <dgm:constr type="h" for="ch" forName="dotArrow5" refType="userD"/>
                  <dgm:constr type="ctrX" for="ch" forName="dotArrow6" refType="w" fact="0.4343"/>
                  <dgm:constr type="ctrY" for="ch" forName="dotArrow6" refType="h" fact="0.052"/>
                  <dgm:constr type="w" for="ch" forName="dotArrow6" refType="userD"/>
                  <dgm:constr type="h" for="ch" forName="dotArrow6" refType="userD"/>
                  <dgm:constr type="ctrX" for="ch" forName="dotArrow7" refType="w" fact="0.4343"/>
                  <dgm:constr type="ctrY" for="ch" forName="dotArrow7" refType="h" fact="0.0972"/>
                  <dgm:constr type="w" for="ch" forName="dotArrow7" refType="userD"/>
                  <dgm:constr type="h" for="ch" forName="dotArrow7" refType="userD"/>
                  <dgm:constr type="r" for="ch" forName="parTx1" refType="w" fact="0.8534"/>
                  <dgm:constr type="t" for="ch" forName="parTx1" refType="h" fact="0.9095"/>
                  <dgm:constr type="w" for="ch" forName="parTx1" refType="w" fact="0.294"/>
                  <dgm:constr type="h" for="ch" forName="parTx1" refType="h" fact="0.1222"/>
                  <dgm:constr type="ctrX" for="ch" forName="picture1" refType="w" fact="0.8667"/>
                  <dgm:constr type="ctrY" for="ch" forName="picture1" refType="h" fact="0.8922"/>
                  <dgm:constr type="w" for="ch" forName="picture1" refType="w" fact="0.1363"/>
                  <dgm:constr type="h" for="ch" forName="picture1" refType="h" fact="0.2113"/>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5895"/>
                  <dgm:constr type="t" for="ch" forName="parTx2" refType="h" fact="0.762"/>
                  <dgm:constr type="w" for="ch" forName="parTx2" refType="w" fact="0.294"/>
                  <dgm:constr type="h" for="ch" forName="parTx2" refType="h" fact="0.1222"/>
                  <dgm:constr type="ctrX" for="ch" forName="picture2" refType="w" fact="0.6028"/>
                  <dgm:constr type="ctrY" for="ch" forName="picture2" refType="h" fact="0.7447"/>
                  <dgm:constr type="w" for="ch" forName="picture2" refType="w" fact="0.1363"/>
                  <dgm:constr type="h" for="ch" forName="picture2" refType="h" fact="0.2113"/>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771"/>
                  <dgm:constr type="t" for="ch" forName="parTx3" refType="h" fact="0.5294"/>
                  <dgm:constr type="w" for="ch" forName="parTx3" refType="w" fact="0.294"/>
                  <dgm:constr type="h" for="ch" forName="parTx3" refType="h" fact="0.1222"/>
                  <dgm:constr type="ctrX" for="ch" forName="picture3" refType="w" fact="0.4905"/>
                  <dgm:constr type="ctrY" for="ch" forName="picture3" refType="h" fact="0.5121"/>
                  <dgm:constr type="w" for="ch" forName="picture3" refType="w" fact="0.1363"/>
                  <dgm:constr type="h" for="ch" forName="picture3" refType="h" fact="0.2113"/>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4278"/>
                  <dgm:constr type="t" for="ch" forName="parTx4" refType="h" fact="0.2523"/>
                  <dgm:constr type="w" for="ch" forName="parTx4" refType="w" fact="0.294"/>
                  <dgm:constr type="h" for="ch" forName="parTx4" refType="h" fact="0.1222"/>
                  <dgm:constr type="ctrX" for="ch" forName="picture4" refType="w" fact="0.4412"/>
                  <dgm:constr type="ctrY" for="ch" forName="picture4" refType="h" fact="0.235"/>
                  <dgm:constr type="w" for="ch" forName="picture4" refType="w" fact="0.1363"/>
                  <dgm:constr type="h" for="ch" forName="picture4" refType="h" fact="0.2113"/>
                  <dgm:constr type="r" for="ch" forName="desTx4" refType="l" refFor="ch" refForName="parTx4"/>
                  <dgm:constr type="l" for="ch" forName="desTx4"/>
                  <dgm:constr type="t" for="ch" forName="desTx4" refType="t" refFor="ch" refForName="parTx4"/>
                  <dgm:constr type="h" for="ch" forName="desTx4" refType="h" refFor="ch" refForName="parTx4"/>
                </dgm:constrLst>
              </dgm:if>
              <dgm:else name="Name41">
                <dgm:alg type="composite">
                  <dgm:param type="ar" val="1.26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userD" refType="w" fact="0.0167"/>
                  <dgm:constr type="ctrX" for="ch" forName="dot1" refType="w" fact="0.6022"/>
                  <dgm:constr type="ctrY" for="ch" forName="dot1" refType="h" fact="0.8215"/>
                  <dgm:constr type="w" for="ch" forName="dot1" refType="userD"/>
                  <dgm:constr type="h" for="ch" forName="dot1" refType="userD"/>
                  <dgm:constr type="ctrX" for="ch" forName="dot2" refType="w" fact="0.6394"/>
                  <dgm:constr type="ctrY" for="ch" forName="dot2" refType="h" fact="0.843"/>
                  <dgm:constr type="w" for="ch" forName="dot2" refType="userD"/>
                  <dgm:constr type="h" for="ch" forName="dot2" refType="userD"/>
                  <dgm:constr type="ctrX" for="ch" forName="dot3" refType="w" fact="0.6777"/>
                  <dgm:constr type="ctrY" for="ch" forName="dot3" refType="h" fact="0.8607"/>
                  <dgm:constr type="w" for="ch" forName="dot3" refType="userD"/>
                  <dgm:constr type="h" for="ch" forName="dot3" refType="userD"/>
                  <dgm:constr type="ctrX" for="ch" forName="dot4" refType="w" fact="0.7171"/>
                  <dgm:constr type="ctrY" for="ch" forName="dot4" refType="h" fact="0.8745"/>
                  <dgm:constr type="w" for="ch" forName="dot4" refType="userD"/>
                  <dgm:constr type="h" for="ch" forName="dot4" refType="userD"/>
                  <dgm:constr type="ctrX" for="ch" forName="dot5" refType="w" fact="0.4283"/>
                  <dgm:constr type="ctrY" for="ch" forName="dot5" refType="h" fact="0.6419"/>
                  <dgm:constr type="w" for="ch" forName="dot5" refType="userD"/>
                  <dgm:constr type="h" for="ch" forName="dot5" refType="userD"/>
                  <dgm:constr type="ctrX" for="ch" forName="dot6" refType="w" fact="0.3291"/>
                  <dgm:constr type="ctrY" for="ch" forName="dot6" refType="h" fact="0.3784"/>
                  <dgm:constr type="w" for="ch" forName="dot6" refType="userD"/>
                  <dgm:constr type="h" for="ch" forName="dot6" refType="userD"/>
                  <dgm:constr type="ctrX" for="ch" forName="dotArrow1" refType="w" fact="0.3559"/>
                  <dgm:constr type="ctrY" for="ch" forName="dotArrow1" refType="h" fact="0.0496"/>
                  <dgm:constr type="w" for="ch" forName="dotArrow1" refType="userD"/>
                  <dgm:constr type="h" for="ch" forName="dotArrow1" refType="userD"/>
                  <dgm:constr type="ctrX" for="ch" forName="dotArrow2" refType="w" fact="0.3321"/>
                  <dgm:constr type="ctrY" for="ch" forName="dotArrow2" refType="h" fact="0.0282"/>
                  <dgm:constr type="w" for="ch" forName="dotArrow2" refType="userD"/>
                  <dgm:constr type="h" for="ch" forName="dotArrow2" refType="userD"/>
                  <dgm:constr type="ctrX" for="ch" forName="dotArrow3" refType="w" fact="0.3083"/>
                  <dgm:constr type="ctrY" for="ch" forName="dotArrow3" refType="h" fact="0.0068"/>
                  <dgm:constr type="w" for="ch" forName="dotArrow3" refType="userD"/>
                  <dgm:constr type="h" for="ch" forName="dotArrow3" refType="userD"/>
                  <dgm:constr type="ctrX" for="ch" forName="dotArrow4" refType="w" fact="0.2845"/>
                  <dgm:constr type="ctrY" for="ch" forName="dotArrow4" refType="h" fact="0.0282"/>
                  <dgm:constr type="w" for="ch" forName="dotArrow4" refType="userD"/>
                  <dgm:constr type="h" for="ch" forName="dotArrow4" refType="userD"/>
                  <dgm:constr type="ctrX" for="ch" forName="dotArrow5" refType="w" fact="0.2606"/>
                  <dgm:constr type="ctrY" for="ch" forName="dotArrow5" refType="h" fact="0.0496"/>
                  <dgm:constr type="w" for="ch" forName="dotArrow5" refType="userD"/>
                  <dgm:constr type="h" for="ch" forName="dotArrow5" refType="userD"/>
                  <dgm:constr type="ctrX" for="ch" forName="dotArrow6" refType="w" fact="0.3083"/>
                  <dgm:constr type="ctrY" for="ch" forName="dotArrow6" refType="h" fact="0.052"/>
                  <dgm:constr type="w" for="ch" forName="dotArrow6" refType="userD"/>
                  <dgm:constr type="h" for="ch" forName="dotArrow6" refType="userD"/>
                  <dgm:constr type="ctrX" for="ch" forName="dotArrow7" refType="w" fact="0.3083"/>
                  <dgm:constr type="ctrY" for="ch" forName="dotArrow7" refType="h" fact="0.0972"/>
                  <dgm:constr type="w" for="ch" forName="dotArrow7" refType="userD"/>
                  <dgm:constr type="h" for="ch" forName="dotArrow7" refType="userD"/>
                  <dgm:constr type="r" for="ch" forName="parTx1" refType="w" fact="0.8207"/>
                  <dgm:constr type="t" for="ch" forName="parTx1" refType="h" fact="0.9064"/>
                  <dgm:constr type="w" for="ch" forName="parTx1" refType="w" fact="0.3595"/>
                  <dgm:constr type="h" for="ch" forName="parTx1" refType="h" fact="0.1222"/>
                  <dgm:constr type="ctrX" for="ch" forName="picture1" refType="w" fact="0.837"/>
                  <dgm:constr type="ctrY" for="ch" forName="picture1" refType="h" fact="0.8922"/>
                  <dgm:constr type="w" for="ch" forName="picture1" refType="w" fact="0.1667"/>
                  <dgm:constr type="h" for="ch" forName="picture1" refType="h" fact="0.2113"/>
                  <dgm:constr type="r" for="ch" forName="parTx2" refType="w" fact="0.498"/>
                  <dgm:constr type="t" for="ch" forName="parTx2" refType="h" fact="0.7589"/>
                  <dgm:constr type="w" for="ch" forName="parTx2" refType="w" fact="0.3595"/>
                  <dgm:constr type="h" for="ch" forName="parTx2" refType="h" fact="0.1222"/>
                  <dgm:constr type="ctrX" for="ch" forName="picture2" refType="w" fact="0.5143"/>
                  <dgm:constr type="ctrY" for="ch" forName="picture2" refType="h" fact="0.7447"/>
                  <dgm:constr type="w" for="ch" forName="picture2" refType="w" fact="0.1667"/>
                  <dgm:constr type="h" for="ch" forName="picture2" refType="h" fact="0.2113"/>
                  <dgm:constr type="r" for="ch" forName="parTx3" refType="w" fact="0.3606"/>
                  <dgm:constr type="t" for="ch" forName="parTx3" refType="h" fact="0.5263"/>
                  <dgm:constr type="w" for="ch" forName="parTx3" refType="w" fact="0.3595"/>
                  <dgm:constr type="h" for="ch" forName="parTx3" refType="h" fact="0.1222"/>
                  <dgm:constr type="ctrX" for="ch" forName="picture3" refType="w" fact="0.3769"/>
                  <dgm:constr type="ctrY" for="ch" forName="picture3" refType="h" fact="0.5121"/>
                  <dgm:constr type="w" for="ch" forName="picture3" refType="w" fact="0.1667"/>
                  <dgm:constr type="h" for="ch" forName="picture3" refType="h" fact="0.2113"/>
                  <dgm:constr type="r" for="ch" forName="parTx4" refType="w" fact="0.3003"/>
                  <dgm:constr type="t" for="ch" forName="parTx4" refType="h" fact="0.2492"/>
                  <dgm:constr type="w" for="ch" forName="parTx4" refType="w" fact="0.3595"/>
                  <dgm:constr type="h" for="ch" forName="parTx4" refType="h" fact="0.1222"/>
                  <dgm:constr type="ctrX" for="ch" forName="picture4" refType="w" fact="0.3166"/>
                  <dgm:constr type="ctrY" for="ch" forName="picture4" refType="h" fact="0.235"/>
                  <dgm:constr type="w" for="ch" forName="picture4" refType="w" fact="0.1667"/>
                  <dgm:constr type="h" for="ch" forName="picture4" refType="h" fact="0.2113"/>
                </dgm:constrLst>
              </dgm:else>
            </dgm:choose>
          </dgm:else>
        </dgm:choose>
      </dgm:if>
      <dgm:if name="Name42" axis="ch" ptType="node" func="cnt" op="equ" val="5">
        <dgm:choose name="Name43">
          <dgm:if name="Name44" func="var" arg="dir" op="equ" val="norm">
            <dgm:choose name="Name45">
              <dgm:if name="Name46" axis="des" func="maxDepth" op="gt" val="1">
                <dgm:alg type="composite">
                  <dgm:param type="ar" val="1.4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userD" refType="w" fact="0.0118"/>
                  <dgm:constr type="ctrX" for="ch" forName="dot1" refType="w" fact="0.3263"/>
                  <dgm:constr type="ctrY" for="ch" forName="dot1" refType="h" fact="0.8674"/>
                  <dgm:constr type="w" for="ch" forName="dot1" refType="userD"/>
                  <dgm:constr type="h" for="ch" forName="dot1" refType="userD"/>
                  <dgm:constr type="ctrX" for="ch" forName="dot2" refType="w" fact="0.3001"/>
                  <dgm:constr type="ctrY" for="ch" forName="dot2" refType="h" fact="0.8824"/>
                  <dgm:constr type="w" for="ch" forName="dot2" refType="userD"/>
                  <dgm:constr type="h" for="ch" forName="dot2" refType="userD"/>
                  <dgm:constr type="ctrX" for="ch" forName="dot3" refType="w" fact="0.2733"/>
                  <dgm:constr type="ctrY" for="ch" forName="dot3" refType="h" fact="0.8948"/>
                  <dgm:constr type="w" for="ch" forName="dot3" refType="userD"/>
                  <dgm:constr type="h" for="ch" forName="dot3" refType="userD"/>
                  <dgm:constr type="ctrX" for="ch" forName="dot4" refType="w" fact="0.2462"/>
                  <dgm:constr type="ctrY" for="ch" forName="dot4" refType="h" fact="0.9044"/>
                  <dgm:constr type="w" for="ch" forName="dot4" refType="userD"/>
                  <dgm:constr type="h" for="ch" forName="dot4" refType="userD"/>
                  <dgm:constr type="ctrX" for="ch" forName="dot5" refType="w" fact="0.4691"/>
                  <dgm:constr type="ctrY" for="ch" forName="dot5" refType="h" fact="0.7222"/>
                  <dgm:constr type="w" for="ch" forName="dot5" refType="userD"/>
                  <dgm:constr type="h" for="ch" forName="dot5" refType="userD"/>
                  <dgm:constr type="ctrX" for="ch" forName="dot6" refType="w" fact="0.4484"/>
                  <dgm:constr type="ctrY" for="ch" forName="dot6" refType="h" fact="0.7518"/>
                  <dgm:constr type="w" for="ch" forName="dot6" refType="userD"/>
                  <dgm:constr type="h" for="ch" forName="dot6" refType="userD"/>
                  <dgm:constr type="ctrX" for="ch" forName="dot7" refType="w" fact="0.5549"/>
                  <dgm:constr type="ctrY" for="ch" forName="dot7" refType="h" fact="0.5422"/>
                  <dgm:constr type="w" for="ch" forName="dot7" refType="userD"/>
                  <dgm:constr type="h" for="ch" forName="dot7" refType="userD"/>
                  <dgm:constr type="ctrX" for="ch" forName="dot8" refType="w" fact="0.601"/>
                  <dgm:constr type="ctrY" for="ch" forName="dot8" refType="h" fact="0.3229"/>
                  <dgm:constr type="w" for="ch" forName="dot8" refType="userD"/>
                  <dgm:constr type="h" for="ch" forName="dot8" refType="userD"/>
                  <dgm:constr type="ctrX" for="ch" forName="dotArrow1" refType="w" fact="0.5779"/>
                  <dgm:constr type="ctrY" for="ch" forName="dotArrow1" refType="h" fact="0.0635"/>
                  <dgm:constr type="w" for="ch" forName="dotArrow1" refType="userD"/>
                  <dgm:constr type="h" for="ch" forName="dotArrow1" refType="userD"/>
                  <dgm:constr type="ctrX" for="ch" forName="dotArrow2" refType="w" fact="0.5951"/>
                  <dgm:constr type="ctrY" for="ch" forName="dotArrow2" refType="h" fact="0.0448"/>
                  <dgm:constr type="w" for="ch" forName="dotArrow2" refType="userD"/>
                  <dgm:constr type="h" for="ch" forName="dotArrow2" refType="userD"/>
                  <dgm:constr type="ctrX" for="ch" forName="dotArrow3" refType="w" fact="0.6123"/>
                  <dgm:constr type="ctrY" for="ch" forName="dotArrow3" refType="h" fact="0.026"/>
                  <dgm:constr type="w" for="ch" forName="dotArrow3" refType="userD"/>
                  <dgm:constr type="h" for="ch" forName="dotArrow3" refType="userD"/>
                  <dgm:constr type="ctrX" for="ch" forName="dotArrow4" refType="w" fact="0.6295"/>
                  <dgm:constr type="ctrY" for="ch" forName="dotArrow4" refType="h" fact="0.0448"/>
                  <dgm:constr type="w" for="ch" forName="dotArrow4" refType="userD"/>
                  <dgm:constr type="h" for="ch" forName="dotArrow4" refType="userD"/>
                  <dgm:constr type="ctrX" for="ch" forName="dotArrow5" refType="w" fact="0.6467"/>
                  <dgm:constr type="ctrY" for="ch" forName="dotArrow5" refType="h" fact="0.0635"/>
                  <dgm:constr type="w" for="ch" forName="dotArrow5" refType="userD"/>
                  <dgm:constr type="h" for="ch" forName="dotArrow5" refType="userD"/>
                  <dgm:constr type="ctrX" for="ch" forName="dotArrow6" refType="w" fact="0.6123"/>
                  <dgm:constr type="ctrY" for="ch" forName="dotArrow6" refType="h" fact="0.0656"/>
                  <dgm:constr type="w" for="ch" forName="dotArrow6" refType="userD"/>
                  <dgm:constr type="h" for="ch" forName="dotArrow6" refType="userD"/>
                  <dgm:constr type="ctrX" for="ch" forName="dotArrow7" refType="w" fact="0.6123"/>
                  <dgm:constr type="ctrY" for="ch" forName="dotArrow7" refType="h" fact="0.1052"/>
                  <dgm:constr type="w" for="ch" forName="dotArrow7" refType="userD"/>
                  <dgm:constr type="h" for="ch" forName="dotArrow7" refType="userD"/>
                  <dgm:constr type="l" for="ch" forName="parTx1" refType="w" fact="0.1746"/>
                  <dgm:constr type="t" for="ch" forName="parTx1" refType="h" fact="0.9304"/>
                  <dgm:constr type="w" for="ch" forName="parTx1" refType="w" fact="0.2544"/>
                  <dgm:constr type="h" for="ch" forName="parTx1" refType="h" fact="0.0962"/>
                  <dgm:constr type="ctrX" for="ch" forName="picture1" refType="w" fact="0.1631"/>
                  <dgm:constr type="ctrY" for="ch" forName="picture1" refType="h" fact="0.9169"/>
                  <dgm:constr type="w" for="ch" forName="picture1" refType="w" fact="0.118"/>
                  <dgm:constr type="h" for="ch" forName="picture1" refType="h" fact="0.1663"/>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3982"/>
                  <dgm:constr type="t" for="ch" forName="parTx2" refType="h" fact="0.8167"/>
                  <dgm:constr type="w" for="ch" forName="parTx2" refType="w" fact="0.2544"/>
                  <dgm:constr type="h" for="ch" forName="parTx2" refType="h" fact="0.0962"/>
                  <dgm:constr type="ctrX" for="ch" forName="picture2" refType="w" fact="0.3866"/>
                  <dgm:constr type="ctrY" for="ch" forName="picture2" refType="h" fact="0.8032"/>
                  <dgm:constr type="w" for="ch" forName="picture2" refType="w" fact="0.118"/>
                  <dgm:constr type="h" for="ch" forName="picture2" refType="h" fact="0.1663"/>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194"/>
                  <dgm:constr type="t" for="ch" forName="parTx3" refType="h" fact="0.6524"/>
                  <dgm:constr type="w" for="ch" forName="parTx3" refType="w" fact="0.2544"/>
                  <dgm:constr type="h" for="ch" forName="parTx3" refType="h" fact="0.0962"/>
                  <dgm:constr type="ctrX" for="ch" forName="picture3" refType="w" fact="0.5078"/>
                  <dgm:constr type="ctrY" for="ch" forName="picture3" refType="h" fact="0.6389"/>
                  <dgm:constr type="w" for="ch" forName="picture3" refType="w" fact="0.118"/>
                  <dgm:constr type="h" for="ch" forName="picture3" refType="h" fact="0.1663"/>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5827"/>
                  <dgm:constr type="t" for="ch" forName="parTx4" refType="h" fact="0.4412"/>
                  <dgm:constr type="w" for="ch" forName="parTx4" refType="w" fact="0.2544"/>
                  <dgm:constr type="h" for="ch" forName="parTx4" refType="h" fact="0.0962"/>
                  <dgm:constr type="ctrX" for="ch" forName="picture4" refType="w" fact="0.5712"/>
                  <dgm:constr type="ctrY" for="ch" forName="picture4" refType="h" fact="0.4277"/>
                  <dgm:constr type="w" for="ch" forName="picture4" refType="w" fact="0.118"/>
                  <dgm:constr type="h" for="ch" forName="picture4" refType="h" fact="0.1663"/>
                  <dgm:constr type="l" for="ch" forName="desTx4" refType="r" refFor="ch" refForName="parTx4"/>
                  <dgm:constr type="r" for="ch" forName="desTx4" refType="w"/>
                  <dgm:constr type="t" for="ch" forName="desTx4" refType="t" refFor="ch" refForName="parTx4"/>
                  <dgm:constr type="h" for="ch" forName="desTx4" refType="h" refFor="ch" refForName="parTx4"/>
                  <dgm:constr type="l" for="ch" forName="parTx5" refType="w" fact="0.618"/>
                  <dgm:constr type="t" for="ch" forName="parTx5" refType="h" fact="0.2262"/>
                  <dgm:constr type="w" for="ch" forName="parTx5" refType="w" fact="0.2544"/>
                  <dgm:constr type="h" for="ch" forName="parTx5" refType="h" fact="0.0962"/>
                  <dgm:constr type="ctrX" for="ch" forName="picture5" refType="w" fact="0.6064"/>
                  <dgm:constr type="ctrY" for="ch" forName="picture5" refType="h" fact="0.2127"/>
                  <dgm:constr type="w" for="ch" forName="picture5" refType="w" fact="0.118"/>
                  <dgm:constr type="h" for="ch" forName="picture5" refType="h" fact="0.1663"/>
                  <dgm:constr type="l" for="ch" forName="desTx5" refType="r" refFor="ch" refForName="parTx5"/>
                  <dgm:constr type="r" for="ch" forName="desTx5" refType="w"/>
                  <dgm:constr type="t" for="ch" forName="desTx5" refType="t" refFor="ch" refForName="parTx5"/>
                  <dgm:constr type="h" for="ch" forName="desTx5" refType="h" refFor="ch" refForName="parTx5"/>
                </dgm:constrLst>
              </dgm:if>
              <dgm:else name="Name47">
                <dgm:alg type="composite">
                  <dgm:param type="ar" val="1.164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userD" refType="w" fact="0.0143"/>
                  <dgm:constr type="ctrX" for="ch" forName="dot1" refType="w" fact="0.3951"/>
                  <dgm:constr type="ctrY" for="ch" forName="dot1" refType="h" fact="0.8674"/>
                  <dgm:constr type="w" for="ch" forName="dot1" refType="userD"/>
                  <dgm:constr type="h" for="ch" forName="dot1" refType="userD"/>
                  <dgm:constr type="ctrX" for="ch" forName="dot2" refType="w" fact="0.3634"/>
                  <dgm:constr type="ctrY" for="ch" forName="dot2" refType="h" fact="0.8824"/>
                  <dgm:constr type="w" for="ch" forName="dot2" refType="userD"/>
                  <dgm:constr type="h" for="ch" forName="dot2" refType="userD"/>
                  <dgm:constr type="ctrX" for="ch" forName="dot3" refType="w" fact="0.331"/>
                  <dgm:constr type="ctrY" for="ch" forName="dot3" refType="h" fact="0.8948"/>
                  <dgm:constr type="w" for="ch" forName="dot3" refType="userD"/>
                  <dgm:constr type="h" for="ch" forName="dot3" refType="userD"/>
                  <dgm:constr type="ctrX" for="ch" forName="dot4" refType="w" fact="0.2981"/>
                  <dgm:constr type="ctrY" for="ch" forName="dot4" refType="h" fact="0.9044"/>
                  <dgm:constr type="w" for="ch" forName="dot4" refType="userD"/>
                  <dgm:constr type="h" for="ch" forName="dot4" refType="userD"/>
                  <dgm:constr type="ctrX" for="ch" forName="dot5" refType="w" fact="0.5681"/>
                  <dgm:constr type="ctrY" for="ch" forName="dot5" refType="h" fact="0.7222"/>
                  <dgm:constr type="w" for="ch" forName="dot5" refType="userD"/>
                  <dgm:constr type="h" for="ch" forName="dot5" refType="userD"/>
                  <dgm:constr type="ctrX" for="ch" forName="dot6" refType="w" fact="0.543"/>
                  <dgm:constr type="ctrY" for="ch" forName="dot6" refType="h" fact="0.7518"/>
                  <dgm:constr type="w" for="ch" forName="dot6" refType="userD"/>
                  <dgm:constr type="h" for="ch" forName="dot6" refType="userD"/>
                  <dgm:constr type="ctrX" for="ch" forName="dot7" refType="w" fact="0.672"/>
                  <dgm:constr type="ctrY" for="ch" forName="dot7" refType="h" fact="0.5422"/>
                  <dgm:constr type="w" for="ch" forName="dot7" refType="userD"/>
                  <dgm:constr type="h" for="ch" forName="dot7" refType="userD"/>
                  <dgm:constr type="ctrX" for="ch" forName="dot8" refType="w" fact="0.7278"/>
                  <dgm:constr type="ctrY" for="ch" forName="dot8" refType="h" fact="0.3229"/>
                  <dgm:constr type="w" for="ch" forName="dot8" refType="userD"/>
                  <dgm:constr type="h" for="ch" forName="dot8" refType="userD"/>
                  <dgm:constr type="ctrX" for="ch" forName="dotArrow1" refType="w" fact="0.6999"/>
                  <dgm:constr type="ctrY" for="ch" forName="dotArrow1" refType="h" fact="0.0635"/>
                  <dgm:constr type="w" for="ch" forName="dotArrow1" refType="userD"/>
                  <dgm:constr type="h" for="ch" forName="dotArrow1" refType="userD"/>
                  <dgm:constr type="ctrX" for="ch" forName="dotArrow2" refType="w" fact="0.7207"/>
                  <dgm:constr type="ctrY" for="ch" forName="dotArrow2" refType="h" fact="0.0448"/>
                  <dgm:constr type="w" for="ch" forName="dotArrow2" refType="userD"/>
                  <dgm:constr type="h" for="ch" forName="dotArrow2" refType="userD"/>
                  <dgm:constr type="ctrX" for="ch" forName="dotArrow3" refType="w" fact="0.7415"/>
                  <dgm:constr type="ctrY" for="ch" forName="dotArrow3" refType="h" fact="0.026"/>
                  <dgm:constr type="w" for="ch" forName="dotArrow3" refType="userD"/>
                  <dgm:constr type="h" for="ch" forName="dotArrow3" refType="userD"/>
                  <dgm:constr type="ctrX" for="ch" forName="dotArrow4" refType="w" fact="0.7624"/>
                  <dgm:constr type="ctrY" for="ch" forName="dotArrow4" refType="h" fact="0.0448"/>
                  <dgm:constr type="w" for="ch" forName="dotArrow4" refType="userD"/>
                  <dgm:constr type="h" for="ch" forName="dotArrow4" refType="userD"/>
                  <dgm:constr type="ctrX" for="ch" forName="dotArrow5" refType="w" fact="0.7832"/>
                  <dgm:constr type="ctrY" for="ch" forName="dotArrow5" refType="h" fact="0.0635"/>
                  <dgm:constr type="w" for="ch" forName="dotArrow5" refType="userD"/>
                  <dgm:constr type="h" for="ch" forName="dotArrow5" refType="userD"/>
                  <dgm:constr type="ctrX" for="ch" forName="dotArrow6" refType="w" fact="0.7415"/>
                  <dgm:constr type="ctrY" for="ch" forName="dotArrow6" refType="h" fact="0.0656"/>
                  <dgm:constr type="w" for="ch" forName="dotArrow6" refType="userD"/>
                  <dgm:constr type="h" for="ch" forName="dotArrow6" refType="userD"/>
                  <dgm:constr type="ctrX" for="ch" forName="dotArrow7" refType="w" fact="0.7415"/>
                  <dgm:constr type="ctrY" for="ch" forName="dotArrow7" refType="h" fact="0.1052"/>
                  <dgm:constr type="w" for="ch" forName="dotArrow7" refType="userD"/>
                  <dgm:constr type="h" for="ch" forName="dotArrow7" refType="userD"/>
                  <dgm:constr type="l" for="ch" forName="parTx1" refType="w" fact="0.2115"/>
                  <dgm:constr type="t" for="ch" forName="parTx1" refType="h" fact="0.928"/>
                  <dgm:constr type="w" for="ch" forName="parTx1" refType="w" fact="0.3081"/>
                  <dgm:constr type="h" for="ch" forName="parTx1" refType="h" fact="0.0962"/>
                  <dgm:constr type="ctrX" for="ch" forName="picture1" refType="w" fact="0.1975"/>
                  <dgm:constr type="ctrY" for="ch" forName="picture1" refType="h" fact="0.9169"/>
                  <dgm:constr type="w" for="ch" forName="picture1" refType="w" fact="0.1429"/>
                  <dgm:constr type="h" for="ch" forName="picture1" refType="h" fact="0.1663"/>
                  <dgm:constr type="l" for="ch" forName="parTx2" refType="w" fact="0.4822"/>
                  <dgm:constr type="t" for="ch" forName="parTx2" refType="h" fact="0.8143"/>
                  <dgm:constr type="w" for="ch" forName="parTx2" refType="w" fact="0.3081"/>
                  <dgm:constr type="h" for="ch" forName="parTx2" refType="h" fact="0.0962"/>
                  <dgm:constr type="ctrX" for="ch" forName="picture2" refType="w" fact="0.4682"/>
                  <dgm:constr type="ctrY" for="ch" forName="picture2" refType="h" fact="0.8032"/>
                  <dgm:constr type="w" for="ch" forName="picture2" refType="w" fact="0.1429"/>
                  <dgm:constr type="h" for="ch" forName="picture2" refType="h" fact="0.1663"/>
                  <dgm:constr type="l" for="ch" forName="parTx3" refType="w" fact="0.629"/>
                  <dgm:constr type="t" for="ch" forName="parTx3" refType="h" fact="0.65"/>
                  <dgm:constr type="w" for="ch" forName="parTx3" refType="w" fact="0.3081"/>
                  <dgm:constr type="h" for="ch" forName="parTx3" refType="h" fact="0.0962"/>
                  <dgm:constr type="ctrX" for="ch" forName="picture3" refType="w" fact="0.615"/>
                  <dgm:constr type="ctrY" for="ch" forName="picture3" refType="h" fact="0.6389"/>
                  <dgm:constr type="w" for="ch" forName="picture3" refType="w" fact="0.1429"/>
                  <dgm:constr type="h" for="ch" forName="picture3" refType="h" fact="0.1663"/>
                  <dgm:constr type="l" for="ch" forName="parTx4" refType="w" fact="0.7057"/>
                  <dgm:constr type="t" for="ch" forName="parTx4" refType="h" fact="0.4388"/>
                  <dgm:constr type="w" for="ch" forName="parTx4" refType="w" fact="0.3081"/>
                  <dgm:constr type="h" for="ch" forName="parTx4" refType="h" fact="0.0962"/>
                  <dgm:constr type="ctrX" for="ch" forName="picture4" refType="w" fact="0.6917"/>
                  <dgm:constr type="ctrY" for="ch" forName="picture4" refType="h" fact="0.4277"/>
                  <dgm:constr type="w" for="ch" forName="picture4" refType="w" fact="0.1429"/>
                  <dgm:constr type="h" for="ch" forName="picture4" refType="h" fact="0.1663"/>
                  <dgm:constr type="l" for="ch" forName="parTx5" refType="w" fact="0.7484"/>
                  <dgm:constr type="t" for="ch" forName="parTx5" refType="h" fact="0.2238"/>
                  <dgm:constr type="w" for="ch" forName="parTx5" refType="w" fact="0.3081"/>
                  <dgm:constr type="h" for="ch" forName="parTx5" refType="h" fact="0.0962"/>
                  <dgm:constr type="ctrX" for="ch" forName="picture5" refType="w" fact="0.7344"/>
                  <dgm:constr type="ctrY" for="ch" forName="picture5" refType="h" fact="0.2127"/>
                  <dgm:constr type="w" for="ch" forName="picture5" refType="w" fact="0.1429"/>
                  <dgm:constr type="h" for="ch" forName="picture5" refType="h" fact="0.1663"/>
                </dgm:constrLst>
              </dgm:else>
            </dgm:choose>
          </dgm:if>
          <dgm:else name="Name48">
            <dgm:choose name="Name49">
              <dgm:if name="Name50" axis="des" func="maxDepth" op="gt" val="1">
                <dgm:alg type="composite">
                  <dgm:param type="ar" val="1.4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userD" refType="w" fact="0.0118"/>
                  <dgm:constr type="ctrX" for="ch" forName="dot1" refType="w" fact="0.6737"/>
                  <dgm:constr type="ctrY" for="ch" forName="dot1" refType="h" fact="0.8674"/>
                  <dgm:constr type="w" for="ch" forName="dot1" refType="userD"/>
                  <dgm:constr type="h" for="ch" forName="dot1" refType="userD"/>
                  <dgm:constr type="ctrX" for="ch" forName="dot2" refType="w" fact="0.6999"/>
                  <dgm:constr type="ctrY" for="ch" forName="dot2" refType="h" fact="0.8824"/>
                  <dgm:constr type="w" for="ch" forName="dot2" refType="userD"/>
                  <dgm:constr type="h" for="ch" forName="dot2" refType="userD"/>
                  <dgm:constr type="ctrX" for="ch" forName="dot3" refType="w" fact="0.7267"/>
                  <dgm:constr type="ctrY" for="ch" forName="dot3" refType="h" fact="0.8948"/>
                  <dgm:constr type="w" for="ch" forName="dot3" refType="userD"/>
                  <dgm:constr type="h" for="ch" forName="dot3" refType="userD"/>
                  <dgm:constr type="ctrX" for="ch" forName="dot4" refType="w" fact="0.7538"/>
                  <dgm:constr type="ctrY" for="ch" forName="dot4" refType="h" fact="0.9044"/>
                  <dgm:constr type="w" for="ch" forName="dot4" refType="userD"/>
                  <dgm:constr type="h" for="ch" forName="dot4" refType="userD"/>
                  <dgm:constr type="ctrX" for="ch" forName="dot5" refType="w" fact="0.5309"/>
                  <dgm:constr type="ctrY" for="ch" forName="dot5" refType="h" fact="0.7222"/>
                  <dgm:constr type="w" for="ch" forName="dot5" refType="userD"/>
                  <dgm:constr type="h" for="ch" forName="dot5" refType="userD"/>
                  <dgm:constr type="ctrX" for="ch" forName="dot6" refType="w" fact="0.5516"/>
                  <dgm:constr type="ctrY" for="ch" forName="dot6" refType="h" fact="0.7518"/>
                  <dgm:constr type="w" for="ch" forName="dot6" refType="userD"/>
                  <dgm:constr type="h" for="ch" forName="dot6" refType="userD"/>
                  <dgm:constr type="ctrX" for="ch" forName="dot7" refType="w" fact="0.4451"/>
                  <dgm:constr type="ctrY" for="ch" forName="dot7" refType="h" fact="0.5422"/>
                  <dgm:constr type="w" for="ch" forName="dot7" refType="userD"/>
                  <dgm:constr type="h" for="ch" forName="dot7" refType="userD"/>
                  <dgm:constr type="ctrX" for="ch" forName="dot8" refType="w" fact="0.399"/>
                  <dgm:constr type="ctrY" for="ch" forName="dot8" refType="h" fact="0.3229"/>
                  <dgm:constr type="w" for="ch" forName="dot8" refType="userD"/>
                  <dgm:constr type="h" for="ch" forName="dot8" refType="userD"/>
                  <dgm:constr type="ctrX" for="ch" forName="dotArrow1" refType="w" fact="0.4221"/>
                  <dgm:constr type="ctrY" for="ch" forName="dotArrow1" refType="h" fact="0.0635"/>
                  <dgm:constr type="w" for="ch" forName="dotArrow1" refType="userD"/>
                  <dgm:constr type="h" for="ch" forName="dotArrow1" refType="userD"/>
                  <dgm:constr type="ctrX" for="ch" forName="dotArrow2" refType="w" fact="0.4049"/>
                  <dgm:constr type="ctrY" for="ch" forName="dotArrow2" refType="h" fact="0.0448"/>
                  <dgm:constr type="w" for="ch" forName="dotArrow2" refType="userD"/>
                  <dgm:constr type="h" for="ch" forName="dotArrow2" refType="userD"/>
                  <dgm:constr type="ctrX" for="ch" forName="dotArrow3" refType="w" fact="0.3877"/>
                  <dgm:constr type="ctrY" for="ch" forName="dotArrow3" refType="h" fact="0.026"/>
                  <dgm:constr type="w" for="ch" forName="dotArrow3" refType="userD"/>
                  <dgm:constr type="h" for="ch" forName="dotArrow3" refType="userD"/>
                  <dgm:constr type="ctrX" for="ch" forName="dotArrow4" refType="w" fact="0.3705"/>
                  <dgm:constr type="ctrY" for="ch" forName="dotArrow4" refType="h" fact="0.0448"/>
                  <dgm:constr type="w" for="ch" forName="dotArrow4" refType="userD"/>
                  <dgm:constr type="h" for="ch" forName="dotArrow4" refType="userD"/>
                  <dgm:constr type="ctrX" for="ch" forName="dotArrow5" refType="w" fact="0.3533"/>
                  <dgm:constr type="ctrY" for="ch" forName="dotArrow5" refType="h" fact="0.0635"/>
                  <dgm:constr type="w" for="ch" forName="dotArrow5" refType="userD"/>
                  <dgm:constr type="h" for="ch" forName="dotArrow5" refType="userD"/>
                  <dgm:constr type="ctrX" for="ch" forName="dotArrow6" refType="w" fact="0.3877"/>
                  <dgm:constr type="ctrY" for="ch" forName="dotArrow6" refType="h" fact="0.0656"/>
                  <dgm:constr type="w" for="ch" forName="dotArrow6" refType="userD"/>
                  <dgm:constr type="h" for="ch" forName="dotArrow6" refType="userD"/>
                  <dgm:constr type="ctrX" for="ch" forName="dotArrow7" refType="w" fact="0.3877"/>
                  <dgm:constr type="ctrY" for="ch" forName="dotArrow7" refType="h" fact="0.1052"/>
                  <dgm:constr type="w" for="ch" forName="dotArrow7" refType="userD"/>
                  <dgm:constr type="h" for="ch" forName="dotArrow7" refType="userD"/>
                  <dgm:constr type="r" for="ch" forName="parTx1" refType="w" fact="0.8254"/>
                  <dgm:constr type="t" for="ch" forName="parTx1" refType="h" fact="0.9304"/>
                  <dgm:constr type="w" for="ch" forName="parTx1" refType="w" fact="0.2544"/>
                  <dgm:constr type="h" for="ch" forName="parTx1" refType="h" fact="0.0962"/>
                  <dgm:constr type="ctrX" for="ch" forName="picture1" refType="w" fact="0.8369"/>
                  <dgm:constr type="ctrY" for="ch" forName="picture1" refType="h" fact="0.9169"/>
                  <dgm:constr type="w" for="ch" forName="picture1" refType="w" fact="0.118"/>
                  <dgm:constr type="h" for="ch" forName="picture1" refType="h" fact="0.1663"/>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6018"/>
                  <dgm:constr type="t" for="ch" forName="parTx2" refType="h" fact="0.8167"/>
                  <dgm:constr type="w" for="ch" forName="parTx2" refType="w" fact="0.2544"/>
                  <dgm:constr type="h" for="ch" forName="parTx2" refType="h" fact="0.0962"/>
                  <dgm:constr type="ctrX" for="ch" forName="picture2" refType="w" fact="0.6134"/>
                  <dgm:constr type="ctrY" for="ch" forName="picture2" refType="h" fact="0.8032"/>
                  <dgm:constr type="w" for="ch" forName="picture2" refType="w" fact="0.118"/>
                  <dgm:constr type="h" for="ch" forName="picture2" refType="h" fact="0.1663"/>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806"/>
                  <dgm:constr type="t" for="ch" forName="parTx3" refType="h" fact="0.6524"/>
                  <dgm:constr type="w" for="ch" forName="parTx3" refType="w" fact="0.2544"/>
                  <dgm:constr type="h" for="ch" forName="parTx3" refType="h" fact="0.0962"/>
                  <dgm:constr type="ctrX" for="ch" forName="picture3" refType="w" fact="0.4922"/>
                  <dgm:constr type="ctrY" for="ch" forName="picture3" refType="h" fact="0.6389"/>
                  <dgm:constr type="w" for="ch" forName="picture3" refType="w" fact="0.118"/>
                  <dgm:constr type="h" for="ch" forName="picture3" refType="h" fact="0.1663"/>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4173"/>
                  <dgm:constr type="t" for="ch" forName="parTx4" refType="h" fact="0.4412"/>
                  <dgm:constr type="w" for="ch" forName="parTx4" refType="w" fact="0.2544"/>
                  <dgm:constr type="h" for="ch" forName="parTx4" refType="h" fact="0.0962"/>
                  <dgm:constr type="ctrX" for="ch" forName="picture4" refType="w" fact="0.4288"/>
                  <dgm:constr type="ctrY" for="ch" forName="picture4" refType="h" fact="0.4277"/>
                  <dgm:constr type="w" for="ch" forName="picture4" refType="w" fact="0.118"/>
                  <dgm:constr type="h" for="ch" forName="picture4" refType="h" fact="0.1663"/>
                  <dgm:constr type="r" for="ch" forName="desTx4" refType="l" refFor="ch" refForName="parTx4"/>
                  <dgm:constr type="l" for="ch" forName="desTx4"/>
                  <dgm:constr type="t" for="ch" forName="desTx4" refType="t" refFor="ch" refForName="parTx4"/>
                  <dgm:constr type="h" for="ch" forName="desTx4" refType="h" refFor="ch" refForName="parTx4"/>
                  <dgm:constr type="r" for="ch" forName="parTx5" refType="w" fact="0.382"/>
                  <dgm:constr type="t" for="ch" forName="parTx5" refType="h" fact="0.2262"/>
                  <dgm:constr type="w" for="ch" forName="parTx5" refType="w" fact="0.2544"/>
                  <dgm:constr type="h" for="ch" forName="parTx5" refType="h" fact="0.0962"/>
                  <dgm:constr type="ctrX" for="ch" forName="picture5" refType="w" fact="0.3936"/>
                  <dgm:constr type="ctrY" for="ch" forName="picture5" refType="h" fact="0.2127"/>
                  <dgm:constr type="w" for="ch" forName="picture5" refType="w" fact="0.118"/>
                  <dgm:constr type="h" for="ch" forName="picture5" refType="h" fact="0.1663"/>
                  <dgm:constr type="r" for="ch" forName="desTx5" refType="l" refFor="ch" refForName="parTx5"/>
                  <dgm:constr type="l" for="ch" forName="desTx5"/>
                  <dgm:constr type="t" for="ch" forName="desTx5" refType="t" refFor="ch" refForName="parTx5"/>
                  <dgm:constr type="h" for="ch" forName="desTx5" refType="h" refFor="ch" refForName="parTx5"/>
                </dgm:constrLst>
              </dgm:if>
              <dgm:else name="Name51">
                <dgm:alg type="composite">
                  <dgm:param type="ar" val="1.164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userD" refType="w" fact="0.0143"/>
                  <dgm:constr type="ctrX" for="ch" forName="dot1" refType="w" fact="0.6049"/>
                  <dgm:constr type="ctrY" for="ch" forName="dot1" refType="h" fact="0.8674"/>
                  <dgm:constr type="w" for="ch" forName="dot1" refType="userD"/>
                  <dgm:constr type="h" for="ch" forName="dot1" refType="userD"/>
                  <dgm:constr type="ctrX" for="ch" forName="dot2" refType="w" fact="0.6366"/>
                  <dgm:constr type="ctrY" for="ch" forName="dot2" refType="h" fact="0.8824"/>
                  <dgm:constr type="w" for="ch" forName="dot2" refType="userD"/>
                  <dgm:constr type="h" for="ch" forName="dot2" refType="userD"/>
                  <dgm:constr type="ctrX" for="ch" forName="dot3" refType="w" fact="0.669"/>
                  <dgm:constr type="ctrY" for="ch" forName="dot3" refType="h" fact="0.8948"/>
                  <dgm:constr type="w" for="ch" forName="dot3" refType="userD"/>
                  <dgm:constr type="h" for="ch" forName="dot3" refType="userD"/>
                  <dgm:constr type="ctrX" for="ch" forName="dot4" refType="w" fact="0.7019"/>
                  <dgm:constr type="ctrY" for="ch" forName="dot4" refType="h" fact="0.9044"/>
                  <dgm:constr type="w" for="ch" forName="dot4" refType="userD"/>
                  <dgm:constr type="h" for="ch" forName="dot4" refType="userD"/>
                  <dgm:constr type="ctrX" for="ch" forName="dot5" refType="w" fact="0.4319"/>
                  <dgm:constr type="ctrY" for="ch" forName="dot5" refType="h" fact="0.7222"/>
                  <dgm:constr type="w" for="ch" forName="dot5" refType="userD"/>
                  <dgm:constr type="h" for="ch" forName="dot5" refType="userD"/>
                  <dgm:constr type="ctrX" for="ch" forName="dot6" refType="w" fact="0.457"/>
                  <dgm:constr type="ctrY" for="ch" forName="dot6" refType="h" fact="0.7518"/>
                  <dgm:constr type="w" for="ch" forName="dot6" refType="userD"/>
                  <dgm:constr type="h" for="ch" forName="dot6" refType="userD"/>
                  <dgm:constr type="ctrX" for="ch" forName="dot7" refType="w" fact="0.328"/>
                  <dgm:constr type="ctrY" for="ch" forName="dot7" refType="h" fact="0.5422"/>
                  <dgm:constr type="w" for="ch" forName="dot7" refType="userD"/>
                  <dgm:constr type="h" for="ch" forName="dot7" refType="userD"/>
                  <dgm:constr type="ctrX" for="ch" forName="dot8" refType="w" fact="0.2722"/>
                  <dgm:constr type="ctrY" for="ch" forName="dot8" refType="h" fact="0.3229"/>
                  <dgm:constr type="w" for="ch" forName="dot8" refType="userD"/>
                  <dgm:constr type="h" for="ch" forName="dot8" refType="userD"/>
                  <dgm:constr type="ctrX" for="ch" forName="dotArrow1" refType="w" fact="0.3001"/>
                  <dgm:constr type="ctrY" for="ch" forName="dotArrow1" refType="h" fact="0.0635"/>
                  <dgm:constr type="w" for="ch" forName="dotArrow1" refType="userD"/>
                  <dgm:constr type="h" for="ch" forName="dotArrow1" refType="userD"/>
                  <dgm:constr type="ctrX" for="ch" forName="dotArrow2" refType="w" fact="0.2793"/>
                  <dgm:constr type="ctrY" for="ch" forName="dotArrow2" refType="h" fact="0.0448"/>
                  <dgm:constr type="w" for="ch" forName="dotArrow2" refType="userD"/>
                  <dgm:constr type="h" for="ch" forName="dotArrow2" refType="userD"/>
                  <dgm:constr type="ctrX" for="ch" forName="dotArrow3" refType="w" fact="0.2585"/>
                  <dgm:constr type="ctrY" for="ch" forName="dotArrow3" refType="h" fact="0.026"/>
                  <dgm:constr type="w" for="ch" forName="dotArrow3" refType="userD"/>
                  <dgm:constr type="h" for="ch" forName="dotArrow3" refType="userD"/>
                  <dgm:constr type="ctrX" for="ch" forName="dotArrow4" refType="w" fact="0.2376"/>
                  <dgm:constr type="ctrY" for="ch" forName="dotArrow4" refType="h" fact="0.0448"/>
                  <dgm:constr type="w" for="ch" forName="dotArrow4" refType="userD"/>
                  <dgm:constr type="h" for="ch" forName="dotArrow4" refType="userD"/>
                  <dgm:constr type="ctrX" for="ch" forName="dotArrow5" refType="w" fact="0.2168"/>
                  <dgm:constr type="ctrY" for="ch" forName="dotArrow5" refType="h" fact="0.0635"/>
                  <dgm:constr type="w" for="ch" forName="dotArrow5" refType="userD"/>
                  <dgm:constr type="h" for="ch" forName="dotArrow5" refType="userD"/>
                  <dgm:constr type="ctrX" for="ch" forName="dotArrow6" refType="w" fact="0.2585"/>
                  <dgm:constr type="ctrY" for="ch" forName="dotArrow6" refType="h" fact="0.0656"/>
                  <dgm:constr type="w" for="ch" forName="dotArrow6" refType="userD"/>
                  <dgm:constr type="h" for="ch" forName="dotArrow6" refType="userD"/>
                  <dgm:constr type="ctrX" for="ch" forName="dotArrow7" refType="w" fact="0.2585"/>
                  <dgm:constr type="ctrY" for="ch" forName="dotArrow7" refType="h" fact="0.1052"/>
                  <dgm:constr type="w" for="ch" forName="dotArrow7" refType="userD"/>
                  <dgm:constr type="h" for="ch" forName="dotArrow7" refType="userD"/>
                  <dgm:constr type="r" for="ch" forName="parTx1" refType="w" fact="0.7885"/>
                  <dgm:constr type="t" for="ch" forName="parTx1" refType="h" fact="0.928"/>
                  <dgm:constr type="w" for="ch" forName="parTx1" refType="w" fact="0.3081"/>
                  <dgm:constr type="h" for="ch" forName="parTx1" refType="h" fact="0.0962"/>
                  <dgm:constr type="ctrX" for="ch" forName="picture1" refType="w" fact="0.8025"/>
                  <dgm:constr type="ctrY" for="ch" forName="picture1" refType="h" fact="0.9169"/>
                  <dgm:constr type="w" for="ch" forName="picture1" refType="w" fact="0.1429"/>
                  <dgm:constr type="h" for="ch" forName="picture1" refType="h" fact="0.1663"/>
                  <dgm:constr type="r" for="ch" forName="parTx2" refType="w" fact="0.5178"/>
                  <dgm:constr type="t" for="ch" forName="parTx2" refType="h" fact="0.8143"/>
                  <dgm:constr type="w" for="ch" forName="parTx2" refType="w" fact="0.3081"/>
                  <dgm:constr type="h" for="ch" forName="parTx2" refType="h" fact="0.0962"/>
                  <dgm:constr type="ctrX" for="ch" forName="picture2" refType="w" fact="0.5318"/>
                  <dgm:constr type="ctrY" for="ch" forName="picture2" refType="h" fact="0.8032"/>
                  <dgm:constr type="w" for="ch" forName="picture2" refType="w" fact="0.1429"/>
                  <dgm:constr type="h" for="ch" forName="picture2" refType="h" fact="0.1663"/>
                  <dgm:constr type="r" for="ch" forName="parTx3" refType="w" fact="0.371"/>
                  <dgm:constr type="t" for="ch" forName="parTx3" refType="h" fact="0.65"/>
                  <dgm:constr type="w" for="ch" forName="parTx3" refType="w" fact="0.3081"/>
                  <dgm:constr type="h" for="ch" forName="parTx3" refType="h" fact="0.0962"/>
                  <dgm:constr type="ctrX" for="ch" forName="picture3" refType="w" fact="0.385"/>
                  <dgm:constr type="ctrY" for="ch" forName="picture3" refType="h" fact="0.6389"/>
                  <dgm:constr type="w" for="ch" forName="picture3" refType="w" fact="0.1429"/>
                  <dgm:constr type="h" for="ch" forName="picture3" refType="h" fact="0.1663"/>
                  <dgm:constr type="r" for="ch" forName="parTx4" refType="w" fact="0.2943"/>
                  <dgm:constr type="t" for="ch" forName="parTx4" refType="h" fact="0.4388"/>
                  <dgm:constr type="w" for="ch" forName="parTx4" refType="w" fact="0.3081"/>
                  <dgm:constr type="h" for="ch" forName="parTx4" refType="h" fact="0.0962"/>
                  <dgm:constr type="ctrX" for="ch" forName="picture4" refType="w" fact="0.3083"/>
                  <dgm:constr type="ctrY" for="ch" forName="picture4" refType="h" fact="0.4277"/>
                  <dgm:constr type="w" for="ch" forName="picture4" refType="w" fact="0.1429"/>
                  <dgm:constr type="h" for="ch" forName="picture4" refType="h" fact="0.1663"/>
                  <dgm:constr type="r" for="ch" forName="parTx5" refType="w" fact="0.2516"/>
                  <dgm:constr type="t" for="ch" forName="parTx5" refType="h" fact="0.2238"/>
                  <dgm:constr type="w" for="ch" forName="parTx5" refType="w" fact="0.3081"/>
                  <dgm:constr type="h" for="ch" forName="parTx5" refType="h" fact="0.0962"/>
                  <dgm:constr type="ctrX" for="ch" forName="picture5" refType="w" fact="0.2656"/>
                  <dgm:constr type="ctrY" for="ch" forName="picture5" refType="h" fact="0.2127"/>
                  <dgm:constr type="w" for="ch" forName="picture5" refType="w" fact="0.1429"/>
                  <dgm:constr type="h" for="ch" forName="picture5" refType="h" fact="0.1663"/>
                </dgm:constrLst>
              </dgm:else>
            </dgm:choose>
          </dgm:else>
        </dgm:choose>
      </dgm:if>
      <dgm:if name="Name52" axis="ch" ptType="node" func="cnt" op="equ" val="6">
        <dgm:choose name="Name53">
          <dgm:if name="Name54" func="var" arg="dir" op="equ" val="norm">
            <dgm:choose name="Name55">
              <dgm:if name="Name56" axis="des" func="maxDepth" op="gt" val="1">
                <dgm:alg type="composite">
                  <dgm:param type="ar" val="1.3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userD" refType="w" fact="0.0105"/>
                  <dgm:constr type="ctrX" for="ch" forName="dot1" refType="w" fact="0.3608"/>
                  <dgm:constr type="ctrY" for="ch" forName="dot1" refType="h" fact="0.8839"/>
                  <dgm:constr type="w" for="ch" forName="dot1" refType="userD"/>
                  <dgm:constr type="h" for="ch" forName="dot1" refType="userD"/>
                  <dgm:constr type="ctrX" for="ch" forName="dot2" refType="w" fact="0.3384"/>
                  <dgm:constr type="ctrY" for="ch" forName="dot2" refType="h" fact="0.8967"/>
                  <dgm:constr type="w" for="ch" forName="dot2" refType="userD"/>
                  <dgm:constr type="h" for="ch" forName="dot2" refType="userD"/>
                  <dgm:constr type="ctrX" for="ch" forName="dot3" refType="w" fact="0.3155"/>
                  <dgm:constr type="ctrY" for="ch" forName="dot3" refType="h" fact="0.9076"/>
                  <dgm:constr type="w" for="ch" forName="dot3" refType="userD"/>
                  <dgm:constr type="h" for="ch" forName="dot3" refType="userD"/>
                  <dgm:constr type="ctrX" for="ch" forName="dot4" refType="w" fact="0.2923"/>
                  <dgm:constr type="ctrY" for="ch" forName="dot4" refType="h" fact="0.9165"/>
                  <dgm:constr type="w" for="ch" forName="dot4" refType="userD"/>
                  <dgm:constr type="h" for="ch" forName="dot4" refType="userD"/>
                  <dgm:constr type="ctrX" for="ch" forName="dot5" refType="w" fact="0.2688"/>
                  <dgm:constr type="ctrY" for="ch" forName="dot5" refType="h" fact="0.9234"/>
                  <dgm:constr type="w" for="ch" forName="dot5" refType="userD"/>
                  <dgm:constr type="h" for="ch" forName="dot5" refType="userD"/>
                  <dgm:constr type="ctrX" for="ch" forName="dot6" refType="w" fact="0.4883"/>
                  <dgm:constr type="ctrY" for="ch" forName="dot6" refType="h" fact="0.764"/>
                  <dgm:constr type="w" for="ch" forName="dot6" refType="userD"/>
                  <dgm:constr type="h" for="ch" forName="dot6" refType="userD"/>
                  <dgm:constr type="ctrX" for="ch" forName="dot7" refType="w" fact="0.4695"/>
                  <dgm:constr type="ctrY" for="ch" forName="dot7" refType="h" fact="0.7878"/>
                  <dgm:constr type="w" for="ch" forName="dot7" refType="userD"/>
                  <dgm:constr type="h" for="ch" forName="dot7" refType="userD"/>
                  <dgm:constr type="ctrX" for="ch" forName="dot8" refType="w" fact="0.5696"/>
                  <dgm:constr type="ctrY" for="ch" forName="dot8" refType="h" fact="0.6227"/>
                  <dgm:constr type="w" for="ch" forName="dot8" refType="userD"/>
                  <dgm:constr type="h" for="ch" forName="dot8" refType="userD"/>
                  <dgm:constr type="ctrX" for="ch" forName="dot9" refType="w" fact="0.6247"/>
                  <dgm:constr type="ctrY" for="ch" forName="dot9" refType="h" fact="0.4556"/>
                  <dgm:constr type="w" for="ch" forName="dot9" refType="userD"/>
                  <dgm:constr type="h" for="ch" forName="dot9" refType="userD"/>
                  <dgm:constr type="ctrX" for="ch" forName="dot10" refType="w" fact="0.6509"/>
                  <dgm:constr type="ctrY" for="ch" forName="dot10" refType="h" fact="0.2816"/>
                  <dgm:constr type="w" for="ch" forName="dot10" refType="userD"/>
                  <dgm:constr type="h" for="ch" forName="dot10" refType="userD"/>
                  <dgm:constr type="ctrX" for="ch" forName="dotArrow1" refType="w" fact="0.6281"/>
                  <dgm:constr type="ctrY" for="ch" forName="dotArrow1" refType="h" fact="0.0748"/>
                  <dgm:constr type="w" for="ch" forName="dotArrow1" refType="userD"/>
                  <dgm:constr type="h" for="ch" forName="dotArrow1" refType="userD"/>
                  <dgm:constr type="ctrX" for="ch" forName="dotArrow2" refType="w" fact="0.6437"/>
                  <dgm:constr type="ctrY" for="ch" forName="dotArrow2" refType="h" fact="0.0581"/>
                  <dgm:constr type="w" for="ch" forName="dotArrow2" refType="userD"/>
                  <dgm:constr type="h" for="ch" forName="dotArrow2" refType="userD"/>
                  <dgm:constr type="ctrX" for="ch" forName="dotArrow3" refType="w" fact="0.6593"/>
                  <dgm:constr type="ctrY" for="ch" forName="dotArrow3" refType="h" fact="0.0414"/>
                  <dgm:constr type="w" for="ch" forName="dotArrow3" refType="userD"/>
                  <dgm:constr type="h" for="ch" forName="dotArrow3" refType="userD"/>
                  <dgm:constr type="ctrX" for="ch" forName="dotArrow4" refType="w" fact="0.675"/>
                  <dgm:constr type="ctrY" for="ch" forName="dotArrow4" refType="h" fact="0.0581"/>
                  <dgm:constr type="w" for="ch" forName="dotArrow4" refType="userD"/>
                  <dgm:constr type="h" for="ch" forName="dotArrow4" refType="userD"/>
                  <dgm:constr type="ctrX" for="ch" forName="dotArrow5" refType="w" fact="0.6906"/>
                  <dgm:constr type="ctrY" for="ch" forName="dotArrow5" refType="h" fact="0.0748"/>
                  <dgm:constr type="w" for="ch" forName="dotArrow5" refType="userD"/>
                  <dgm:constr type="h" for="ch" forName="dotArrow5" refType="userD"/>
                  <dgm:constr type="ctrX" for="ch" forName="dotArrow6" refType="w" fact="0.6593"/>
                  <dgm:constr type="ctrY" for="ch" forName="dotArrow6" refType="h" fact="0.0766"/>
                  <dgm:constr type="w" for="ch" forName="dotArrow6" refType="userD"/>
                  <dgm:constr type="h" for="ch" forName="dotArrow6" refType="userD"/>
                  <dgm:constr type="ctrX" for="ch" forName="dotArrow7" refType="w" fact="0.6593"/>
                  <dgm:constr type="ctrY" for="ch" forName="dotArrow7" refType="h" fact="0.1118"/>
                  <dgm:constr type="w" for="ch" forName="dotArrow7" refType="userD"/>
                  <dgm:constr type="h" for="ch" forName="dotArrow7" refType="userD"/>
                  <dgm:constr type="l" for="ch" forName="parTx1" refType="w" fact="0.2091"/>
                  <dgm:constr type="t" for="ch" forName="parTx1" refType="h" fact="0.9433"/>
                  <dgm:constr type="w" for="ch" forName="parTx1" refType="w" fact="0.2275"/>
                  <dgm:constr type="h" for="ch" forName="parTx1" refType="h" fact="0.0811"/>
                  <dgm:constr type="ctrX" for="ch" forName="picture1" refType="w" fact="0.1988"/>
                  <dgm:constr type="ctrY" for="ch" forName="picture1" refType="h" fact="0.9322"/>
                  <dgm:constr type="w" for="ch" forName="picture1" refType="w" fact="0.1055"/>
                  <dgm:constr type="h" for="ch" forName="picture1" refType="h" fact="0.1403"/>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4273"/>
                  <dgm:constr type="t" for="ch" forName="parTx2" refType="h" fact="0.8468"/>
                  <dgm:constr type="w" for="ch" forName="parTx2" refType="w" fact="0.2275"/>
                  <dgm:constr type="h" for="ch" forName="parTx2" refType="h" fact="0.0811"/>
                  <dgm:constr type="ctrX" for="ch" forName="picture2" refType="w" fact="0.4169"/>
                  <dgm:constr type="ctrY" for="ch" forName="picture2" refType="h" fact="0.8357"/>
                  <dgm:constr type="w" for="ch" forName="picture2" refType="w" fact="0.1055"/>
                  <dgm:constr type="h" for="ch" forName="picture2" refType="h" fact="0.1403"/>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349"/>
                  <dgm:constr type="t" for="ch" forName="parTx3" refType="h" fact="0.7023"/>
                  <dgm:constr type="w" for="ch" forName="parTx3" refType="w" fact="0.2275"/>
                  <dgm:constr type="h" for="ch" forName="parTx3" refType="h" fact="0.0811"/>
                  <dgm:constr type="ctrX" for="ch" forName="picture3" refType="w" fact="0.5245"/>
                  <dgm:constr type="ctrY" for="ch" forName="picture3" refType="h" fact="0.6912"/>
                  <dgm:constr type="w" for="ch" forName="picture3" refType="w" fact="0.1055"/>
                  <dgm:constr type="h" for="ch" forName="picture3" refType="h" fact="0.1403"/>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5998"/>
                  <dgm:constr type="t" for="ch" forName="parTx4" refType="h" fact="0.5441"/>
                  <dgm:constr type="w" for="ch" forName="parTx4" refType="w" fact="0.2275"/>
                  <dgm:constr type="h" for="ch" forName="parTx4" refType="h" fact="0.0811"/>
                  <dgm:constr type="ctrX" for="ch" forName="picture4" refType="w" fact="0.5894"/>
                  <dgm:constr type="ctrY" for="ch" forName="picture4" refType="h" fact="0.533"/>
                  <dgm:constr type="w" for="ch" forName="picture4" refType="w" fact="0.1055"/>
                  <dgm:constr type="h" for="ch" forName="picture4" refType="h" fact="0.1403"/>
                  <dgm:constr type="l" for="ch" forName="desTx4" refType="r" refFor="ch" refForName="parTx4"/>
                  <dgm:constr type="r" for="ch" forName="desTx4" refType="w"/>
                  <dgm:constr type="t" for="ch" forName="desTx4" refType="t" refFor="ch" refForName="parTx4"/>
                  <dgm:constr type="h" for="ch" forName="desTx4" refType="h" refFor="ch" refForName="parTx4"/>
                  <dgm:constr type="l" for="ch" forName="parTx5" refType="w" fact="0.6416"/>
                  <dgm:constr type="t" for="ch" forName="parTx5" refType="h" fact="0.3737"/>
                  <dgm:constr type="w" for="ch" forName="parTx5" refType="w" fact="0.2275"/>
                  <dgm:constr type="h" for="ch" forName="parTx5" refType="h" fact="0.0811"/>
                  <dgm:constr type="ctrX" for="ch" forName="picture5" refType="w" fact="0.6313"/>
                  <dgm:constr type="ctrY" for="ch" forName="picture5" refType="h" fact="0.3626"/>
                  <dgm:constr type="w" for="ch" forName="picture5" refType="w" fact="0.1055"/>
                  <dgm:constr type="h" for="ch" forName="picture5" refType="h" fact="0.1403"/>
                  <dgm:constr type="l" for="ch" forName="desTx5" refType="r" refFor="ch" refForName="parTx5"/>
                  <dgm:constr type="r" for="ch" forName="desTx5" refType="w"/>
                  <dgm:constr type="t" for="ch" forName="desTx5" refType="t" refFor="ch" refForName="parTx5"/>
                  <dgm:constr type="h" for="ch" forName="desTx5" refType="h" refFor="ch" refForName="parTx5"/>
                  <dgm:constr type="l" for="ch" forName="parTx6" refType="w" fact="0.6644"/>
                  <dgm:constr type="t" for="ch" forName="parTx6" refType="h" fact="0.2061"/>
                  <dgm:constr type="w" for="ch" forName="parTx6" refType="w" fact="0.2275"/>
                  <dgm:constr type="h" for="ch" forName="parTx6" refType="h" fact="0.0811"/>
                  <dgm:constr type="ctrX" for="ch" forName="picture6" refType="w" fact="0.6541"/>
                  <dgm:constr type="ctrY" for="ch" forName="picture6" refType="h" fact="0.195"/>
                  <dgm:constr type="w" for="ch" forName="picture6" refType="w" fact="0.1055"/>
                  <dgm:constr type="h" for="ch" forName="picture6" refType="h" fact="0.1403"/>
                  <dgm:constr type="l" for="ch" forName="desTx6" refType="r" refFor="ch" refForName="parTx6"/>
                  <dgm:constr type="r" for="ch" forName="desTx6" refType="w"/>
                  <dgm:constr type="t" for="ch" forName="desTx6" refType="t" refFor="ch" refForName="parTx6"/>
                  <dgm:constr type="h" for="ch" forName="desTx6" refType="h" refFor="ch" refForName="parTx6"/>
                </dgm:constrLst>
              </dgm:if>
              <dgm:else name="Name57">
                <dgm:alg type="composite">
                  <dgm:param type="ar" val="1.122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userD" refType="w" fact="0.0125"/>
                  <dgm:constr type="ctrX" for="ch" forName="dot1" refType="w" fact="0.4276"/>
                  <dgm:constr type="ctrY" for="ch" forName="dot1" refType="h" fact="0.8839"/>
                  <dgm:constr type="w" for="ch" forName="dot1" refType="userD"/>
                  <dgm:constr type="h" for="ch" forName="dot1" refType="userD"/>
                  <dgm:constr type="ctrX" for="ch" forName="dot2" refType="w" fact="0.401"/>
                  <dgm:constr type="ctrY" for="ch" forName="dot2" refType="h" fact="0.8967"/>
                  <dgm:constr type="w" for="ch" forName="dot2" refType="userD"/>
                  <dgm:constr type="h" for="ch" forName="dot2" refType="userD"/>
                  <dgm:constr type="ctrX" for="ch" forName="dot3" refType="w" fact="0.3739"/>
                  <dgm:constr type="ctrY" for="ch" forName="dot3" refType="h" fact="0.9076"/>
                  <dgm:constr type="w" for="ch" forName="dot3" refType="userD"/>
                  <dgm:constr type="h" for="ch" forName="dot3" refType="userD"/>
                  <dgm:constr type="ctrX" for="ch" forName="dot4" refType="w" fact="0.3464"/>
                  <dgm:constr type="ctrY" for="ch" forName="dot4" refType="h" fact="0.9165"/>
                  <dgm:constr type="w" for="ch" forName="dot4" refType="userD"/>
                  <dgm:constr type="h" for="ch" forName="dot4" refType="userD"/>
                  <dgm:constr type="ctrX" for="ch" forName="dot5" refType="w" fact="0.3186"/>
                  <dgm:constr type="ctrY" for="ch" forName="dot5" refType="h" fact="0.9234"/>
                  <dgm:constr type="w" for="ch" forName="dot5" refType="userD"/>
                  <dgm:constr type="h" for="ch" forName="dot5" refType="userD"/>
                  <dgm:constr type="ctrX" for="ch" forName="dot6" refType="w" fact="0.5786"/>
                  <dgm:constr type="ctrY" for="ch" forName="dot6" refType="h" fact="0.764"/>
                  <dgm:constr type="w" for="ch" forName="dot6" refType="userD"/>
                  <dgm:constr type="h" for="ch" forName="dot6" refType="userD"/>
                  <dgm:constr type="ctrX" for="ch" forName="dot7" refType="w" fact="0.5564"/>
                  <dgm:constr type="ctrY" for="ch" forName="dot7" refType="h" fact="0.7878"/>
                  <dgm:constr type="w" for="ch" forName="dot7" refType="userD"/>
                  <dgm:constr type="h" for="ch" forName="dot7" refType="userD"/>
                  <dgm:constr type="ctrX" for="ch" forName="dot8" refType="w" fact="0.675"/>
                  <dgm:constr type="ctrY" for="ch" forName="dot8" refType="h" fact="0.6227"/>
                  <dgm:constr type="w" for="ch" forName="dot8" refType="userD"/>
                  <dgm:constr type="h" for="ch" forName="dot8" refType="userD"/>
                  <dgm:constr type="ctrX" for="ch" forName="dot9" refType="w" fact="0.7403"/>
                  <dgm:constr type="ctrY" for="ch" forName="dot9" refType="h" fact="0.4556"/>
                  <dgm:constr type="w" for="ch" forName="dot9" refType="userD"/>
                  <dgm:constr type="h" for="ch" forName="dot9" refType="userD"/>
                  <dgm:constr type="ctrX" for="ch" forName="dot10" refType="w" fact="0.7714"/>
                  <dgm:constr type="ctrY" for="ch" forName="dot10" refType="h" fact="0.2816"/>
                  <dgm:constr type="w" for="ch" forName="dot10" refType="userD"/>
                  <dgm:constr type="h" for="ch" forName="dot10" refType="userD"/>
                  <dgm:constr type="ctrX" for="ch" forName="dotArrow1" refType="w" fact="0.7443"/>
                  <dgm:constr type="ctrY" for="ch" forName="dotArrow1" refType="h" fact="0.0748"/>
                  <dgm:constr type="w" for="ch" forName="dotArrow1" refType="userD"/>
                  <dgm:constr type="h" for="ch" forName="dotArrow1" refType="userD"/>
                  <dgm:constr type="ctrX" for="ch" forName="dotArrow2" refType="w" fact="0.7628"/>
                  <dgm:constr type="ctrY" for="ch" forName="dotArrow2" refType="h" fact="0.0581"/>
                  <dgm:constr type="w" for="ch" forName="dotArrow2" refType="userD"/>
                  <dgm:constr type="h" for="ch" forName="dotArrow2" refType="userD"/>
                  <dgm:constr type="ctrX" for="ch" forName="dotArrow3" refType="w" fact="0.7814"/>
                  <dgm:constr type="ctrY" for="ch" forName="dotArrow3" refType="h" fact="0.0414"/>
                  <dgm:constr type="w" for="ch" forName="dotArrow3" refType="userD"/>
                  <dgm:constr type="h" for="ch" forName="dotArrow3" refType="userD"/>
                  <dgm:constr type="ctrX" for="ch" forName="dotArrow4" refType="w" fact="0.7999"/>
                  <dgm:constr type="ctrY" for="ch" forName="dotArrow4" refType="h" fact="0.0581"/>
                  <dgm:constr type="w" for="ch" forName="dotArrow4" refType="userD"/>
                  <dgm:constr type="h" for="ch" forName="dotArrow4" refType="userD"/>
                  <dgm:constr type="ctrX" for="ch" forName="dotArrow5" refType="w" fact="0.8184"/>
                  <dgm:constr type="ctrY" for="ch" forName="dotArrow5" refType="h" fact="0.0748"/>
                  <dgm:constr type="w" for="ch" forName="dotArrow5" refType="userD"/>
                  <dgm:constr type="h" for="ch" forName="dotArrow5" refType="userD"/>
                  <dgm:constr type="ctrX" for="ch" forName="dotArrow6" refType="w" fact="0.7814"/>
                  <dgm:constr type="ctrY" for="ch" forName="dotArrow6" refType="h" fact="0.0766"/>
                  <dgm:constr type="w" for="ch" forName="dotArrow6" refType="userD"/>
                  <dgm:constr type="h" for="ch" forName="dotArrow6" refType="userD"/>
                  <dgm:constr type="ctrX" for="ch" forName="dotArrow7" refType="w" fact="0.7814"/>
                  <dgm:constr type="ctrY" for="ch" forName="dotArrow7" refType="h" fact="0.1118"/>
                  <dgm:constr type="w" for="ch" forName="dotArrow7" refType="userD"/>
                  <dgm:constr type="h" for="ch" forName="dotArrow7" refType="userD"/>
                  <dgm:constr type="l" for="ch" forName="parTx1" refType="w" fact="0.2479"/>
                  <dgm:constr type="t" for="ch" forName="parTx1" refType="h" fact="0.9416"/>
                  <dgm:constr type="w" for="ch" forName="parTx1" refType="w" fact="0.2696"/>
                  <dgm:constr type="h" for="ch" forName="parTx1" refType="h" fact="0.0811"/>
                  <dgm:constr type="ctrX" for="ch" forName="picture1" refType="w" fact="0.2356"/>
                  <dgm:constr type="ctrY" for="ch" forName="picture1" refType="h" fact="0.9322"/>
                  <dgm:constr type="w" for="ch" forName="picture1" refType="w" fact="0.125"/>
                  <dgm:constr type="h" for="ch" forName="picture1" refType="h" fact="0.1403"/>
                  <dgm:constr type="l" for="ch" forName="parTx2" refType="w" fact="0.5064"/>
                  <dgm:constr type="t" for="ch" forName="parTx2" refType="h" fact="0.8451"/>
                  <dgm:constr type="w" for="ch" forName="parTx2" refType="w" fact="0.2696"/>
                  <dgm:constr type="h" for="ch" forName="parTx2" refType="h" fact="0.0811"/>
                  <dgm:constr type="ctrX" for="ch" forName="picture2" refType="w" fact="0.4941"/>
                  <dgm:constr type="ctrY" for="ch" forName="picture2" refType="h" fact="0.8357"/>
                  <dgm:constr type="w" for="ch" forName="picture2" refType="w" fact="0.125"/>
                  <dgm:constr type="h" for="ch" forName="picture2" refType="h" fact="0.1403"/>
                  <dgm:constr type="l" for="ch" forName="parTx3" refType="w" fact="0.6339"/>
                  <dgm:constr type="t" for="ch" forName="parTx3" refType="h" fact="0.7006"/>
                  <dgm:constr type="w" for="ch" forName="parTx3" refType="w" fact="0.2696"/>
                  <dgm:constr type="h" for="ch" forName="parTx3" refType="h" fact="0.0811"/>
                  <dgm:constr type="ctrX" for="ch" forName="picture3" refType="w" fact="0.6216"/>
                  <dgm:constr type="ctrY" for="ch" forName="picture3" refType="h" fact="0.6912"/>
                  <dgm:constr type="w" for="ch" forName="picture3" refType="w" fact="0.125"/>
                  <dgm:constr type="h" for="ch" forName="picture3" refType="h" fact="0.1403"/>
                  <dgm:constr type="l" for="ch" forName="parTx4" refType="w" fact="0.7108"/>
                  <dgm:constr type="t" for="ch" forName="parTx4" refType="h" fact="0.5424"/>
                  <dgm:constr type="w" for="ch" forName="parTx4" refType="w" fact="0.2696"/>
                  <dgm:constr type="h" for="ch" forName="parTx4" refType="h" fact="0.0811"/>
                  <dgm:constr type="ctrX" for="ch" forName="picture4" refType="w" fact="0.6985"/>
                  <dgm:constr type="ctrY" for="ch" forName="picture4" refType="h" fact="0.533"/>
                  <dgm:constr type="w" for="ch" forName="picture4" refType="w" fact="0.125"/>
                  <dgm:constr type="h" for="ch" forName="picture4" refType="h" fact="0.1403"/>
                  <dgm:constr type="l" for="ch" forName="parTx5" refType="w" fact="0.7604"/>
                  <dgm:constr type="t" for="ch" forName="parTx5" refType="h" fact="0.372"/>
                  <dgm:constr type="w" for="ch" forName="parTx5" refType="w" fact="0.2696"/>
                  <dgm:constr type="h" for="ch" forName="parTx5" refType="h" fact="0.0811"/>
                  <dgm:constr type="ctrX" for="ch" forName="picture5" refType="w" fact="0.7481"/>
                  <dgm:constr type="ctrY" for="ch" forName="picture5" refType="h" fact="0.3626"/>
                  <dgm:constr type="w" for="ch" forName="picture5" refType="w" fact="0.125"/>
                  <dgm:constr type="h" for="ch" forName="picture5" refType="h" fact="0.1403"/>
                  <dgm:constr type="l" for="ch" forName="parTx6" refType="w" fact="0.7874"/>
                  <dgm:constr type="t" for="ch" forName="parTx6" refType="h" fact="0.2044"/>
                  <dgm:constr type="w" for="ch" forName="parTx6" refType="w" fact="0.2696"/>
                  <dgm:constr type="h" for="ch" forName="parTx6" refType="h" fact="0.0811"/>
                  <dgm:constr type="ctrX" for="ch" forName="picture6" refType="w" fact="0.7751"/>
                  <dgm:constr type="ctrY" for="ch" forName="picture6" refType="h" fact="0.195"/>
                  <dgm:constr type="w" for="ch" forName="picture6" refType="w" fact="0.125"/>
                  <dgm:constr type="h" for="ch" forName="picture6" refType="h" fact="0.1403"/>
                </dgm:constrLst>
              </dgm:else>
            </dgm:choose>
          </dgm:if>
          <dgm:else name="Name58">
            <dgm:choose name="Name59">
              <dgm:if name="Name60" axis="des" func="maxDepth" op="gt" val="1">
                <dgm:alg type="composite">
                  <dgm:param type="ar" val="1.3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userD" refType="w" fact="0.0105"/>
                  <dgm:constr type="ctrX" for="ch" forName="dot1" refType="w" fact="0.6392"/>
                  <dgm:constr type="ctrY" for="ch" forName="dot1" refType="h" fact="0.8839"/>
                  <dgm:constr type="w" for="ch" forName="dot1" refType="userD"/>
                  <dgm:constr type="h" for="ch" forName="dot1" refType="userD"/>
                  <dgm:constr type="ctrX" for="ch" forName="dot2" refType="w" fact="0.6616"/>
                  <dgm:constr type="ctrY" for="ch" forName="dot2" refType="h" fact="0.8967"/>
                  <dgm:constr type="w" for="ch" forName="dot2" refType="userD"/>
                  <dgm:constr type="h" for="ch" forName="dot2" refType="userD"/>
                  <dgm:constr type="ctrX" for="ch" forName="dot3" refType="w" fact="0.6845"/>
                  <dgm:constr type="ctrY" for="ch" forName="dot3" refType="h" fact="0.9076"/>
                  <dgm:constr type="w" for="ch" forName="dot3" refType="userD"/>
                  <dgm:constr type="h" for="ch" forName="dot3" refType="userD"/>
                  <dgm:constr type="ctrX" for="ch" forName="dot4" refType="w" fact="0.7077"/>
                  <dgm:constr type="ctrY" for="ch" forName="dot4" refType="h" fact="0.9165"/>
                  <dgm:constr type="w" for="ch" forName="dot4" refType="userD"/>
                  <dgm:constr type="h" for="ch" forName="dot4" refType="userD"/>
                  <dgm:constr type="ctrX" for="ch" forName="dot5" refType="w" fact="0.7312"/>
                  <dgm:constr type="ctrY" for="ch" forName="dot5" refType="h" fact="0.9234"/>
                  <dgm:constr type="w" for="ch" forName="dot5" refType="userD"/>
                  <dgm:constr type="h" for="ch" forName="dot5" refType="userD"/>
                  <dgm:constr type="ctrX" for="ch" forName="dot6" refType="w" fact="0.5117"/>
                  <dgm:constr type="ctrY" for="ch" forName="dot6" refType="h" fact="0.764"/>
                  <dgm:constr type="w" for="ch" forName="dot6" refType="userD"/>
                  <dgm:constr type="h" for="ch" forName="dot6" refType="userD"/>
                  <dgm:constr type="ctrX" for="ch" forName="dot7" refType="w" fact="0.5305"/>
                  <dgm:constr type="ctrY" for="ch" forName="dot7" refType="h" fact="0.7878"/>
                  <dgm:constr type="w" for="ch" forName="dot7" refType="userD"/>
                  <dgm:constr type="h" for="ch" forName="dot7" refType="userD"/>
                  <dgm:constr type="ctrX" for="ch" forName="dot8" refType="w" fact="0.4304"/>
                  <dgm:constr type="ctrY" for="ch" forName="dot8" refType="h" fact="0.6227"/>
                  <dgm:constr type="w" for="ch" forName="dot8" refType="userD"/>
                  <dgm:constr type="h" for="ch" forName="dot8" refType="userD"/>
                  <dgm:constr type="ctrX" for="ch" forName="dot9" refType="w" fact="0.3753"/>
                  <dgm:constr type="ctrY" for="ch" forName="dot9" refType="h" fact="0.4556"/>
                  <dgm:constr type="w" for="ch" forName="dot9" refType="userD"/>
                  <dgm:constr type="h" for="ch" forName="dot9" refType="userD"/>
                  <dgm:constr type="ctrX" for="ch" forName="dot10" refType="w" fact="0.3491"/>
                  <dgm:constr type="ctrY" for="ch" forName="dot10" refType="h" fact="0.2816"/>
                  <dgm:constr type="w" for="ch" forName="dot10" refType="userD"/>
                  <dgm:constr type="h" for="ch" forName="dot10" refType="userD"/>
                  <dgm:constr type="ctrX" for="ch" forName="dotArrow1" refType="w" fact="0.3719"/>
                  <dgm:constr type="ctrY" for="ch" forName="dotArrow1" refType="h" fact="0.0748"/>
                  <dgm:constr type="w" for="ch" forName="dotArrow1" refType="userD"/>
                  <dgm:constr type="h" for="ch" forName="dotArrow1" refType="userD"/>
                  <dgm:constr type="ctrX" for="ch" forName="dotArrow2" refType="w" fact="0.3563"/>
                  <dgm:constr type="ctrY" for="ch" forName="dotArrow2" refType="h" fact="0.0581"/>
                  <dgm:constr type="w" for="ch" forName="dotArrow2" refType="userD"/>
                  <dgm:constr type="h" for="ch" forName="dotArrow2" refType="userD"/>
                  <dgm:constr type="ctrX" for="ch" forName="dotArrow3" refType="w" fact="0.3407"/>
                  <dgm:constr type="ctrY" for="ch" forName="dotArrow3" refType="h" fact="0.0414"/>
                  <dgm:constr type="w" for="ch" forName="dotArrow3" refType="userD"/>
                  <dgm:constr type="h" for="ch" forName="dotArrow3" refType="userD"/>
                  <dgm:constr type="ctrX" for="ch" forName="dotArrow4" refType="w" fact="0.325"/>
                  <dgm:constr type="ctrY" for="ch" forName="dotArrow4" refType="h" fact="0.0581"/>
                  <dgm:constr type="w" for="ch" forName="dotArrow4" refType="userD"/>
                  <dgm:constr type="h" for="ch" forName="dotArrow4" refType="userD"/>
                  <dgm:constr type="ctrX" for="ch" forName="dotArrow5" refType="w" fact="0.3094"/>
                  <dgm:constr type="ctrY" for="ch" forName="dotArrow5" refType="h" fact="0.0748"/>
                  <dgm:constr type="w" for="ch" forName="dotArrow5" refType="userD"/>
                  <dgm:constr type="h" for="ch" forName="dotArrow5" refType="userD"/>
                  <dgm:constr type="ctrX" for="ch" forName="dotArrow6" refType="w" fact="0.3407"/>
                  <dgm:constr type="ctrY" for="ch" forName="dotArrow6" refType="h" fact="0.0766"/>
                  <dgm:constr type="w" for="ch" forName="dotArrow6" refType="userD"/>
                  <dgm:constr type="h" for="ch" forName="dotArrow6" refType="userD"/>
                  <dgm:constr type="ctrX" for="ch" forName="dotArrow7" refType="w" fact="0.3407"/>
                  <dgm:constr type="ctrY" for="ch" forName="dotArrow7" refType="h" fact="0.1118"/>
                  <dgm:constr type="w" for="ch" forName="dotArrow7" refType="userD"/>
                  <dgm:constr type="h" for="ch" forName="dotArrow7" refType="userD"/>
                  <dgm:constr type="r" for="ch" forName="parTx1" refType="w" fact="0.7909"/>
                  <dgm:constr type="t" for="ch" forName="parTx1" refType="h" fact="0.9433"/>
                  <dgm:constr type="w" for="ch" forName="parTx1" refType="w" fact="0.2275"/>
                  <dgm:constr type="h" for="ch" forName="parTx1" refType="h" fact="0.0811"/>
                  <dgm:constr type="ctrX" for="ch" forName="picture1" refType="w" fact="0.8012"/>
                  <dgm:constr type="ctrY" for="ch" forName="picture1" refType="h" fact="0.9322"/>
                  <dgm:constr type="w" for="ch" forName="picture1" refType="w" fact="0.1055"/>
                  <dgm:constr type="h" for="ch" forName="picture1" refType="h" fact="0.1403"/>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5727"/>
                  <dgm:constr type="t" for="ch" forName="parTx2" refType="h" fact="0.8468"/>
                  <dgm:constr type="w" for="ch" forName="parTx2" refType="w" fact="0.2275"/>
                  <dgm:constr type="h" for="ch" forName="parTx2" refType="h" fact="0.0811"/>
                  <dgm:constr type="ctrX" for="ch" forName="picture2" refType="w" fact="0.5831"/>
                  <dgm:constr type="ctrY" for="ch" forName="picture2" refType="h" fact="0.8357"/>
                  <dgm:constr type="w" for="ch" forName="picture2" refType="w" fact="0.1055"/>
                  <dgm:constr type="h" for="ch" forName="picture2" refType="h" fact="0.1403"/>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651"/>
                  <dgm:constr type="t" for="ch" forName="parTx3" refType="h" fact="0.7023"/>
                  <dgm:constr type="w" for="ch" forName="parTx3" refType="w" fact="0.2275"/>
                  <dgm:constr type="h" for="ch" forName="parTx3" refType="h" fact="0.0811"/>
                  <dgm:constr type="ctrX" for="ch" forName="picture3" refType="w" fact="0.4755"/>
                  <dgm:constr type="ctrY" for="ch" forName="picture3" refType="h" fact="0.6912"/>
                  <dgm:constr type="w" for="ch" forName="picture3" refType="w" fact="0.1055"/>
                  <dgm:constr type="h" for="ch" forName="picture3" refType="h" fact="0.1403"/>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4002"/>
                  <dgm:constr type="t" for="ch" forName="parTx4" refType="h" fact="0.5441"/>
                  <dgm:constr type="w" for="ch" forName="parTx4" refType="w" fact="0.2275"/>
                  <dgm:constr type="h" for="ch" forName="parTx4" refType="h" fact="0.0811"/>
                  <dgm:constr type="ctrX" for="ch" forName="picture4" refType="w" fact="0.4106"/>
                  <dgm:constr type="ctrY" for="ch" forName="picture4" refType="h" fact="0.533"/>
                  <dgm:constr type="w" for="ch" forName="picture4" refType="w" fact="0.1055"/>
                  <dgm:constr type="h" for="ch" forName="picture4" refType="h" fact="0.1403"/>
                  <dgm:constr type="r" for="ch" forName="desTx4" refType="l" refFor="ch" refForName="parTx4"/>
                  <dgm:constr type="l" for="ch" forName="desTx4"/>
                  <dgm:constr type="t" for="ch" forName="desTx4" refType="t" refFor="ch" refForName="parTx4"/>
                  <dgm:constr type="h" for="ch" forName="desTx4" refType="h" refFor="ch" refForName="parTx4"/>
                  <dgm:constr type="r" for="ch" forName="parTx5" refType="w" fact="0.3584"/>
                  <dgm:constr type="t" for="ch" forName="parTx5" refType="h" fact="0.3737"/>
                  <dgm:constr type="w" for="ch" forName="parTx5" refType="w" fact="0.2275"/>
                  <dgm:constr type="h" for="ch" forName="parTx5" refType="h" fact="0.0811"/>
                  <dgm:constr type="ctrX" for="ch" forName="picture5" refType="w" fact="0.3687"/>
                  <dgm:constr type="ctrY" for="ch" forName="picture5" refType="h" fact="0.3626"/>
                  <dgm:constr type="w" for="ch" forName="picture5" refType="w" fact="0.1055"/>
                  <dgm:constr type="h" for="ch" forName="picture5" refType="h" fact="0.1403"/>
                  <dgm:constr type="r" for="ch" forName="desTx5" refType="l" refFor="ch" refForName="parTx5"/>
                  <dgm:constr type="l" for="ch" forName="desTx5"/>
                  <dgm:constr type="t" for="ch" forName="desTx5" refType="t" refFor="ch" refForName="parTx5"/>
                  <dgm:constr type="h" for="ch" forName="desTx5" refType="h" refFor="ch" refForName="parTx5"/>
                  <dgm:constr type="r" for="ch" forName="parTx6" refType="w" fact="0.3356"/>
                  <dgm:constr type="t" for="ch" forName="parTx6" refType="h" fact="0.2061"/>
                  <dgm:constr type="w" for="ch" forName="parTx6" refType="w" fact="0.2275"/>
                  <dgm:constr type="h" for="ch" forName="parTx6" refType="h" fact="0.0811"/>
                  <dgm:constr type="ctrX" for="ch" forName="picture6" refType="w" fact="0.3459"/>
                  <dgm:constr type="ctrY" for="ch" forName="picture6" refType="h" fact="0.195"/>
                  <dgm:constr type="w" for="ch" forName="picture6" refType="w" fact="0.1055"/>
                  <dgm:constr type="h" for="ch" forName="picture6" refType="h" fact="0.1403"/>
                  <dgm:constr type="r" for="ch" forName="desTx6" refType="l" refFor="ch" refForName="parTx6"/>
                  <dgm:constr type="l" for="ch" forName="desTx6"/>
                  <dgm:constr type="t" for="ch" forName="desTx6" refType="t" refFor="ch" refForName="parTx6"/>
                  <dgm:constr type="h" for="ch" forName="desTx6" refType="h" refFor="ch" refForName="parTx6"/>
                </dgm:constrLst>
              </dgm:if>
              <dgm:else name="Name61">
                <dgm:alg type="composite">
                  <dgm:param type="ar" val="1.122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userD" refType="w" fact="0.0125"/>
                  <dgm:constr type="ctrX" for="ch" forName="dot1" refType="w" fact="0.5724"/>
                  <dgm:constr type="ctrY" for="ch" forName="dot1" refType="h" fact="0.8839"/>
                  <dgm:constr type="w" for="ch" forName="dot1" refType="userD"/>
                  <dgm:constr type="h" for="ch" forName="dot1" refType="userD"/>
                  <dgm:constr type="ctrX" for="ch" forName="dot2" refType="w" fact="0.599"/>
                  <dgm:constr type="ctrY" for="ch" forName="dot2" refType="h" fact="0.8967"/>
                  <dgm:constr type="w" for="ch" forName="dot2" refType="userD"/>
                  <dgm:constr type="h" for="ch" forName="dot2" refType="userD"/>
                  <dgm:constr type="ctrX" for="ch" forName="dot3" refType="w" fact="0.6261"/>
                  <dgm:constr type="ctrY" for="ch" forName="dot3" refType="h" fact="0.9076"/>
                  <dgm:constr type="w" for="ch" forName="dot3" refType="userD"/>
                  <dgm:constr type="h" for="ch" forName="dot3" refType="userD"/>
                  <dgm:constr type="ctrX" for="ch" forName="dot4" refType="w" fact="0.6536"/>
                  <dgm:constr type="ctrY" for="ch" forName="dot4" refType="h" fact="0.9165"/>
                  <dgm:constr type="w" for="ch" forName="dot4" refType="userD"/>
                  <dgm:constr type="h" for="ch" forName="dot4" refType="userD"/>
                  <dgm:constr type="ctrX" for="ch" forName="dot5" refType="w" fact="0.6814"/>
                  <dgm:constr type="ctrY" for="ch" forName="dot5" refType="h" fact="0.9234"/>
                  <dgm:constr type="w" for="ch" forName="dot5" refType="userD"/>
                  <dgm:constr type="h" for="ch" forName="dot5" refType="userD"/>
                  <dgm:constr type="ctrX" for="ch" forName="dot6" refType="w" fact="0.4214"/>
                  <dgm:constr type="ctrY" for="ch" forName="dot6" refType="h" fact="0.764"/>
                  <dgm:constr type="w" for="ch" forName="dot6" refType="userD"/>
                  <dgm:constr type="h" for="ch" forName="dot6" refType="userD"/>
                  <dgm:constr type="ctrX" for="ch" forName="dot7" refType="w" fact="0.4436"/>
                  <dgm:constr type="ctrY" for="ch" forName="dot7" refType="h" fact="0.7878"/>
                  <dgm:constr type="w" for="ch" forName="dot7" refType="userD"/>
                  <dgm:constr type="h" for="ch" forName="dot7" refType="userD"/>
                  <dgm:constr type="ctrX" for="ch" forName="dot8" refType="w" fact="0.325"/>
                  <dgm:constr type="ctrY" for="ch" forName="dot8" refType="h" fact="0.6227"/>
                  <dgm:constr type="w" for="ch" forName="dot8" refType="userD"/>
                  <dgm:constr type="h" for="ch" forName="dot8" refType="userD"/>
                  <dgm:constr type="ctrX" for="ch" forName="dot9" refType="w" fact="0.2597"/>
                  <dgm:constr type="ctrY" for="ch" forName="dot9" refType="h" fact="0.4556"/>
                  <dgm:constr type="w" for="ch" forName="dot9" refType="userD"/>
                  <dgm:constr type="h" for="ch" forName="dot9" refType="userD"/>
                  <dgm:constr type="ctrX" for="ch" forName="dot10" refType="w" fact="0.2286"/>
                  <dgm:constr type="ctrY" for="ch" forName="dot10" refType="h" fact="0.2816"/>
                  <dgm:constr type="w" for="ch" forName="dot10" refType="userD"/>
                  <dgm:constr type="h" for="ch" forName="dot10" refType="userD"/>
                  <dgm:constr type="ctrX" for="ch" forName="dotArrow1" refType="w" fact="0.2557"/>
                  <dgm:constr type="ctrY" for="ch" forName="dotArrow1" refType="h" fact="0.0748"/>
                  <dgm:constr type="w" for="ch" forName="dotArrow1" refType="userD"/>
                  <dgm:constr type="h" for="ch" forName="dotArrow1" refType="userD"/>
                  <dgm:constr type="ctrX" for="ch" forName="dotArrow2" refType="w" fact="0.2372"/>
                  <dgm:constr type="ctrY" for="ch" forName="dotArrow2" refType="h" fact="0.0581"/>
                  <dgm:constr type="w" for="ch" forName="dotArrow2" refType="userD"/>
                  <dgm:constr type="h" for="ch" forName="dotArrow2" refType="userD"/>
                  <dgm:constr type="ctrX" for="ch" forName="dotArrow3" refType="w" fact="0.2187"/>
                  <dgm:constr type="ctrY" for="ch" forName="dotArrow3" refType="h" fact="0.0414"/>
                  <dgm:constr type="w" for="ch" forName="dotArrow3" refType="userD"/>
                  <dgm:constr type="h" for="ch" forName="dotArrow3" refType="userD"/>
                  <dgm:constr type="ctrX" for="ch" forName="dotArrow4" refType="w" fact="0.2001"/>
                  <dgm:constr type="ctrY" for="ch" forName="dotArrow4" refType="h" fact="0.0581"/>
                  <dgm:constr type="w" for="ch" forName="dotArrow4" refType="userD"/>
                  <dgm:constr type="h" for="ch" forName="dotArrow4" refType="userD"/>
                  <dgm:constr type="ctrX" for="ch" forName="dotArrow5" refType="w" fact="0.1816"/>
                  <dgm:constr type="ctrY" for="ch" forName="dotArrow5" refType="h" fact="0.0748"/>
                  <dgm:constr type="w" for="ch" forName="dotArrow5" refType="userD"/>
                  <dgm:constr type="h" for="ch" forName="dotArrow5" refType="userD"/>
                  <dgm:constr type="ctrX" for="ch" forName="dotArrow6" refType="w" fact="0.2187"/>
                  <dgm:constr type="ctrY" for="ch" forName="dotArrow6" refType="h" fact="0.0766"/>
                  <dgm:constr type="w" for="ch" forName="dotArrow6" refType="userD"/>
                  <dgm:constr type="h" for="ch" forName="dotArrow6" refType="userD"/>
                  <dgm:constr type="ctrX" for="ch" forName="dotArrow7" refType="w" fact="0.2187"/>
                  <dgm:constr type="ctrY" for="ch" forName="dotArrow7" refType="h" fact="0.1118"/>
                  <dgm:constr type="w" for="ch" forName="dotArrow7" refType="userD"/>
                  <dgm:constr type="h" for="ch" forName="dotArrow7" refType="userD"/>
                  <dgm:constr type="r" for="ch" forName="parTx1" refType="w" fact="0.7522"/>
                  <dgm:constr type="t" for="ch" forName="parTx1" refType="h" fact="0.9416"/>
                  <dgm:constr type="w" for="ch" forName="parTx1" refType="w" fact="0.2696"/>
                  <dgm:constr type="h" for="ch" forName="parTx1" refType="h" fact="0.0811"/>
                  <dgm:constr type="ctrX" for="ch" forName="picture1" refType="w" fact="0.7644"/>
                  <dgm:constr type="ctrY" for="ch" forName="picture1" refType="h" fact="0.9322"/>
                  <dgm:constr type="w" for="ch" forName="picture1" refType="w" fact="0.125"/>
                  <dgm:constr type="h" for="ch" forName="picture1" refType="h" fact="0.1403"/>
                  <dgm:constr type="r" for="ch" forName="parTx2" refType="w" fact="0.4937"/>
                  <dgm:constr type="t" for="ch" forName="parTx2" refType="h" fact="0.8451"/>
                  <dgm:constr type="w" for="ch" forName="parTx2" refType="w" fact="0.2696"/>
                  <dgm:constr type="h" for="ch" forName="parTx2" refType="h" fact="0.0811"/>
                  <dgm:constr type="ctrX" for="ch" forName="picture2" refType="w" fact="0.5059"/>
                  <dgm:constr type="ctrY" for="ch" forName="picture2" refType="h" fact="0.8357"/>
                  <dgm:constr type="w" for="ch" forName="picture2" refType="w" fact="0.125"/>
                  <dgm:constr type="h" for="ch" forName="picture2" refType="h" fact="0.1403"/>
                  <dgm:constr type="r" for="ch" forName="parTx3" refType="w" fact="0.3662"/>
                  <dgm:constr type="t" for="ch" forName="parTx3" refType="h" fact="0.7006"/>
                  <dgm:constr type="w" for="ch" forName="parTx3" refType="w" fact="0.2696"/>
                  <dgm:constr type="h" for="ch" forName="parTx3" refType="h" fact="0.0811"/>
                  <dgm:constr type="ctrX" for="ch" forName="picture3" refType="w" fact="0.3784"/>
                  <dgm:constr type="ctrY" for="ch" forName="picture3" refType="h" fact="0.6912"/>
                  <dgm:constr type="w" for="ch" forName="picture3" refType="w" fact="0.125"/>
                  <dgm:constr type="h" for="ch" forName="picture3" refType="h" fact="0.1403"/>
                  <dgm:constr type="r" for="ch" forName="parTx4" refType="w" fact="0.2893"/>
                  <dgm:constr type="t" for="ch" forName="parTx4" refType="h" fact="0.5424"/>
                  <dgm:constr type="w" for="ch" forName="parTx4" refType="w" fact="0.2696"/>
                  <dgm:constr type="h" for="ch" forName="parTx4" refType="h" fact="0.0811"/>
                  <dgm:constr type="ctrX" for="ch" forName="picture4" refType="w" fact="0.3015"/>
                  <dgm:constr type="ctrY" for="ch" forName="picture4" refType="h" fact="0.533"/>
                  <dgm:constr type="w" for="ch" forName="picture4" refType="w" fact="0.125"/>
                  <dgm:constr type="h" for="ch" forName="picture4" refType="h" fact="0.1403"/>
                  <dgm:constr type="r" for="ch" forName="parTx5" refType="w" fact="0.2397"/>
                  <dgm:constr type="t" for="ch" forName="parTx5" refType="h" fact="0.372"/>
                  <dgm:constr type="w" for="ch" forName="parTx5" refType="w" fact="0.2696"/>
                  <dgm:constr type="h" for="ch" forName="parTx5" refType="h" fact="0.0811"/>
                  <dgm:constr type="ctrX" for="ch" forName="picture5" refType="w" fact="0.2519"/>
                  <dgm:constr type="ctrY" for="ch" forName="picture5" refType="h" fact="0.3626"/>
                  <dgm:constr type="w" for="ch" forName="picture5" refType="w" fact="0.125"/>
                  <dgm:constr type="h" for="ch" forName="picture5" refType="h" fact="0.1403"/>
                  <dgm:constr type="r" for="ch" forName="parTx6" refType="w" fact="0.2127"/>
                  <dgm:constr type="t" for="ch" forName="parTx6" refType="h" fact="0.2044"/>
                  <dgm:constr type="w" for="ch" forName="parTx6" refType="w" fact="0.2696"/>
                  <dgm:constr type="h" for="ch" forName="parTx6" refType="h" fact="0.0811"/>
                  <dgm:constr type="ctrX" for="ch" forName="picture6" refType="w" fact="0.2249"/>
                  <dgm:constr type="ctrY" for="ch" forName="picture6" refType="h" fact="0.195"/>
                  <dgm:constr type="w" for="ch" forName="picture6" refType="w" fact="0.125"/>
                  <dgm:constr type="h" for="ch" forName="picture6" refType="h" fact="0.1403"/>
                </dgm:constrLst>
              </dgm:else>
            </dgm:choose>
          </dgm:else>
        </dgm:choose>
      </dgm:if>
      <dgm:else name="Name62">
        <dgm:choose name="Name63">
          <dgm:if name="Name64" func="var" arg="dir" op="equ" val="norm">
            <dgm:choose name="Name65">
              <dgm:if name="Name66" axis="des" func="maxDepth" op="gt" val="1">
                <dgm:alg type="composite">
                  <dgm:param type="ar" val="1.2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primFontSz" for="ch" forName="desTx7" refType="primFontSz" refFor="ch" refForName="desTx1" op="equ"/>
                  <dgm:constr type="userD" refType="w" fact="0.0097"/>
                  <dgm:constr type="ctrX" for="ch" forName="dot1" refType="w" fact="0.3909"/>
                  <dgm:constr type="ctrY" for="ch" forName="dot1" refType="h" fact="0.8342"/>
                  <dgm:constr type="w" for="ch" forName="dot1" refType="userD"/>
                  <dgm:constr type="h" for="ch" forName="dot1" refType="userD"/>
                  <dgm:constr type="ctrX" for="ch" forName="dot2" refType="w" fact="0.3721"/>
                  <dgm:constr type="ctrY" for="ch" forName="dot2" refType="h" fact="0.8448"/>
                  <dgm:constr type="w" for="ch" forName="dot2" refType="userD"/>
                  <dgm:constr type="h" for="ch" forName="dot2" refType="userD"/>
                  <dgm:constr type="ctrX" for="ch" forName="dot3" refType="w" fact="0.353"/>
                  <dgm:constr type="ctrY" for="ch" forName="dot3" refType="h" fact="0.8539"/>
                  <dgm:constr type="w" for="ch" forName="dot3" refType="userD"/>
                  <dgm:constr type="h" for="ch" forName="dot3" refType="userD"/>
                  <dgm:constr type="ctrX" for="ch" forName="dot4" refType="w" fact="0.3337"/>
                  <dgm:constr type="ctrY" for="ch" forName="dot4" refType="h" fact="0.8615"/>
                  <dgm:constr type="w" for="ch" forName="dot4" refType="userD"/>
                  <dgm:constr type="h" for="ch" forName="dot4" refType="userD"/>
                  <dgm:constr type="ctrX" for="ch" forName="dot5" refType="w" fact="0.3142"/>
                  <dgm:constr type="ctrY" for="ch" forName="dot5" refType="h" fact="0.8676"/>
                  <dgm:constr type="w" for="ch" forName="dot5" refType="userD"/>
                  <dgm:constr type="h" for="ch" forName="dot5" refType="userD"/>
                  <dgm:constr type="ctrX" for="ch" forName="dot6" refType="w" fact="0.5088"/>
                  <dgm:constr type="ctrY" for="ch" forName="dot6" refType="h" fact="0.7255"/>
                  <dgm:constr type="w" for="ch" forName="dot6" refType="userD"/>
                  <dgm:constr type="h" for="ch" forName="dot6" refType="userD"/>
                  <dgm:constr type="ctrX" for="ch" forName="dot7" refType="w" fact="0.4926"/>
                  <dgm:constr type="ctrY" for="ch" forName="dot7" refType="h" fact="0.7454"/>
                  <dgm:constr type="w" for="ch" forName="dot7" refType="userD"/>
                  <dgm:constr type="h" for="ch" forName="dot7" refType="userD"/>
                  <dgm:constr type="ctrX" for="ch" forName="dot8" refType="w" fact="0.5836"/>
                  <dgm:constr type="ctrY" for="ch" forName="dot8" refType="h" fact="0.6026"/>
                  <dgm:constr type="w" for="ch" forName="dot8" refType="userD"/>
                  <dgm:constr type="h" for="ch" forName="dot8" refType="userD"/>
                  <dgm:constr type="ctrX" for="ch" forName="dot9" refType="w" fact="0.6371"/>
                  <dgm:constr type="ctrY" for="ch" forName="dot9" refType="h" fact="0.4632"/>
                  <dgm:constr type="w" for="ch" forName="dot9" refType="userD"/>
                  <dgm:constr type="h" for="ch" forName="dot9" refType="userD"/>
                  <dgm:constr type="ctrX" for="ch" forName="dot10" refType="w" fact="0.6701"/>
                  <dgm:constr type="ctrY" for="ch" forName="dot10" refType="h" fact="0.3187"/>
                  <dgm:constr type="w" for="ch" forName="dot10" refType="userD"/>
                  <dgm:constr type="h" for="ch" forName="dot10" refType="userD"/>
                  <dgm:constr type="ctrX" for="ch" forName="dot11" refType="w" fact="0.6853"/>
                  <dgm:constr type="ctrY" for="ch" forName="dot11" refType="h" fact="0.1763"/>
                  <dgm:constr type="w" for="ch" forName="dot11" refType="userD"/>
                  <dgm:constr type="h" for="ch" forName="dot11" refType="userD"/>
                  <dgm:constr type="ctrX" for="ch" forName="dotArrow1" refType="w" fact="0.6627"/>
                  <dgm:constr type="ctrY" for="ch" forName="dotArrow1" refType="h" fact="-0.0099"/>
                  <dgm:constr type="w" for="ch" forName="dotArrow1" refType="userD"/>
                  <dgm:constr type="h" for="ch" forName="dotArrow1" refType="userD"/>
                  <dgm:constr type="ctrX" for="ch" forName="dotArrow2" refType="w" fact="0.6773"/>
                  <dgm:constr type="ctrY" for="ch" forName="dotArrow2" refType="h" fact="-0.0239"/>
                  <dgm:constr type="w" for="ch" forName="dotArrow2" refType="userD"/>
                  <dgm:constr type="h" for="ch" forName="dotArrow2" refType="userD"/>
                  <dgm:constr type="ctrX" for="ch" forName="dotArrow3" refType="w" fact="0.6919"/>
                  <dgm:constr type="ctrY" for="ch" forName="dotArrow3" refType="h" fact="-0.0378"/>
                  <dgm:constr type="w" for="ch" forName="dotArrow3" refType="userD"/>
                  <dgm:constr type="h" for="ch" forName="dotArrow3" refType="userD"/>
                  <dgm:constr type="ctrX" for="ch" forName="dotArrow4" refType="w" fact="0.7065"/>
                  <dgm:constr type="ctrY" for="ch" forName="dotArrow4" refType="h" fact="-0.0239"/>
                  <dgm:constr type="w" for="ch" forName="dotArrow4" refType="userD"/>
                  <dgm:constr type="h" for="ch" forName="dotArrow4" refType="userD"/>
                  <dgm:constr type="ctrX" for="ch" forName="dotArrow5" refType="w" fact="0.7212"/>
                  <dgm:constr type="ctrY" for="ch" forName="dotArrow5" refType="h" fact="-0.0099"/>
                  <dgm:constr type="w" for="ch" forName="dotArrow5" refType="userD"/>
                  <dgm:constr type="h" for="ch" forName="dotArrow5" refType="userD"/>
                  <dgm:constr type="ctrX" for="ch" forName="dotArrow6" refType="w" fact="0.6919"/>
                  <dgm:constr type="ctrY" for="ch" forName="dotArrow6" refType="h" fact="-0.0084"/>
                  <dgm:constr type="w" for="ch" forName="dotArrow6" refType="userD"/>
                  <dgm:constr type="h" for="ch" forName="dotArrow6" refType="userD"/>
                  <dgm:constr type="ctrX" for="ch" forName="dotArrow7" refType="w" fact="0.6919"/>
                  <dgm:constr type="ctrY" for="ch" forName="dotArrow7" refType="h" fact="0.0211"/>
                  <dgm:constr type="w" for="ch" forName="dotArrow7" refType="userD"/>
                  <dgm:constr type="h" for="ch" forName="dotArrow7" refType="userD"/>
                  <dgm:constr type="l" for="ch" forName="parTx1" refType="w" fact="0.2556"/>
                  <dgm:constr type="t" for="ch" forName="parTx1" refType="h" fact="0.8856"/>
                  <dgm:constr type="w" for="ch" forName="parTx1" refType="w" fact="0.2101"/>
                  <dgm:constr type="h" for="ch" forName="parTx1" refType="h" fact="0.0704"/>
                  <dgm:constr type="ctrX" for="ch" forName="picture1" refType="w" fact="0.246"/>
                  <dgm:constr type="ctrY" for="ch" forName="picture1" refType="h" fact="0.8769"/>
                  <dgm:constr type="w" for="ch" forName="picture1" refType="w" fact="0.0974"/>
                  <dgm:constr type="h" for="ch" forName="picture1" refType="h" fact="0.1218"/>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4535"/>
                  <dgm:constr type="t" for="ch" forName="parTx2" refType="h" fact="0.7956"/>
                  <dgm:constr type="w" for="ch" forName="parTx2" refType="w" fact="0.2101"/>
                  <dgm:constr type="h" for="ch" forName="parTx2" refType="h" fact="0.0704"/>
                  <dgm:constr type="ctrX" for="ch" forName="picture2" refType="w" fact="0.4439"/>
                  <dgm:constr type="ctrY" for="ch" forName="picture2" refType="h" fact="0.787"/>
                  <dgm:constr type="w" for="ch" forName="picture2" refType="w" fact="0.0974"/>
                  <dgm:constr type="h" for="ch" forName="picture2" refType="h" fact="0.1218"/>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511"/>
                  <dgm:constr type="t" for="ch" forName="parTx3" refType="h" fact="0.673"/>
                  <dgm:constr type="w" for="ch" forName="parTx3" refType="w" fact="0.2101"/>
                  <dgm:constr type="h" for="ch" forName="parTx3" refType="h" fact="0.0704"/>
                  <dgm:constr type="ctrX" for="ch" forName="picture3" refType="w" fact="0.5415"/>
                  <dgm:constr type="ctrY" for="ch" forName="picture3" refType="h" fact="0.6644"/>
                  <dgm:constr type="w" for="ch" forName="picture3" refType="w" fact="0.0974"/>
                  <dgm:constr type="h" for="ch" forName="picture3" refType="h" fact="0.1218"/>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6132"/>
                  <dgm:constr type="t" for="ch" forName="parTx4" refType="h" fact="0.538"/>
                  <dgm:constr type="w" for="ch" forName="parTx4" refType="w" fact="0.2101"/>
                  <dgm:constr type="h" for="ch" forName="parTx4" refType="h" fact="0.0704"/>
                  <dgm:constr type="ctrX" for="ch" forName="picture4" refType="w" fact="0.6037"/>
                  <dgm:constr type="ctrY" for="ch" forName="picture4" refType="h" fact="0.5294"/>
                  <dgm:constr type="w" for="ch" forName="picture4" refType="w" fact="0.0974"/>
                  <dgm:constr type="h" for="ch" forName="picture4" refType="h" fact="0.1218"/>
                  <dgm:constr type="l" for="ch" forName="desTx4" refType="r" refFor="ch" refForName="parTx4"/>
                  <dgm:constr type="r" for="ch" forName="desTx4" refType="w"/>
                  <dgm:constr type="t" for="ch" forName="desTx4" refType="t" refFor="ch" refForName="parTx4"/>
                  <dgm:constr type="h" for="ch" forName="desTx4" refType="h" refFor="ch" refForName="parTx4"/>
                  <dgm:constr type="l" for="ch" forName="parTx5" refType="w" fact="0.6576"/>
                  <dgm:constr type="t" for="ch" forName="parTx5" refType="h" fact="0.3951"/>
                  <dgm:constr type="w" for="ch" forName="parTx5" refType="w" fact="0.2101"/>
                  <dgm:constr type="h" for="ch" forName="parTx5" refType="h" fact="0.0704"/>
                  <dgm:constr type="ctrX" for="ch" forName="picture5" refType="w" fact="0.648"/>
                  <dgm:constr type="ctrY" for="ch" forName="picture5" refType="h" fact="0.3864"/>
                  <dgm:constr type="w" for="ch" forName="picture5" refType="w" fact="0.0974"/>
                  <dgm:constr type="h" for="ch" forName="picture5" refType="h" fact="0.1218"/>
                  <dgm:constr type="l" for="ch" forName="desTx5" refType="r" refFor="ch" refForName="parTx5"/>
                  <dgm:constr type="r" for="ch" forName="desTx5" refType="w"/>
                  <dgm:constr type="t" for="ch" forName="desTx5" refType="t" refFor="ch" refForName="parTx5"/>
                  <dgm:constr type="h" for="ch" forName="desTx5" refType="h" refFor="ch" refForName="parTx5"/>
                  <dgm:constr type="l" for="ch" forName="parTx6" refType="w" fact="0.6828"/>
                  <dgm:constr type="t" for="ch" forName="parTx6" refType="h" fact="0.2531"/>
                  <dgm:constr type="w" for="ch" forName="parTx6" refType="w" fact="0.2101"/>
                  <dgm:constr type="h" for="ch" forName="parTx6" refType="h" fact="0.0704"/>
                  <dgm:constr type="ctrX" for="ch" forName="picture6" refType="w" fact="0.6733"/>
                  <dgm:constr type="ctrY" for="ch" forName="picture6" refType="h" fact="0.2444"/>
                  <dgm:constr type="w" for="ch" forName="picture6" refType="w" fact="0.0974"/>
                  <dgm:constr type="h" for="ch" forName="picture6" refType="h" fact="0.1218"/>
                  <dgm:constr type="l" for="ch" forName="desTx6" refType="r" refFor="ch" refForName="parTx6"/>
                  <dgm:constr type="r" for="ch" forName="desTx6" refType="w"/>
                  <dgm:constr type="t" for="ch" forName="desTx6" refType="t" refFor="ch" refForName="parTx6"/>
                  <dgm:constr type="h" for="ch" forName="desTx6" refType="h" refFor="ch" refForName="parTx6"/>
                  <dgm:constr type="l" for="ch" forName="parTx7" refType="w" fact="0.6966"/>
                  <dgm:constr type="t" for="ch" forName="parTx7" refType="h" fact="0.1162"/>
                  <dgm:constr type="w" for="ch" forName="parTx7" refType="w" fact="0.2101"/>
                  <dgm:constr type="h" for="ch" forName="parTx7" refType="h" fact="0.0704"/>
                  <dgm:constr type="ctrX" for="ch" forName="picture7" refType="w" fact="0.6871"/>
                  <dgm:constr type="ctrY" for="ch" forName="picture7" refType="h" fact="0.1075"/>
                  <dgm:constr type="w" for="ch" forName="picture7" refType="w" fact="0.0974"/>
                  <dgm:constr type="h" for="ch" forName="picture7" refType="h" fact="0.1218"/>
                  <dgm:constr type="l" for="ch" forName="desTx7" refType="r" refFor="ch" refForName="parTx7"/>
                  <dgm:constr type="r" for="ch" forName="desTx7" refType="w"/>
                  <dgm:constr type="t" for="ch" forName="desTx7" refType="t" refFor="ch" refForName="parTx7"/>
                  <dgm:constr type="h" for="ch" forName="desTx7" refType="h" refFor="ch" refForName="parTx7"/>
                </dgm:constrLst>
              </dgm:if>
              <dgm:else name="Name67">
                <dgm:alg type="composite">
                  <dgm:param type="ar" val="1.096"/>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userD" refType="w" fact="0.0111"/>
                  <dgm:constr type="ctrX" for="ch" forName="dot1" refType="w" fact="0.4459"/>
                  <dgm:constr type="ctrY" for="ch" forName="dot1" refType="h" fact="0.8342"/>
                  <dgm:constr type="w" for="ch" forName="dot1" refType="userD"/>
                  <dgm:constr type="h" for="ch" forName="dot1" refType="userD"/>
                  <dgm:constr type="ctrX" for="ch" forName="dot2" refType="w" fact="0.4244"/>
                  <dgm:constr type="ctrY" for="ch" forName="dot2" refType="h" fact="0.8448"/>
                  <dgm:constr type="w" for="ch" forName="dot2" refType="userD"/>
                  <dgm:constr type="h" for="ch" forName="dot2" refType="userD"/>
                  <dgm:constr type="ctrX" for="ch" forName="dot3" refType="w" fact="0.4026"/>
                  <dgm:constr type="ctrY" for="ch" forName="dot3" refType="h" fact="0.8539"/>
                  <dgm:constr type="w" for="ch" forName="dot3" refType="userD"/>
                  <dgm:constr type="h" for="ch" forName="dot3" refType="userD"/>
                  <dgm:constr type="ctrX" for="ch" forName="dot4" refType="w" fact="0.3806"/>
                  <dgm:constr type="ctrY" for="ch" forName="dot4" refType="h" fact="0.8615"/>
                  <dgm:constr type="w" for="ch" forName="dot4" refType="userD"/>
                  <dgm:constr type="h" for="ch" forName="dot4" refType="userD"/>
                  <dgm:constr type="ctrX" for="ch" forName="dot5" refType="w" fact="0.3584"/>
                  <dgm:constr type="ctrY" for="ch" forName="dot5" refType="h" fact="0.8676"/>
                  <dgm:constr type="w" for="ch" forName="dot5" refType="userD"/>
                  <dgm:constr type="h" for="ch" forName="dot5" refType="userD"/>
                  <dgm:constr type="ctrX" for="ch" forName="dot6" refType="w" fact="0.5803"/>
                  <dgm:constr type="ctrY" for="ch" forName="dot6" refType="h" fact="0.7255"/>
                  <dgm:constr type="w" for="ch" forName="dot6" refType="userD"/>
                  <dgm:constr type="h" for="ch" forName="dot6" refType="userD"/>
                  <dgm:constr type="ctrX" for="ch" forName="dot7" refType="w" fact="0.5618"/>
                  <dgm:constr type="ctrY" for="ch" forName="dot7" refType="h" fact="0.7454"/>
                  <dgm:constr type="w" for="ch" forName="dot7" refType="userD"/>
                  <dgm:constr type="h" for="ch" forName="dot7" refType="userD"/>
                  <dgm:constr type="ctrX" for="ch" forName="dot8" refType="w" fact="0.6656"/>
                  <dgm:constr type="ctrY" for="ch" forName="dot8" refType="h" fact="0.6026"/>
                  <dgm:constr type="w" for="ch" forName="dot8" refType="userD"/>
                  <dgm:constr type="h" for="ch" forName="dot8" refType="userD"/>
                  <dgm:constr type="ctrX" for="ch" forName="dot9" refType="w" fact="0.7266"/>
                  <dgm:constr type="ctrY" for="ch" forName="dot9" refType="h" fact="0.4632"/>
                  <dgm:constr type="w" for="ch" forName="dot9" refType="userD"/>
                  <dgm:constr type="h" for="ch" forName="dot9" refType="userD"/>
                  <dgm:constr type="ctrX" for="ch" forName="dot10" refType="w" fact="0.7643"/>
                  <dgm:constr type="ctrY" for="ch" forName="dot10" refType="h" fact="0.3187"/>
                  <dgm:constr type="w" for="ch" forName="dot10" refType="userD"/>
                  <dgm:constr type="h" for="ch" forName="dot10" refType="userD"/>
                  <dgm:constr type="ctrX" for="ch" forName="dot11" refType="w" fact="0.7816"/>
                  <dgm:constr type="ctrY" for="ch" forName="dot11" refType="h" fact="0.1763"/>
                  <dgm:constr type="w" for="ch" forName="dot11" refType="userD"/>
                  <dgm:constr type="h" for="ch" forName="dot11" refType="userD"/>
                  <dgm:constr type="ctrX" for="ch" forName="dotArrow1" refType="w" fact="0.7558"/>
                  <dgm:constr type="ctrY" for="ch" forName="dotArrow1" refType="h" fact="-0.0099"/>
                  <dgm:constr type="w" for="ch" forName="dotArrow1" refType="userD"/>
                  <dgm:constr type="h" for="ch" forName="dotArrow1" refType="userD"/>
                  <dgm:constr type="ctrX" for="ch" forName="dotArrow2" refType="w" fact="0.7725"/>
                  <dgm:constr type="ctrY" for="ch" forName="dotArrow2" refType="h" fact="-0.0239"/>
                  <dgm:constr type="w" for="ch" forName="dotArrow2" refType="userD"/>
                  <dgm:constr type="h" for="ch" forName="dotArrow2" refType="userD"/>
                  <dgm:constr type="ctrX" for="ch" forName="dotArrow3" refType="w" fact="0.7892"/>
                  <dgm:constr type="ctrY" for="ch" forName="dotArrow3" refType="h" fact="-0.0378"/>
                  <dgm:constr type="w" for="ch" forName="dotArrow3" refType="userD"/>
                  <dgm:constr type="h" for="ch" forName="dotArrow3" refType="userD"/>
                  <dgm:constr type="ctrX" for="ch" forName="dotArrow4" refType="w" fact="0.8058"/>
                  <dgm:constr type="ctrY" for="ch" forName="dotArrow4" refType="h" fact="-0.0239"/>
                  <dgm:constr type="w" for="ch" forName="dotArrow4" refType="userD"/>
                  <dgm:constr type="h" for="ch" forName="dotArrow4" refType="userD"/>
                  <dgm:constr type="ctrX" for="ch" forName="dotArrow5" refType="w" fact="0.8225"/>
                  <dgm:constr type="ctrY" for="ch" forName="dotArrow5" refType="h" fact="-0.0099"/>
                  <dgm:constr type="w" for="ch" forName="dotArrow5" refType="userD"/>
                  <dgm:constr type="h" for="ch" forName="dotArrow5" refType="userD"/>
                  <dgm:constr type="ctrX" for="ch" forName="dotArrow6" refType="w" fact="0.7892"/>
                  <dgm:constr type="ctrY" for="ch" forName="dotArrow6" refType="h" fact="-0.0084"/>
                  <dgm:constr type="w" for="ch" forName="dotArrow6" refType="userD"/>
                  <dgm:constr type="h" for="ch" forName="dotArrow6" refType="userD"/>
                  <dgm:constr type="ctrX" for="ch" forName="dotArrow7" refType="w" fact="0.7892"/>
                  <dgm:constr type="ctrY" for="ch" forName="dotArrow7" refType="h" fact="0.0211"/>
                  <dgm:constr type="w" for="ch" forName="dotArrow7" refType="userD"/>
                  <dgm:constr type="h" for="ch" forName="dotArrow7" refType="userD"/>
                  <dgm:constr type="l" for="ch" forName="parTx1" refType="w" fact="0.2915"/>
                  <dgm:constr type="t" for="ch" forName="parTx1" refType="h" fact="0.8845"/>
                  <dgm:constr type="w" for="ch" forName="parTx1" refType="w" fact="0.2396"/>
                  <dgm:constr type="h" for="ch" forName="parTx1" refType="h" fact="0.0704"/>
                  <dgm:constr type="ctrX" for="ch" forName="picture1" refType="w" fact="0.2806"/>
                  <dgm:constr type="ctrY" for="ch" forName="picture1" refType="h" fact="0.8769"/>
                  <dgm:constr type="w" for="ch" forName="picture1" refType="w" fact="0.1111"/>
                  <dgm:constr type="h" for="ch" forName="picture1" refType="h" fact="0.1218"/>
                  <dgm:constr type="l" for="ch" forName="parTx2" refType="w" fact="0.5172"/>
                  <dgm:constr type="t" for="ch" forName="parTx2" refType="h" fact="0.7946"/>
                  <dgm:constr type="w" for="ch" forName="parTx2" refType="w" fact="0.2396"/>
                  <dgm:constr type="h" for="ch" forName="parTx2" refType="h" fact="0.0704"/>
                  <dgm:constr type="ctrX" for="ch" forName="picture2" refType="w" fact="0.5063"/>
                  <dgm:constr type="ctrY" for="ch" forName="picture2" refType="h" fact="0.787"/>
                  <dgm:constr type="w" for="ch" forName="picture2" refType="w" fact="0.1111"/>
                  <dgm:constr type="h" for="ch" forName="picture2" refType="h" fact="0.1218"/>
                  <dgm:constr type="l" for="ch" forName="parTx3" refType="w" fact="0.6285"/>
                  <dgm:constr type="t" for="ch" forName="parTx3" refType="h" fact="0.672"/>
                  <dgm:constr type="w" for="ch" forName="parTx3" refType="w" fact="0.2396"/>
                  <dgm:constr type="h" for="ch" forName="parTx3" refType="h" fact="0.0704"/>
                  <dgm:constr type="ctrX" for="ch" forName="picture3" refType="w" fact="0.6176"/>
                  <dgm:constr type="ctrY" for="ch" forName="picture3" refType="h" fact="0.6644"/>
                  <dgm:constr type="w" for="ch" forName="picture3" refType="w" fact="0.1111"/>
                  <dgm:constr type="h" for="ch" forName="picture3" refType="h" fact="0.1218"/>
                  <dgm:constr type="l" for="ch" forName="parTx4" refType="w" fact="0.6994"/>
                  <dgm:constr type="t" for="ch" forName="parTx4" refType="h" fact="0.5369"/>
                  <dgm:constr type="w" for="ch" forName="parTx4" refType="w" fact="0.2396"/>
                  <dgm:constr type="h" for="ch" forName="parTx4" refType="h" fact="0.0704"/>
                  <dgm:constr type="ctrX" for="ch" forName="picture4" refType="w" fact="0.6885"/>
                  <dgm:constr type="ctrY" for="ch" forName="picture4" refType="h" fact="0.5294"/>
                  <dgm:constr type="w" for="ch" forName="picture4" refType="w" fact="0.1111"/>
                  <dgm:constr type="h" for="ch" forName="picture4" refType="h" fact="0.1218"/>
                  <dgm:constr type="l" for="ch" forName="parTx5" refType="w" fact="0.75"/>
                  <dgm:constr type="t" for="ch" forName="parTx5" refType="h" fact="0.394"/>
                  <dgm:constr type="w" for="ch" forName="parTx5" refType="w" fact="0.2396"/>
                  <dgm:constr type="h" for="ch" forName="parTx5" refType="h" fact="0.0704"/>
                  <dgm:constr type="ctrX" for="ch" forName="picture5" refType="w" fact="0.7391"/>
                  <dgm:constr type="ctrY" for="ch" forName="picture5" refType="h" fact="0.3864"/>
                  <dgm:constr type="w" for="ch" forName="picture5" refType="w" fact="0.1111"/>
                  <dgm:constr type="h" for="ch" forName="picture5" refType="h" fact="0.1218"/>
                  <dgm:constr type="l" for="ch" forName="parTx6" refType="w" fact="0.7788"/>
                  <dgm:constr type="t" for="ch" forName="parTx6" refType="h" fact="0.252"/>
                  <dgm:constr type="w" for="ch" forName="parTx6" refType="w" fact="0.2396"/>
                  <dgm:constr type="h" for="ch" forName="parTx6" refType="h" fact="0.0704"/>
                  <dgm:constr type="ctrX" for="ch" forName="picture6" refType="w" fact="0.7679"/>
                  <dgm:constr type="ctrY" for="ch" forName="picture6" refType="h" fact="0.2444"/>
                  <dgm:constr type="w" for="ch" forName="picture6" refType="w" fact="0.1111"/>
                  <dgm:constr type="h" for="ch" forName="picture6" refType="h" fact="0.1218"/>
                  <dgm:constr type="l" for="ch" forName="parTx7" refType="w" fact="0.7945"/>
                  <dgm:constr type="t" for="ch" forName="parTx7" refType="h" fact="0.1151"/>
                  <dgm:constr type="w" for="ch" forName="parTx7" refType="w" fact="0.2396"/>
                  <dgm:constr type="h" for="ch" forName="parTx7" refType="h" fact="0.0704"/>
                  <dgm:constr type="ctrX" for="ch" forName="picture7" refType="w" fact="0.7836"/>
                  <dgm:constr type="ctrY" for="ch" forName="picture7" refType="h" fact="0.1075"/>
                  <dgm:constr type="w" for="ch" forName="picture7" refType="w" fact="0.1111"/>
                  <dgm:constr type="h" for="ch" forName="picture7" refType="h" fact="0.1218"/>
                </dgm:constrLst>
              </dgm:else>
            </dgm:choose>
          </dgm:if>
          <dgm:else name="Name68">
            <dgm:choose name="Name69">
              <dgm:if name="Name70" axis="des" func="maxDepth" op="gt" val="1">
                <dgm:alg type="composite">
                  <dgm:param type="ar" val="1.2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primFontSz" for="ch" forName="desTx7" refType="primFontSz" refFor="ch" refForName="desTx1" op="equ"/>
                  <dgm:constr type="userD" refType="w" fact="0.0097"/>
                  <dgm:constr type="ctrX" for="ch" forName="dot1" refType="w" fact="0.6091"/>
                  <dgm:constr type="ctrY" for="ch" forName="dot1" refType="h" fact="0.8342"/>
                  <dgm:constr type="w" for="ch" forName="dot1" refType="userD"/>
                  <dgm:constr type="h" for="ch" forName="dot1" refType="userD"/>
                  <dgm:constr type="ctrX" for="ch" forName="dot2" refType="w" fact="0.6279"/>
                  <dgm:constr type="ctrY" for="ch" forName="dot2" refType="h" fact="0.8448"/>
                  <dgm:constr type="w" for="ch" forName="dot2" refType="userD"/>
                  <dgm:constr type="h" for="ch" forName="dot2" refType="userD"/>
                  <dgm:constr type="ctrX" for="ch" forName="dot3" refType="w" fact="0.647"/>
                  <dgm:constr type="ctrY" for="ch" forName="dot3" refType="h" fact="0.8539"/>
                  <dgm:constr type="w" for="ch" forName="dot3" refType="userD"/>
                  <dgm:constr type="h" for="ch" forName="dot3" refType="userD"/>
                  <dgm:constr type="ctrX" for="ch" forName="dot4" refType="w" fact="0.6663"/>
                  <dgm:constr type="ctrY" for="ch" forName="dot4" refType="h" fact="0.8615"/>
                  <dgm:constr type="w" for="ch" forName="dot4" refType="userD"/>
                  <dgm:constr type="h" for="ch" forName="dot4" refType="userD"/>
                  <dgm:constr type="ctrX" for="ch" forName="dot5" refType="w" fact="0.6858"/>
                  <dgm:constr type="ctrY" for="ch" forName="dot5" refType="h" fact="0.8676"/>
                  <dgm:constr type="w" for="ch" forName="dot5" refType="userD"/>
                  <dgm:constr type="h" for="ch" forName="dot5" refType="userD"/>
                  <dgm:constr type="ctrX" for="ch" forName="dot6" refType="w" fact="0.4912"/>
                  <dgm:constr type="ctrY" for="ch" forName="dot6" refType="h" fact="0.7255"/>
                  <dgm:constr type="w" for="ch" forName="dot6" refType="userD"/>
                  <dgm:constr type="h" for="ch" forName="dot6" refType="userD"/>
                  <dgm:constr type="ctrX" for="ch" forName="dot7" refType="w" fact="0.5074"/>
                  <dgm:constr type="ctrY" for="ch" forName="dot7" refType="h" fact="0.7454"/>
                  <dgm:constr type="w" for="ch" forName="dot7" refType="userD"/>
                  <dgm:constr type="h" for="ch" forName="dot7" refType="userD"/>
                  <dgm:constr type="ctrX" for="ch" forName="dot8" refType="w" fact="0.4164"/>
                  <dgm:constr type="ctrY" for="ch" forName="dot8" refType="h" fact="0.6026"/>
                  <dgm:constr type="w" for="ch" forName="dot8" refType="userD"/>
                  <dgm:constr type="h" for="ch" forName="dot8" refType="userD"/>
                  <dgm:constr type="ctrX" for="ch" forName="dot9" refType="w" fact="0.3629"/>
                  <dgm:constr type="ctrY" for="ch" forName="dot9" refType="h" fact="0.4632"/>
                  <dgm:constr type="w" for="ch" forName="dot9" refType="userD"/>
                  <dgm:constr type="h" for="ch" forName="dot9" refType="userD"/>
                  <dgm:constr type="ctrX" for="ch" forName="dot10" refType="w" fact="0.3299"/>
                  <dgm:constr type="ctrY" for="ch" forName="dot10" refType="h" fact="0.3187"/>
                  <dgm:constr type="w" for="ch" forName="dot10" refType="userD"/>
                  <dgm:constr type="h" for="ch" forName="dot10" refType="userD"/>
                  <dgm:constr type="ctrX" for="ch" forName="dot11" refType="w" fact="0.3147"/>
                  <dgm:constr type="ctrY" for="ch" forName="dot11" refType="h" fact="0.1763"/>
                  <dgm:constr type="w" for="ch" forName="dot11" refType="userD"/>
                  <dgm:constr type="h" for="ch" forName="dot11" refType="userD"/>
                  <dgm:constr type="ctrX" for="ch" forName="dotArrow1" refType="w" fact="0.3373"/>
                  <dgm:constr type="ctrY" for="ch" forName="dotArrow1" refType="h" fact="-0.0099"/>
                  <dgm:constr type="w" for="ch" forName="dotArrow1" refType="userD"/>
                  <dgm:constr type="h" for="ch" forName="dotArrow1" refType="userD"/>
                  <dgm:constr type="ctrX" for="ch" forName="dotArrow2" refType="w" fact="0.3227"/>
                  <dgm:constr type="ctrY" for="ch" forName="dotArrow2" refType="h" fact="-0.0239"/>
                  <dgm:constr type="w" for="ch" forName="dotArrow2" refType="userD"/>
                  <dgm:constr type="h" for="ch" forName="dotArrow2" refType="userD"/>
                  <dgm:constr type="ctrX" for="ch" forName="dotArrow3" refType="w" fact="0.3081"/>
                  <dgm:constr type="ctrY" for="ch" forName="dotArrow3" refType="h" fact="-0.0378"/>
                  <dgm:constr type="w" for="ch" forName="dotArrow3" refType="userD"/>
                  <dgm:constr type="h" for="ch" forName="dotArrow3" refType="userD"/>
                  <dgm:constr type="ctrX" for="ch" forName="dotArrow4" refType="w" fact="0.2935"/>
                  <dgm:constr type="ctrY" for="ch" forName="dotArrow4" refType="h" fact="-0.0239"/>
                  <dgm:constr type="w" for="ch" forName="dotArrow4" refType="userD"/>
                  <dgm:constr type="h" for="ch" forName="dotArrow4" refType="userD"/>
                  <dgm:constr type="ctrX" for="ch" forName="dotArrow5" refType="w" fact="0.2788"/>
                  <dgm:constr type="ctrY" for="ch" forName="dotArrow5" refType="h" fact="-0.0099"/>
                  <dgm:constr type="w" for="ch" forName="dotArrow5" refType="userD"/>
                  <dgm:constr type="h" for="ch" forName="dotArrow5" refType="userD"/>
                  <dgm:constr type="ctrX" for="ch" forName="dotArrow6" refType="w" fact="0.3081"/>
                  <dgm:constr type="ctrY" for="ch" forName="dotArrow6" refType="h" fact="-0.0084"/>
                  <dgm:constr type="w" for="ch" forName="dotArrow6" refType="userD"/>
                  <dgm:constr type="h" for="ch" forName="dotArrow6" refType="userD"/>
                  <dgm:constr type="ctrX" for="ch" forName="dotArrow7" refType="w" fact="0.3081"/>
                  <dgm:constr type="ctrY" for="ch" forName="dotArrow7" refType="h" fact="0.0211"/>
                  <dgm:constr type="w" for="ch" forName="dotArrow7" refType="userD"/>
                  <dgm:constr type="h" for="ch" forName="dotArrow7" refType="userD"/>
                  <dgm:constr type="r" for="ch" forName="parTx1" refType="w" fact="0.7444"/>
                  <dgm:constr type="t" for="ch" forName="parTx1" refType="h" fact="0.8856"/>
                  <dgm:constr type="w" for="ch" forName="parTx1" refType="w" fact="0.2101"/>
                  <dgm:constr type="h" for="ch" forName="parTx1" refType="h" fact="0.0704"/>
                  <dgm:constr type="ctrX" for="ch" forName="picture1" refType="w" fact="0.754"/>
                  <dgm:constr type="ctrY" for="ch" forName="picture1" refType="h" fact="0.8769"/>
                  <dgm:constr type="w" for="ch" forName="picture1" refType="w" fact="0.0974"/>
                  <dgm:constr type="h" for="ch" forName="picture1" refType="h" fact="0.1218"/>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5465"/>
                  <dgm:constr type="t" for="ch" forName="parTx2" refType="h" fact="0.7956"/>
                  <dgm:constr type="w" for="ch" forName="parTx2" refType="w" fact="0.2101"/>
                  <dgm:constr type="h" for="ch" forName="parTx2" refType="h" fact="0.0704"/>
                  <dgm:constr type="ctrX" for="ch" forName="picture2" refType="w" fact="0.5561"/>
                  <dgm:constr type="ctrY" for="ch" forName="picture2" refType="h" fact="0.787"/>
                  <dgm:constr type="w" for="ch" forName="picture2" refType="w" fact="0.0974"/>
                  <dgm:constr type="h" for="ch" forName="picture2" refType="h" fact="0.1218"/>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489"/>
                  <dgm:constr type="t" for="ch" forName="parTx3" refType="h" fact="0.673"/>
                  <dgm:constr type="w" for="ch" forName="parTx3" refType="w" fact="0.2101"/>
                  <dgm:constr type="h" for="ch" forName="parTx3" refType="h" fact="0.0704"/>
                  <dgm:constr type="ctrX" for="ch" forName="picture3" refType="w" fact="0.4585"/>
                  <dgm:constr type="ctrY" for="ch" forName="picture3" refType="h" fact="0.6644"/>
                  <dgm:constr type="w" for="ch" forName="picture3" refType="w" fact="0.0974"/>
                  <dgm:constr type="h" for="ch" forName="picture3" refType="h" fact="0.1218"/>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3868"/>
                  <dgm:constr type="t" for="ch" forName="parTx4" refType="h" fact="0.538"/>
                  <dgm:constr type="w" for="ch" forName="parTx4" refType="w" fact="0.2101"/>
                  <dgm:constr type="h" for="ch" forName="parTx4" refType="h" fact="0.0704"/>
                  <dgm:constr type="ctrX" for="ch" forName="picture4" refType="w" fact="0.3963"/>
                  <dgm:constr type="ctrY" for="ch" forName="picture4" refType="h" fact="0.5294"/>
                  <dgm:constr type="w" for="ch" forName="picture4" refType="w" fact="0.0974"/>
                  <dgm:constr type="h" for="ch" forName="picture4" refType="h" fact="0.1218"/>
                  <dgm:constr type="r" for="ch" forName="desTx4" refType="l" refFor="ch" refForName="parTx4"/>
                  <dgm:constr type="l" for="ch" forName="desTx4"/>
                  <dgm:constr type="t" for="ch" forName="desTx4" refType="t" refFor="ch" refForName="parTx4"/>
                  <dgm:constr type="h" for="ch" forName="desTx4" refType="h" refFor="ch" refForName="parTx4"/>
                  <dgm:constr type="r" for="ch" forName="parTx5" refType="w" fact="0.3424"/>
                  <dgm:constr type="t" for="ch" forName="parTx5" refType="h" fact="0.3951"/>
                  <dgm:constr type="w" for="ch" forName="parTx5" refType="w" fact="0.2101"/>
                  <dgm:constr type="h" for="ch" forName="parTx5" refType="h" fact="0.0704"/>
                  <dgm:constr type="ctrX" for="ch" forName="picture5" refType="w" fact="0.352"/>
                  <dgm:constr type="ctrY" for="ch" forName="picture5" refType="h" fact="0.3864"/>
                  <dgm:constr type="w" for="ch" forName="picture5" refType="w" fact="0.0974"/>
                  <dgm:constr type="h" for="ch" forName="picture5" refType="h" fact="0.1218"/>
                  <dgm:constr type="r" for="ch" forName="desTx5" refType="l" refFor="ch" refForName="parTx5"/>
                  <dgm:constr type="l" for="ch" forName="desTx5"/>
                  <dgm:constr type="t" for="ch" forName="desTx5" refType="t" refFor="ch" refForName="parTx5"/>
                  <dgm:constr type="h" for="ch" forName="desTx5" refType="h" refFor="ch" refForName="parTx5"/>
                  <dgm:constr type="r" for="ch" forName="parTx6" refType="w" fact="0.3172"/>
                  <dgm:constr type="t" for="ch" forName="parTx6" refType="h" fact="0.2531"/>
                  <dgm:constr type="w" for="ch" forName="parTx6" refType="w" fact="0.2101"/>
                  <dgm:constr type="h" for="ch" forName="parTx6" refType="h" fact="0.0704"/>
                  <dgm:constr type="ctrX" for="ch" forName="picture6" refType="w" fact="0.3267"/>
                  <dgm:constr type="ctrY" for="ch" forName="picture6" refType="h" fact="0.2444"/>
                  <dgm:constr type="w" for="ch" forName="picture6" refType="w" fact="0.0974"/>
                  <dgm:constr type="h" for="ch" forName="picture6" refType="h" fact="0.1218"/>
                  <dgm:constr type="r" for="ch" forName="desTx6" refType="l" refFor="ch" refForName="parTx6"/>
                  <dgm:constr type="l" for="ch" forName="desTx6"/>
                  <dgm:constr type="t" for="ch" forName="desTx6" refType="t" refFor="ch" refForName="parTx6"/>
                  <dgm:constr type="h" for="ch" forName="desTx6" refType="h" refFor="ch" refForName="parTx6"/>
                  <dgm:constr type="r" for="ch" forName="parTx7" refType="w" fact="0.3034"/>
                  <dgm:constr type="t" for="ch" forName="parTx7" refType="h" fact="0.1162"/>
                  <dgm:constr type="w" for="ch" forName="parTx7" refType="w" fact="0.2101"/>
                  <dgm:constr type="h" for="ch" forName="parTx7" refType="h" fact="0.0704"/>
                  <dgm:constr type="ctrX" for="ch" forName="picture7" refType="w" fact="0.3129"/>
                  <dgm:constr type="ctrY" for="ch" forName="picture7" refType="h" fact="0.1075"/>
                  <dgm:constr type="w" for="ch" forName="picture7" refType="w" fact="0.0974"/>
                  <dgm:constr type="h" for="ch" forName="picture7" refType="h" fact="0.1218"/>
                  <dgm:constr type="r" for="ch" forName="desTx7" refType="l" refFor="ch" refForName="parTx7"/>
                  <dgm:constr type="l" for="ch" forName="desTx7"/>
                  <dgm:constr type="t" for="ch" forName="desTx7" refType="t" refFor="ch" refForName="parTx7"/>
                  <dgm:constr type="h" for="ch" forName="desTx7" refType="h" refFor="ch" refForName="parTx7"/>
                </dgm:constrLst>
              </dgm:if>
              <dgm:else name="Name71">
                <dgm:alg type="composite">
                  <dgm:param type="ar" val="1.096"/>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userD" refType="w" fact="0.0111"/>
                  <dgm:constr type="ctrX" for="ch" forName="dot1" refType="w" fact="0.5541"/>
                  <dgm:constr type="ctrY" for="ch" forName="dot1" refType="h" fact="0.8342"/>
                  <dgm:constr type="w" for="ch" forName="dot1" refType="userD"/>
                  <dgm:constr type="h" for="ch" forName="dot1" refType="userD"/>
                  <dgm:constr type="ctrX" for="ch" forName="dot2" refType="w" fact="0.5756"/>
                  <dgm:constr type="ctrY" for="ch" forName="dot2" refType="h" fact="0.8448"/>
                  <dgm:constr type="w" for="ch" forName="dot2" refType="userD"/>
                  <dgm:constr type="h" for="ch" forName="dot2" refType="userD"/>
                  <dgm:constr type="ctrX" for="ch" forName="dot3" refType="w" fact="0.5974"/>
                  <dgm:constr type="ctrY" for="ch" forName="dot3" refType="h" fact="0.8539"/>
                  <dgm:constr type="w" for="ch" forName="dot3" refType="userD"/>
                  <dgm:constr type="h" for="ch" forName="dot3" refType="userD"/>
                  <dgm:constr type="ctrX" for="ch" forName="dot4" refType="w" fact="0.6194"/>
                  <dgm:constr type="ctrY" for="ch" forName="dot4" refType="h" fact="0.8615"/>
                  <dgm:constr type="w" for="ch" forName="dot4" refType="userD"/>
                  <dgm:constr type="h" for="ch" forName="dot4" refType="userD"/>
                  <dgm:constr type="ctrX" for="ch" forName="dot5" refType="w" fact="0.6416"/>
                  <dgm:constr type="ctrY" for="ch" forName="dot5" refType="h" fact="0.8676"/>
                  <dgm:constr type="w" for="ch" forName="dot5" refType="userD"/>
                  <dgm:constr type="h" for="ch" forName="dot5" refType="userD"/>
                  <dgm:constr type="ctrX" for="ch" forName="dot6" refType="w" fact="0.4197"/>
                  <dgm:constr type="ctrY" for="ch" forName="dot6" refType="h" fact="0.7255"/>
                  <dgm:constr type="w" for="ch" forName="dot6" refType="userD"/>
                  <dgm:constr type="h" for="ch" forName="dot6" refType="userD"/>
                  <dgm:constr type="ctrX" for="ch" forName="dot7" refType="w" fact="0.4382"/>
                  <dgm:constr type="ctrY" for="ch" forName="dot7" refType="h" fact="0.7454"/>
                  <dgm:constr type="w" for="ch" forName="dot7" refType="userD"/>
                  <dgm:constr type="h" for="ch" forName="dot7" refType="userD"/>
                  <dgm:constr type="ctrX" for="ch" forName="dot8" refType="w" fact="0.3344"/>
                  <dgm:constr type="ctrY" for="ch" forName="dot8" refType="h" fact="0.6026"/>
                  <dgm:constr type="w" for="ch" forName="dot8" refType="userD"/>
                  <dgm:constr type="h" for="ch" forName="dot8" refType="userD"/>
                  <dgm:constr type="ctrX" for="ch" forName="dot9" refType="w" fact="0.2734"/>
                  <dgm:constr type="ctrY" for="ch" forName="dot9" refType="h" fact="0.4632"/>
                  <dgm:constr type="w" for="ch" forName="dot9" refType="userD"/>
                  <dgm:constr type="h" for="ch" forName="dot9" refType="userD"/>
                  <dgm:constr type="ctrX" for="ch" forName="dot10" refType="w" fact="0.2357"/>
                  <dgm:constr type="ctrY" for="ch" forName="dot10" refType="h" fact="0.3187"/>
                  <dgm:constr type="w" for="ch" forName="dot10" refType="userD"/>
                  <dgm:constr type="h" for="ch" forName="dot10" refType="userD"/>
                  <dgm:constr type="ctrX" for="ch" forName="dot11" refType="w" fact="0.2184"/>
                  <dgm:constr type="ctrY" for="ch" forName="dot11" refType="h" fact="0.1763"/>
                  <dgm:constr type="w" for="ch" forName="dot11" refType="userD"/>
                  <dgm:constr type="h" for="ch" forName="dot11" refType="userD"/>
                  <dgm:constr type="ctrX" for="ch" forName="dotArrow1" refType="w" fact="0.2442"/>
                  <dgm:constr type="ctrY" for="ch" forName="dotArrow1" refType="h" fact="-0.0099"/>
                  <dgm:constr type="w" for="ch" forName="dotArrow1" refType="userD"/>
                  <dgm:constr type="h" for="ch" forName="dotArrow1" refType="userD"/>
                  <dgm:constr type="ctrX" for="ch" forName="dotArrow2" refType="w" fact="0.2275"/>
                  <dgm:constr type="ctrY" for="ch" forName="dotArrow2" refType="h" fact="-0.0239"/>
                  <dgm:constr type="w" for="ch" forName="dotArrow2" refType="userD"/>
                  <dgm:constr type="h" for="ch" forName="dotArrow2" refType="userD"/>
                  <dgm:constr type="ctrX" for="ch" forName="dotArrow3" refType="w" fact="0.2108"/>
                  <dgm:constr type="ctrY" for="ch" forName="dotArrow3" refType="h" fact="-0.0378"/>
                  <dgm:constr type="w" for="ch" forName="dotArrow3" refType="userD"/>
                  <dgm:constr type="h" for="ch" forName="dotArrow3" refType="userD"/>
                  <dgm:constr type="ctrX" for="ch" forName="dotArrow4" refType="w" fact="0.1942"/>
                  <dgm:constr type="ctrY" for="ch" forName="dotArrow4" refType="h" fact="-0.0239"/>
                  <dgm:constr type="w" for="ch" forName="dotArrow4" refType="userD"/>
                  <dgm:constr type="h" for="ch" forName="dotArrow4" refType="userD"/>
                  <dgm:constr type="ctrX" for="ch" forName="dotArrow5" refType="w" fact="0.1775"/>
                  <dgm:constr type="ctrY" for="ch" forName="dotArrow5" refType="h" fact="-0.0099"/>
                  <dgm:constr type="w" for="ch" forName="dotArrow5" refType="userD"/>
                  <dgm:constr type="h" for="ch" forName="dotArrow5" refType="userD"/>
                  <dgm:constr type="ctrX" for="ch" forName="dotArrow6" refType="w" fact="0.2108"/>
                  <dgm:constr type="ctrY" for="ch" forName="dotArrow6" refType="h" fact="-0.0084"/>
                  <dgm:constr type="w" for="ch" forName="dotArrow6" refType="userD"/>
                  <dgm:constr type="h" for="ch" forName="dotArrow6" refType="userD"/>
                  <dgm:constr type="ctrX" for="ch" forName="dotArrow7" refType="w" fact="0.2108"/>
                  <dgm:constr type="ctrY" for="ch" forName="dotArrow7" refType="h" fact="0.0211"/>
                  <dgm:constr type="w" for="ch" forName="dotArrow7" refType="userD"/>
                  <dgm:constr type="h" for="ch" forName="dotArrow7" refType="userD"/>
                  <dgm:constr type="r" for="ch" forName="parTx1" refType="w" fact="0.7085"/>
                  <dgm:constr type="t" for="ch" forName="parTx1" refType="h" fact="0.8845"/>
                  <dgm:constr type="w" for="ch" forName="parTx1" refType="w" fact="0.2396"/>
                  <dgm:constr type="h" for="ch" forName="parTx1" refType="h" fact="0.0704"/>
                  <dgm:constr type="ctrX" for="ch" forName="picture1" refType="w" fact="0.7194"/>
                  <dgm:constr type="ctrY" for="ch" forName="picture1" refType="h" fact="0.8769"/>
                  <dgm:constr type="w" for="ch" forName="picture1" refType="w" fact="0.1111"/>
                  <dgm:constr type="h" for="ch" forName="picture1" refType="h" fact="0.1218"/>
                  <dgm:constr type="r" for="ch" forName="parTx2" refType="w" fact="0.4828"/>
                  <dgm:constr type="t" for="ch" forName="parTx2" refType="h" fact="0.7946"/>
                  <dgm:constr type="w" for="ch" forName="parTx2" refType="w" fact="0.2396"/>
                  <dgm:constr type="h" for="ch" forName="parTx2" refType="h" fact="0.0704"/>
                  <dgm:constr type="ctrX" for="ch" forName="picture2" refType="w" fact="0.4937"/>
                  <dgm:constr type="ctrY" for="ch" forName="picture2" refType="h" fact="0.787"/>
                  <dgm:constr type="w" for="ch" forName="picture2" refType="w" fact="0.1111"/>
                  <dgm:constr type="h" for="ch" forName="picture2" refType="h" fact="0.1218"/>
                  <dgm:constr type="r" for="ch" forName="parTx3" refType="w" fact="0.3715"/>
                  <dgm:constr type="t" for="ch" forName="parTx3" refType="h" fact="0.672"/>
                  <dgm:constr type="w" for="ch" forName="parTx3" refType="w" fact="0.2396"/>
                  <dgm:constr type="h" for="ch" forName="parTx3" refType="h" fact="0.0704"/>
                  <dgm:constr type="ctrX" for="ch" forName="picture3" refType="w" fact="0.3824"/>
                  <dgm:constr type="ctrY" for="ch" forName="picture3" refType="h" fact="0.6644"/>
                  <dgm:constr type="w" for="ch" forName="picture3" refType="w" fact="0.1111"/>
                  <dgm:constr type="h" for="ch" forName="picture3" refType="h" fact="0.1218"/>
                  <dgm:constr type="r" for="ch" forName="parTx4" refType="w" fact="0.3006"/>
                  <dgm:constr type="t" for="ch" forName="parTx4" refType="h" fact="0.5369"/>
                  <dgm:constr type="w" for="ch" forName="parTx4" refType="w" fact="0.2396"/>
                  <dgm:constr type="h" for="ch" forName="parTx4" refType="h" fact="0.0704"/>
                  <dgm:constr type="ctrX" for="ch" forName="picture4" refType="w" fact="0.3115"/>
                  <dgm:constr type="ctrY" for="ch" forName="picture4" refType="h" fact="0.5294"/>
                  <dgm:constr type="w" for="ch" forName="picture4" refType="w" fact="0.1111"/>
                  <dgm:constr type="h" for="ch" forName="picture4" refType="h" fact="0.1218"/>
                  <dgm:constr type="r" for="ch" forName="parTx5" refType="w" fact="0.25"/>
                  <dgm:constr type="t" for="ch" forName="parTx5" refType="h" fact="0.394"/>
                  <dgm:constr type="w" for="ch" forName="parTx5" refType="w" fact="0.2396"/>
                  <dgm:constr type="h" for="ch" forName="parTx5" refType="h" fact="0.0704"/>
                  <dgm:constr type="ctrX" for="ch" forName="picture5" refType="w" fact="0.2609"/>
                  <dgm:constr type="ctrY" for="ch" forName="picture5" refType="h" fact="0.3864"/>
                  <dgm:constr type="w" for="ch" forName="picture5" refType="w" fact="0.1111"/>
                  <dgm:constr type="h" for="ch" forName="picture5" refType="h" fact="0.1218"/>
                  <dgm:constr type="r" for="ch" forName="parTx6" refType="w" fact="0.2212"/>
                  <dgm:constr type="t" for="ch" forName="parTx6" refType="h" fact="0.252"/>
                  <dgm:constr type="w" for="ch" forName="parTx6" refType="w" fact="0.2396"/>
                  <dgm:constr type="h" for="ch" forName="parTx6" refType="h" fact="0.0704"/>
                  <dgm:constr type="ctrX" for="ch" forName="picture6" refType="w" fact="0.2321"/>
                  <dgm:constr type="ctrY" for="ch" forName="picture6" refType="h" fact="0.2444"/>
                  <dgm:constr type="w" for="ch" forName="picture6" refType="w" fact="0.1111"/>
                  <dgm:constr type="h" for="ch" forName="picture6" refType="h" fact="0.1218"/>
                  <dgm:constr type="r" for="ch" forName="parTx7" refType="w" fact="0.2055"/>
                  <dgm:constr type="t" for="ch" forName="parTx7" refType="h" fact="0.1151"/>
                  <dgm:constr type="w" for="ch" forName="parTx7" refType="w" fact="0.2396"/>
                  <dgm:constr type="h" for="ch" forName="parTx7" refType="h" fact="0.0704"/>
                  <dgm:constr type="ctrX" for="ch" forName="picture7" refType="w" fact="0.2164"/>
                  <dgm:constr type="ctrY" for="ch" forName="picture7" refType="h" fact="0.1075"/>
                  <dgm:constr type="w" for="ch" forName="picture7" refType="w" fact="0.1111"/>
                  <dgm:constr type="h" for="ch" forName="picture7" refType="h" fact="0.1218"/>
                </dgm:constrLst>
              </dgm:else>
            </dgm:choose>
          </dgm:else>
        </dgm:choose>
      </dgm:else>
    </dgm:choose>
    <dgm:forEach name="wrapper" axis="self" ptType="parTrans">
      <dgm:forEach name="wrapper2" axis="self" ptType="sibTrans" st="2">
        <dgm:forEach name="imageRepeat" axis="self">
          <dgm:layoutNode name="imageRepeatNode" styleLbl="fgImgPlace1">
            <dgm:alg type="sp"/>
            <dgm:shape xmlns:r="http://schemas.openxmlformats.org/officeDocument/2006/relationships" type="ellipse" r:blip="" blipPhldr="1">
              <dgm:adjLst/>
            </dgm:shape>
            <dgm:presOf axis="self"/>
          </dgm:layoutNode>
        </dgm:forEach>
      </dgm:forEach>
    </dgm:forEach>
    <dgm:choose name="Name72">
      <dgm:if name="Name73" axis="ch" ptType="node" func="cnt" op="gte" val="2">
        <dgm:layoutNode name="dot1" styleLbl="alignNode1">
          <dgm:alg type="sp"/>
          <dgm:shape xmlns:r="http://schemas.openxmlformats.org/officeDocument/2006/relationships" type="ellipse" r:blip="">
            <dgm:adjLst/>
          </dgm:shape>
          <dgm:presOf/>
        </dgm:layoutNode>
        <dgm:layoutNode name="dot2" styleLbl="alignNode1">
          <dgm:alg type="sp"/>
          <dgm:shape xmlns:r="http://schemas.openxmlformats.org/officeDocument/2006/relationships" type="ellipse" r:blip="">
            <dgm:adjLst/>
          </dgm:shape>
          <dgm:presOf/>
        </dgm:layoutNode>
        <dgm:layoutNode name="dot3" styleLbl="alignNode1">
          <dgm:alg type="sp"/>
          <dgm:shape xmlns:r="http://schemas.openxmlformats.org/officeDocument/2006/relationships" type="ellipse" r:blip="">
            <dgm:adjLst/>
          </dgm:shape>
          <dgm:presOf/>
        </dgm:layoutNode>
      </dgm:if>
      <dgm:else name="Name74"/>
    </dgm:choose>
    <dgm:choose name="Name75">
      <dgm:if name="Name76" axis="ch" ptType="node" func="cnt" op="gte" val="3">
        <dgm:layoutNode name="dot4" styleLbl="alignNode1">
          <dgm:alg type="sp"/>
          <dgm:shape xmlns:r="http://schemas.openxmlformats.org/officeDocument/2006/relationships" type="ellipse" r:blip="">
            <dgm:adjLst/>
          </dgm:shape>
          <dgm:presOf/>
        </dgm:layoutNode>
        <dgm:layoutNode name="dot5" styleLbl="alignNode1">
          <dgm:alg type="sp"/>
          <dgm:shape xmlns:r="http://schemas.openxmlformats.org/officeDocument/2006/relationships" type="ellipse" r:blip="">
            <dgm:adjLst/>
          </dgm:shape>
          <dgm:presOf/>
        </dgm:layoutNode>
      </dgm:if>
      <dgm:else name="Name77"/>
    </dgm:choose>
    <dgm:choose name="Name78">
      <dgm:if name="Name79" axis="ch" ptType="node" func="cnt" op="gte" val="4">
        <dgm:layoutNode name="dot6" styleLbl="alignNode1">
          <dgm:alg type="sp"/>
          <dgm:shape xmlns:r="http://schemas.openxmlformats.org/officeDocument/2006/relationships" type="ellipse" r:blip="">
            <dgm:adjLst/>
          </dgm:shape>
          <dgm:presOf/>
        </dgm:layoutNode>
      </dgm:if>
      <dgm:else name="Name80"/>
    </dgm:choose>
    <dgm:choose name="Name81">
      <dgm:if name="Name82" axis="ch" ptType="node" func="cnt" op="gte" val="5">
        <dgm:layoutNode name="dot7" styleLbl="alignNode1">
          <dgm:alg type="sp"/>
          <dgm:shape xmlns:r="http://schemas.openxmlformats.org/officeDocument/2006/relationships" type="ellipse" r:blip="">
            <dgm:adjLst/>
          </dgm:shape>
          <dgm:presOf/>
        </dgm:layoutNode>
        <dgm:layoutNode name="dot8" styleLbl="alignNode1">
          <dgm:alg type="sp"/>
          <dgm:shape xmlns:r="http://schemas.openxmlformats.org/officeDocument/2006/relationships" type="ellipse" r:blip="">
            <dgm:adjLst/>
          </dgm:shape>
          <dgm:presOf/>
        </dgm:layoutNode>
      </dgm:if>
      <dgm:else name="Name83"/>
    </dgm:choose>
    <dgm:choose name="Name84">
      <dgm:if name="Name85" axis="ch" ptType="node" func="cnt" op="gte" val="6">
        <dgm:layoutNode name="dot9" styleLbl="alignNode1">
          <dgm:alg type="sp"/>
          <dgm:shape xmlns:r="http://schemas.openxmlformats.org/officeDocument/2006/relationships" type="ellipse" r:blip="">
            <dgm:adjLst/>
          </dgm:shape>
          <dgm:presOf/>
        </dgm:layoutNode>
        <dgm:layoutNode name="dot10" styleLbl="alignNode1">
          <dgm:alg type="sp"/>
          <dgm:shape xmlns:r="http://schemas.openxmlformats.org/officeDocument/2006/relationships" type="ellipse" r:blip="">
            <dgm:adjLst/>
          </dgm:shape>
          <dgm:presOf/>
        </dgm:layoutNode>
      </dgm:if>
      <dgm:else name="Name86"/>
    </dgm:choose>
    <dgm:choose name="Name87">
      <dgm:if name="Name88" axis="ch" ptType="node" func="cnt" op="gte" val="7">
        <dgm:layoutNode name="dot11" styleLbl="alignNode1">
          <dgm:alg type="sp"/>
          <dgm:shape xmlns:r="http://schemas.openxmlformats.org/officeDocument/2006/relationships" type="ellipse" r:blip="">
            <dgm:adjLst/>
          </dgm:shape>
          <dgm:presOf/>
        </dgm:layoutNode>
      </dgm:if>
      <dgm:else name="Name89"/>
    </dgm:choose>
    <dgm:choose name="Name90">
      <dgm:if name="Name91" axis="ch" ptType="node" func="cnt" op="gte" val="2">
        <dgm:layoutNode name="dotArrow1" styleLbl="alignNode1">
          <dgm:alg type="sp"/>
          <dgm:shape xmlns:r="http://schemas.openxmlformats.org/officeDocument/2006/relationships" type="ellipse" r:blip="">
            <dgm:adjLst/>
          </dgm:shape>
          <dgm:presOf/>
        </dgm:layoutNode>
        <dgm:layoutNode name="dotArrow2" styleLbl="alignNode1">
          <dgm:alg type="sp"/>
          <dgm:shape xmlns:r="http://schemas.openxmlformats.org/officeDocument/2006/relationships" type="ellipse" r:blip="">
            <dgm:adjLst/>
          </dgm:shape>
          <dgm:presOf/>
        </dgm:layoutNode>
        <dgm:layoutNode name="dotArrow3" styleLbl="alignNode1">
          <dgm:alg type="sp"/>
          <dgm:shape xmlns:r="http://schemas.openxmlformats.org/officeDocument/2006/relationships" type="ellipse" r:blip="">
            <dgm:adjLst/>
          </dgm:shape>
          <dgm:presOf/>
        </dgm:layoutNode>
        <dgm:layoutNode name="dotArrow4" styleLbl="alignNode1">
          <dgm:alg type="sp"/>
          <dgm:shape xmlns:r="http://schemas.openxmlformats.org/officeDocument/2006/relationships" type="ellipse" r:blip="">
            <dgm:adjLst/>
          </dgm:shape>
          <dgm:presOf/>
        </dgm:layoutNode>
        <dgm:layoutNode name="dotArrow5" styleLbl="alignNode1">
          <dgm:alg type="sp"/>
          <dgm:shape xmlns:r="http://schemas.openxmlformats.org/officeDocument/2006/relationships" type="ellipse" r:blip="">
            <dgm:adjLst/>
          </dgm:shape>
          <dgm:presOf/>
        </dgm:layoutNode>
        <dgm:layoutNode name="dotArrow6" styleLbl="alignNode1">
          <dgm:alg type="sp"/>
          <dgm:shape xmlns:r="http://schemas.openxmlformats.org/officeDocument/2006/relationships" type="ellipse" r:blip="">
            <dgm:adjLst/>
          </dgm:shape>
          <dgm:presOf/>
        </dgm:layoutNode>
        <dgm:layoutNode name="dotArrow7" styleLbl="alignNode1">
          <dgm:alg type="sp"/>
          <dgm:shape xmlns:r="http://schemas.openxmlformats.org/officeDocument/2006/relationships" type="ellipse" r:blip="">
            <dgm:adjLst/>
          </dgm:shape>
          <dgm:presOf/>
        </dgm:layoutNode>
      </dgm:if>
      <dgm:else name="Name92"/>
    </dgm:choose>
    <dgm:forEach name="Name93" axis="ch" ptType="node" cnt="1">
      <dgm:layoutNode name="parTx1">
        <dgm:choose name="Name94">
          <dgm:if name="Name95" func="var" arg="dir" op="equ" val="norm">
            <dgm:alg type="tx">
              <dgm:param type="parTxLTRAlign" val="l"/>
              <dgm:param type="parTxRTLAlign" val="r"/>
            </dgm:alg>
          </dgm:if>
          <dgm:else name="Name96">
            <dgm:alg type="tx">
              <dgm:param type="parTxLTRAlign" val="r"/>
              <dgm:param type="parTxRTLAlign" val="l"/>
            </dgm:alg>
          </dgm:else>
        </dgm:choose>
        <dgm:shape xmlns:r="http://schemas.openxmlformats.org/officeDocument/2006/relationships" type="roundRect" r:blip="">
          <dgm:adjLst/>
        </dgm:shape>
        <dgm:presOf axis="self" ptType="node"/>
        <dgm:choose name="Name97">
          <dgm:if name="Name98" func="var" arg="dir" op="equ" val="norm">
            <dgm:constrLst>
              <dgm:constr type="lMarg" refType="w" fact="0.6"/>
              <dgm:constr type="rMarg" refType="primFontSz" fact="0.3"/>
              <dgm:constr type="tMarg" refType="primFontSz" fact="0.3"/>
              <dgm:constr type="bMarg" refType="primFontSz" fact="0.3"/>
            </dgm:constrLst>
          </dgm:if>
          <dgm:else name="Name99">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00">
        <dgm:if name="Name101" axis="ch" ptType="node" func="cnt" op="gte" val="1">
          <dgm:layoutNode name="desTx1" styleLbl="revTx">
            <dgm:varLst>
              <dgm:bulletEnabled val="1"/>
            </dgm:varLst>
            <dgm:choose name="Name102">
              <dgm:if name="Name103" func="var" arg="dir" op="equ" val="norm">
                <dgm:choose name="Name104">
                  <dgm:if name="Name105" axis="ch" ptType="node" func="cnt" op="gte" val="2">
                    <dgm:alg type="tx">
                      <dgm:param type="parTxLTRAlign" val="l"/>
                      <dgm:param type="parTxRTLAlign" val="l"/>
                      <dgm:param type="stBulletLvl" val="1"/>
                    </dgm:alg>
                  </dgm:if>
                  <dgm:else name="Name106">
                    <dgm:alg type="tx">
                      <dgm:param type="parTxLTRAlign" val="l"/>
                      <dgm:param type="parTxRTLAlign" val="l"/>
                    </dgm:alg>
                  </dgm:else>
                </dgm:choose>
              </dgm:if>
              <dgm:else name="Name107">
                <dgm:choose name="Name108">
                  <dgm:if name="Name109" axis="ch" ptType="node" func="cnt" op="gte" val="2">
                    <dgm:alg type="tx">
                      <dgm:param type="parTxLTRAlign" val="r"/>
                      <dgm:param type="parTxRTLAlign" val="r"/>
                      <dgm:param type="shpTxLTRAlignCh" val="r"/>
                      <dgm:param type="shpTxRTLAlignCh" val="r"/>
                      <dgm:param type="stBulletLvl" val="1"/>
                    </dgm:alg>
                  </dgm:if>
                  <dgm:else name="Name110">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11"/>
      </dgm:choose>
    </dgm:forEach>
    <dgm:forEach name="Name112" axis="ch" ptType="sibTrans" hideLastTrans="0" cnt="1">
      <dgm:layoutNode name="picture1">
        <dgm:alg type="sp"/>
        <dgm:shape xmlns:r="http://schemas.openxmlformats.org/officeDocument/2006/relationships" r:blip="">
          <dgm:adjLst/>
        </dgm:shape>
        <dgm:presOf/>
        <dgm:constrLst/>
        <dgm:forEach name="Name113" ref="imageRepeat"/>
      </dgm:layoutNode>
    </dgm:forEach>
    <dgm:forEach name="Name114" axis="ch" ptType="node" st="2" cnt="1">
      <dgm:layoutNode name="parTx2">
        <dgm:choose name="Name115">
          <dgm:if name="Name116" func="var" arg="dir" op="equ" val="norm">
            <dgm:alg type="tx">
              <dgm:param type="parTxLTRAlign" val="l"/>
              <dgm:param type="parTxRTLAlign" val="r"/>
            </dgm:alg>
          </dgm:if>
          <dgm:else name="Name117">
            <dgm:alg type="tx">
              <dgm:param type="parTxLTRAlign" val="r"/>
              <dgm:param type="parTxRTLAlign" val="l"/>
            </dgm:alg>
          </dgm:else>
        </dgm:choose>
        <dgm:shape xmlns:r="http://schemas.openxmlformats.org/officeDocument/2006/relationships" type="roundRect" r:blip="">
          <dgm:adjLst/>
        </dgm:shape>
        <dgm:presOf axis="self" ptType="node"/>
        <dgm:choose name="Name118">
          <dgm:if name="Name119" func="var" arg="dir" op="equ" val="norm">
            <dgm:constrLst>
              <dgm:constr type="lMarg" refType="w" fact="0.6"/>
              <dgm:constr type="rMarg" refType="primFontSz" fact="0.3"/>
              <dgm:constr type="tMarg" refType="primFontSz" fact="0.3"/>
              <dgm:constr type="bMarg" refType="primFontSz" fact="0.3"/>
            </dgm:constrLst>
          </dgm:if>
          <dgm:else name="Name120">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21">
        <dgm:if name="Name122" axis="ch" ptType="node" func="cnt" op="gte" val="1">
          <dgm:layoutNode name="desTx2" styleLbl="revTx">
            <dgm:varLst>
              <dgm:bulletEnabled val="1"/>
            </dgm:varLst>
            <dgm:choose name="Name123">
              <dgm:if name="Name124" func="var" arg="dir" op="equ" val="norm">
                <dgm:choose name="Name125">
                  <dgm:if name="Name126" axis="ch" ptType="node" func="cnt" op="gte" val="2">
                    <dgm:alg type="tx">
                      <dgm:param type="parTxLTRAlign" val="l"/>
                      <dgm:param type="parTxRTLAlign" val="l"/>
                      <dgm:param type="stBulletLvl" val="1"/>
                    </dgm:alg>
                  </dgm:if>
                  <dgm:else name="Name127">
                    <dgm:alg type="tx">
                      <dgm:param type="parTxLTRAlign" val="l"/>
                      <dgm:param type="parTxRTLAlign" val="l"/>
                    </dgm:alg>
                  </dgm:else>
                </dgm:choose>
              </dgm:if>
              <dgm:else name="Name128">
                <dgm:choose name="Name129">
                  <dgm:if name="Name130" axis="ch" ptType="node" func="cnt" op="gte" val="2">
                    <dgm:alg type="tx">
                      <dgm:param type="parTxLTRAlign" val="r"/>
                      <dgm:param type="parTxRTLAlign" val="r"/>
                      <dgm:param type="shpTxLTRAlignCh" val="r"/>
                      <dgm:param type="shpTxRTLAlignCh" val="r"/>
                      <dgm:param type="stBulletLvl" val="1"/>
                    </dgm:alg>
                  </dgm:if>
                  <dgm:else name="Name131">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32"/>
      </dgm:choose>
    </dgm:forEach>
    <dgm:forEach name="Name133" axis="ch" ptType="sibTrans" hideLastTrans="0" st="2" cnt="1">
      <dgm:layoutNode name="picture2">
        <dgm:alg type="sp"/>
        <dgm:shape xmlns:r="http://schemas.openxmlformats.org/officeDocument/2006/relationships" r:blip="">
          <dgm:adjLst/>
        </dgm:shape>
        <dgm:presOf/>
        <dgm:constrLst/>
        <dgm:forEach name="Name134" ref="imageRepeat"/>
      </dgm:layoutNode>
    </dgm:forEach>
    <dgm:forEach name="Name135" axis="ch" ptType="node" st="3" cnt="1">
      <dgm:layoutNode name="parTx3">
        <dgm:choose name="Name136">
          <dgm:if name="Name137" func="var" arg="dir" op="equ" val="norm">
            <dgm:alg type="tx">
              <dgm:param type="parTxLTRAlign" val="l"/>
              <dgm:param type="parTxRTLAlign" val="r"/>
            </dgm:alg>
          </dgm:if>
          <dgm:else name="Name138">
            <dgm:alg type="tx">
              <dgm:param type="parTxLTRAlign" val="r"/>
              <dgm:param type="parTxRTLAlign" val="l"/>
            </dgm:alg>
          </dgm:else>
        </dgm:choose>
        <dgm:shape xmlns:r="http://schemas.openxmlformats.org/officeDocument/2006/relationships" type="roundRect" r:blip="">
          <dgm:adjLst/>
        </dgm:shape>
        <dgm:presOf axis="self" ptType="node"/>
        <dgm:choose name="Name139">
          <dgm:if name="Name140" func="var" arg="dir" op="equ" val="norm">
            <dgm:constrLst>
              <dgm:constr type="lMarg" refType="w" fact="0.6"/>
              <dgm:constr type="rMarg" refType="primFontSz" fact="0.3"/>
              <dgm:constr type="tMarg" refType="primFontSz" fact="0.3"/>
              <dgm:constr type="bMarg" refType="primFontSz" fact="0.3"/>
            </dgm:constrLst>
          </dgm:if>
          <dgm:else name="Name141">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42">
        <dgm:if name="Name143" axis="ch" ptType="node" func="cnt" op="gte" val="1">
          <dgm:layoutNode name="desTx3" styleLbl="revTx">
            <dgm:varLst>
              <dgm:bulletEnabled val="1"/>
            </dgm:varLst>
            <dgm:choose name="Name144">
              <dgm:if name="Name145" func="var" arg="dir" op="equ" val="norm">
                <dgm:choose name="Name146">
                  <dgm:if name="Name147" axis="ch" ptType="node" func="cnt" op="gte" val="2">
                    <dgm:alg type="tx">
                      <dgm:param type="parTxLTRAlign" val="l"/>
                      <dgm:param type="parTxRTLAlign" val="l"/>
                      <dgm:param type="stBulletLvl" val="1"/>
                    </dgm:alg>
                  </dgm:if>
                  <dgm:else name="Name148">
                    <dgm:alg type="tx">
                      <dgm:param type="parTxLTRAlign" val="l"/>
                      <dgm:param type="parTxRTLAlign" val="l"/>
                    </dgm:alg>
                  </dgm:else>
                </dgm:choose>
              </dgm:if>
              <dgm:else name="Name149">
                <dgm:choose name="Name150">
                  <dgm:if name="Name151" axis="ch" ptType="node" func="cnt" op="gte" val="2">
                    <dgm:alg type="tx">
                      <dgm:param type="parTxLTRAlign" val="r"/>
                      <dgm:param type="parTxRTLAlign" val="r"/>
                      <dgm:param type="shpTxLTRAlignCh" val="r"/>
                      <dgm:param type="shpTxRTLAlignCh" val="r"/>
                      <dgm:param type="stBulletLvl" val="1"/>
                    </dgm:alg>
                  </dgm:if>
                  <dgm:else name="Name152">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53"/>
      </dgm:choose>
    </dgm:forEach>
    <dgm:forEach name="Name154" axis="ch" ptType="sibTrans" hideLastTrans="0" st="3" cnt="1">
      <dgm:layoutNode name="picture3">
        <dgm:alg type="sp"/>
        <dgm:shape xmlns:r="http://schemas.openxmlformats.org/officeDocument/2006/relationships" r:blip="">
          <dgm:adjLst/>
        </dgm:shape>
        <dgm:presOf/>
        <dgm:constrLst/>
        <dgm:forEach name="Name155" ref="imageRepeat"/>
      </dgm:layoutNode>
    </dgm:forEach>
    <dgm:forEach name="Name156" axis="ch" ptType="node" st="4" cnt="1">
      <dgm:layoutNode name="parTx4">
        <dgm:choose name="Name157">
          <dgm:if name="Name158" func="var" arg="dir" op="equ" val="norm">
            <dgm:alg type="tx">
              <dgm:param type="parTxLTRAlign" val="l"/>
              <dgm:param type="parTxRTLAlign" val="r"/>
            </dgm:alg>
          </dgm:if>
          <dgm:else name="Name159">
            <dgm:alg type="tx">
              <dgm:param type="parTxLTRAlign" val="r"/>
              <dgm:param type="parTxRTLAlign" val="l"/>
            </dgm:alg>
          </dgm:else>
        </dgm:choose>
        <dgm:shape xmlns:r="http://schemas.openxmlformats.org/officeDocument/2006/relationships" type="roundRect" r:blip="">
          <dgm:adjLst/>
        </dgm:shape>
        <dgm:presOf axis="self" ptType="node"/>
        <dgm:choose name="Name160">
          <dgm:if name="Name161" func="var" arg="dir" op="equ" val="norm">
            <dgm:constrLst>
              <dgm:constr type="lMarg" refType="w" fact="0.6"/>
              <dgm:constr type="rMarg" refType="primFontSz" fact="0.3"/>
              <dgm:constr type="tMarg" refType="primFontSz" fact="0.3"/>
              <dgm:constr type="bMarg" refType="primFontSz" fact="0.3"/>
            </dgm:constrLst>
          </dgm:if>
          <dgm:else name="Name162">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63">
        <dgm:if name="Name164" axis="ch" ptType="node" func="cnt" op="gte" val="1">
          <dgm:layoutNode name="desTx4" styleLbl="revTx">
            <dgm:varLst>
              <dgm:bulletEnabled val="1"/>
            </dgm:varLst>
            <dgm:choose name="Name165">
              <dgm:if name="Name166" func="var" arg="dir" op="equ" val="norm">
                <dgm:choose name="Name167">
                  <dgm:if name="Name168" axis="ch" ptType="node" func="cnt" op="gte" val="2">
                    <dgm:alg type="tx">
                      <dgm:param type="parTxLTRAlign" val="l"/>
                      <dgm:param type="parTxRTLAlign" val="l"/>
                      <dgm:param type="stBulletLvl" val="1"/>
                    </dgm:alg>
                  </dgm:if>
                  <dgm:else name="Name169">
                    <dgm:alg type="tx">
                      <dgm:param type="parTxLTRAlign" val="l"/>
                      <dgm:param type="parTxRTLAlign" val="l"/>
                    </dgm:alg>
                  </dgm:else>
                </dgm:choose>
              </dgm:if>
              <dgm:else name="Name170">
                <dgm:choose name="Name171">
                  <dgm:if name="Name172" axis="ch" ptType="node" func="cnt" op="gte" val="2">
                    <dgm:alg type="tx">
                      <dgm:param type="parTxLTRAlign" val="r"/>
                      <dgm:param type="parTxRTLAlign" val="r"/>
                      <dgm:param type="shpTxLTRAlignCh" val="r"/>
                      <dgm:param type="shpTxRTLAlignCh" val="r"/>
                      <dgm:param type="stBulletLvl" val="1"/>
                    </dgm:alg>
                  </dgm:if>
                  <dgm:else name="Name173">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74"/>
      </dgm:choose>
    </dgm:forEach>
    <dgm:forEach name="Name175" axis="ch" ptType="sibTrans" hideLastTrans="0" st="4" cnt="1">
      <dgm:layoutNode name="picture4">
        <dgm:alg type="sp"/>
        <dgm:shape xmlns:r="http://schemas.openxmlformats.org/officeDocument/2006/relationships" r:blip="">
          <dgm:adjLst/>
        </dgm:shape>
        <dgm:presOf/>
        <dgm:constrLst/>
        <dgm:forEach name="Name176" ref="imageRepeat"/>
      </dgm:layoutNode>
    </dgm:forEach>
    <dgm:forEach name="Name177" axis="ch" ptType="node" st="5" cnt="1">
      <dgm:layoutNode name="parTx5">
        <dgm:choose name="Name178">
          <dgm:if name="Name179" func="var" arg="dir" op="equ" val="norm">
            <dgm:alg type="tx">
              <dgm:param type="parTxLTRAlign" val="l"/>
              <dgm:param type="parTxRTLAlign" val="r"/>
            </dgm:alg>
          </dgm:if>
          <dgm:else name="Name180">
            <dgm:alg type="tx">
              <dgm:param type="parTxLTRAlign" val="r"/>
              <dgm:param type="parTxRTLAlign" val="l"/>
            </dgm:alg>
          </dgm:else>
        </dgm:choose>
        <dgm:shape xmlns:r="http://schemas.openxmlformats.org/officeDocument/2006/relationships" type="roundRect" r:blip="">
          <dgm:adjLst/>
        </dgm:shape>
        <dgm:presOf axis="self" ptType="node"/>
        <dgm:choose name="Name181">
          <dgm:if name="Name182" func="var" arg="dir" op="equ" val="norm">
            <dgm:constrLst>
              <dgm:constr type="lMarg" refType="w" fact="0.6"/>
              <dgm:constr type="rMarg" refType="primFontSz" fact="0.3"/>
              <dgm:constr type="tMarg" refType="primFontSz" fact="0.3"/>
              <dgm:constr type="bMarg" refType="primFontSz" fact="0.3"/>
            </dgm:constrLst>
          </dgm:if>
          <dgm:else name="Name183">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84">
        <dgm:if name="Name185" axis="ch" ptType="node" func="cnt" op="gte" val="1">
          <dgm:layoutNode name="desTx5" styleLbl="revTx">
            <dgm:varLst>
              <dgm:bulletEnabled val="1"/>
            </dgm:varLst>
            <dgm:choose name="Name186">
              <dgm:if name="Name187" func="var" arg="dir" op="equ" val="norm">
                <dgm:choose name="Name188">
                  <dgm:if name="Name189" axis="ch" ptType="node" func="cnt" op="gte" val="2">
                    <dgm:alg type="tx">
                      <dgm:param type="parTxLTRAlign" val="l"/>
                      <dgm:param type="parTxRTLAlign" val="l"/>
                      <dgm:param type="stBulletLvl" val="1"/>
                    </dgm:alg>
                  </dgm:if>
                  <dgm:else name="Name190">
                    <dgm:alg type="tx">
                      <dgm:param type="parTxLTRAlign" val="l"/>
                      <dgm:param type="parTxRTLAlign" val="l"/>
                    </dgm:alg>
                  </dgm:else>
                </dgm:choose>
              </dgm:if>
              <dgm:else name="Name191">
                <dgm:choose name="Name192">
                  <dgm:if name="Name193" axis="ch" ptType="node" func="cnt" op="gte" val="2">
                    <dgm:alg type="tx">
                      <dgm:param type="parTxLTRAlign" val="r"/>
                      <dgm:param type="parTxRTLAlign" val="r"/>
                      <dgm:param type="shpTxLTRAlignCh" val="r"/>
                      <dgm:param type="shpTxRTLAlignCh" val="r"/>
                      <dgm:param type="stBulletLvl" val="1"/>
                    </dgm:alg>
                  </dgm:if>
                  <dgm:else name="Name194">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95"/>
      </dgm:choose>
    </dgm:forEach>
    <dgm:forEach name="Name196" axis="ch" ptType="sibTrans" hideLastTrans="0" st="5" cnt="1">
      <dgm:layoutNode name="picture5">
        <dgm:alg type="sp"/>
        <dgm:shape xmlns:r="http://schemas.openxmlformats.org/officeDocument/2006/relationships" r:blip="">
          <dgm:adjLst/>
        </dgm:shape>
        <dgm:presOf/>
        <dgm:constrLst/>
        <dgm:forEach name="Name197" ref="imageRepeat"/>
      </dgm:layoutNode>
    </dgm:forEach>
    <dgm:forEach name="Name198" axis="ch" ptType="node" st="6" cnt="1">
      <dgm:layoutNode name="parTx6">
        <dgm:choose name="Name199">
          <dgm:if name="Name200" func="var" arg="dir" op="equ" val="norm">
            <dgm:alg type="tx">
              <dgm:param type="parTxLTRAlign" val="l"/>
              <dgm:param type="parTxRTLAlign" val="r"/>
            </dgm:alg>
          </dgm:if>
          <dgm:else name="Name201">
            <dgm:alg type="tx">
              <dgm:param type="parTxLTRAlign" val="r"/>
              <dgm:param type="parTxRTLAlign" val="l"/>
            </dgm:alg>
          </dgm:else>
        </dgm:choose>
        <dgm:shape xmlns:r="http://schemas.openxmlformats.org/officeDocument/2006/relationships" type="roundRect" r:blip="">
          <dgm:adjLst/>
        </dgm:shape>
        <dgm:presOf axis="self" ptType="node"/>
        <dgm:choose name="Name202">
          <dgm:if name="Name203" func="var" arg="dir" op="equ" val="norm">
            <dgm:constrLst>
              <dgm:constr type="lMarg" refType="w" fact="0.6"/>
              <dgm:constr type="rMarg" refType="primFontSz" fact="0.3"/>
              <dgm:constr type="tMarg" refType="primFontSz" fact="0.3"/>
              <dgm:constr type="bMarg" refType="primFontSz" fact="0.3"/>
            </dgm:constrLst>
          </dgm:if>
          <dgm:else name="Name204">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205">
        <dgm:if name="Name206" axis="ch" ptType="node" func="cnt" op="gte" val="1">
          <dgm:layoutNode name="desTx6" styleLbl="revTx">
            <dgm:varLst>
              <dgm:bulletEnabled val="1"/>
            </dgm:varLst>
            <dgm:choose name="Name207">
              <dgm:if name="Name208" func="var" arg="dir" op="equ" val="norm">
                <dgm:choose name="Name209">
                  <dgm:if name="Name210" axis="ch" ptType="node" func="cnt" op="gte" val="2">
                    <dgm:alg type="tx">
                      <dgm:param type="parTxLTRAlign" val="l"/>
                      <dgm:param type="parTxRTLAlign" val="l"/>
                      <dgm:param type="stBulletLvl" val="1"/>
                    </dgm:alg>
                  </dgm:if>
                  <dgm:else name="Name211">
                    <dgm:alg type="tx">
                      <dgm:param type="parTxLTRAlign" val="l"/>
                      <dgm:param type="parTxRTLAlign" val="l"/>
                    </dgm:alg>
                  </dgm:else>
                </dgm:choose>
              </dgm:if>
              <dgm:else name="Name212">
                <dgm:choose name="Name213">
                  <dgm:if name="Name214" axis="ch" ptType="node" func="cnt" op="gte" val="2">
                    <dgm:alg type="tx">
                      <dgm:param type="parTxLTRAlign" val="r"/>
                      <dgm:param type="parTxRTLAlign" val="r"/>
                      <dgm:param type="shpTxLTRAlignCh" val="r"/>
                      <dgm:param type="shpTxRTLAlignCh" val="r"/>
                      <dgm:param type="stBulletLvl" val="1"/>
                    </dgm:alg>
                  </dgm:if>
                  <dgm:else name="Name215">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216"/>
      </dgm:choose>
    </dgm:forEach>
    <dgm:forEach name="Name217" axis="ch" ptType="sibTrans" hideLastTrans="0" st="6" cnt="1">
      <dgm:layoutNode name="picture6">
        <dgm:alg type="sp"/>
        <dgm:shape xmlns:r="http://schemas.openxmlformats.org/officeDocument/2006/relationships" r:blip="">
          <dgm:adjLst/>
        </dgm:shape>
        <dgm:presOf/>
        <dgm:constrLst/>
        <dgm:forEach name="Name218" ref="imageRepeat"/>
      </dgm:layoutNode>
    </dgm:forEach>
    <dgm:forEach name="Name219" axis="ch" ptType="node" st="7" cnt="1">
      <dgm:layoutNode name="parTx7">
        <dgm:choose name="Name220">
          <dgm:if name="Name221" func="var" arg="dir" op="equ" val="norm">
            <dgm:alg type="tx">
              <dgm:param type="parTxLTRAlign" val="l"/>
              <dgm:param type="parTxRTLAlign" val="r"/>
            </dgm:alg>
          </dgm:if>
          <dgm:else name="Name222">
            <dgm:alg type="tx">
              <dgm:param type="parTxLTRAlign" val="r"/>
              <dgm:param type="parTxRTLAlign" val="l"/>
            </dgm:alg>
          </dgm:else>
        </dgm:choose>
        <dgm:shape xmlns:r="http://schemas.openxmlformats.org/officeDocument/2006/relationships" type="roundRect" r:blip="">
          <dgm:adjLst/>
        </dgm:shape>
        <dgm:presOf axis="self" ptType="node"/>
        <dgm:choose name="Name223">
          <dgm:if name="Name224" func="var" arg="dir" op="equ" val="norm">
            <dgm:constrLst>
              <dgm:constr type="lMarg" refType="w" fact="0.6"/>
              <dgm:constr type="rMarg" refType="primFontSz" fact="0.3"/>
              <dgm:constr type="tMarg" refType="primFontSz" fact="0.3"/>
              <dgm:constr type="bMarg" refType="primFontSz" fact="0.3"/>
            </dgm:constrLst>
          </dgm:if>
          <dgm:else name="Name225">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226">
        <dgm:if name="Name227" axis="ch" ptType="node" func="cnt" op="gte" val="1">
          <dgm:layoutNode name="desTx7" styleLbl="revTx">
            <dgm:varLst>
              <dgm:bulletEnabled val="1"/>
            </dgm:varLst>
            <dgm:choose name="Name228">
              <dgm:if name="Name229" func="var" arg="dir" op="equ" val="norm">
                <dgm:choose name="Name230">
                  <dgm:if name="Name231" axis="ch" ptType="node" func="cnt" op="gte" val="2">
                    <dgm:alg type="tx">
                      <dgm:param type="parTxLTRAlign" val="l"/>
                      <dgm:param type="parTxRTLAlign" val="l"/>
                      <dgm:param type="stBulletLvl" val="1"/>
                    </dgm:alg>
                  </dgm:if>
                  <dgm:else name="Name232">
                    <dgm:alg type="tx">
                      <dgm:param type="parTxLTRAlign" val="l"/>
                      <dgm:param type="parTxRTLAlign" val="l"/>
                    </dgm:alg>
                  </dgm:else>
                </dgm:choose>
              </dgm:if>
              <dgm:else name="Name233">
                <dgm:choose name="Name234">
                  <dgm:if name="Name235" axis="ch" ptType="node" func="cnt" op="gte" val="2">
                    <dgm:alg type="tx">
                      <dgm:param type="parTxLTRAlign" val="r"/>
                      <dgm:param type="parTxRTLAlign" val="r"/>
                      <dgm:param type="shpTxLTRAlignCh" val="r"/>
                      <dgm:param type="shpTxRTLAlignCh" val="r"/>
                      <dgm:param type="stBulletLvl" val="1"/>
                    </dgm:alg>
                  </dgm:if>
                  <dgm:else name="Name236">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237"/>
      </dgm:choose>
    </dgm:forEach>
    <dgm:forEach name="Name238" axis="ch" ptType="sibTrans" hideLastTrans="0" st="7" cnt="1">
      <dgm:layoutNode name="picture7">
        <dgm:alg type="sp"/>
        <dgm:shape xmlns:r="http://schemas.openxmlformats.org/officeDocument/2006/relationships" r:blip="">
          <dgm:adjLst/>
        </dgm:shape>
        <dgm:presOf/>
        <dgm:constrLst/>
        <dgm:forEach name="Name239" ref="imageRepeat"/>
      </dgm:layoutNode>
    </dgm:forEach>
  </dgm:layoutNode>
</dgm:layoutDef>
</file>

<file path=ppt/diagrams/layout12.xml><?xml version="1.0" encoding="utf-8"?>
<dgm:layoutDef xmlns:dgm="http://schemas.openxmlformats.org/drawingml/2006/diagram" xmlns:a="http://schemas.openxmlformats.org/drawingml/2006/main" uniqueId="urn:microsoft.com/office/officeart/2008/layout/AscendingPictureAccentProcess">
  <dgm:title val=""/>
  <dgm:desc val=""/>
  <dgm:catLst>
    <dgm:cat type="process" pri="22500"/>
    <dgm:cat type="picture" pri="16000"/>
    <dgm:cat type="pictureconvert" pri="16000"/>
  </dgm:catLst>
  <dgm:samp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shape xmlns:r="http://schemas.openxmlformats.org/officeDocument/2006/relationships" r:blip="">
      <dgm:adjLst/>
    </dgm:shape>
    <dgm:choose name="Name1">
      <dgm:if name="Name2" axis="ch" ptType="node" func="cnt" op="equ" val="1">
        <dgm:choose name="Name3">
          <dgm:if name="Name4" func="var" arg="dir" op="equ" val="norm">
            <dgm:choose name="Name5">
              <dgm:if name="Name6" axis="des" func="maxDepth" op="gt" val="1">
                <dgm:alg type="composite">
                  <dgm:param type="ar" val="2.7"/>
                </dgm:alg>
                <dgm:constrLst>
                  <dgm:constr type="primFontSz" for="ch" forName="parTx1" op="equ" val="65"/>
                  <dgm:constr type="primFontSz" for="ch" forName="desTx1" op="equ" val="65"/>
                  <dgm:constr type="userD" refType="w" fact="0.0247"/>
                  <dgm:constr type="l" for="ch" forName="parTx1" refType="w" fact="0.2711"/>
                  <dgm:constr type="t" for="ch" forName="parTx1" refType="h" fact="0.9603"/>
                  <dgm:constr type="w" for="ch" forName="parTx1" refType="w" fact="0.5325"/>
                  <dgm:constr type="h" for="ch" forName="parTx1" refType="h" fact="0.3856"/>
                  <dgm:constr type="ctrX" for="ch" forName="picture1" refType="w" fact="0.2469"/>
                  <dgm:constr type="ctrY" for="ch" forName="picture1" refType="h" fact="0.9"/>
                  <dgm:constr type="w" for="ch" forName="picture1" refType="w" fact="0.2469"/>
                  <dgm:constr type="h" for="ch" forName="picture1" refType="h" fact="0.6667"/>
                  <dgm:constr type="l" for="ch" forName="desTx1" refType="r" refFor="ch" refForName="parTx1"/>
                  <dgm:constr type="r" for="ch" forName="desTx1" refType="w"/>
                  <dgm:constr type="t" for="ch" forName="desTx1" refType="t" refFor="ch" refForName="parTx1"/>
                  <dgm:constr type="h" for="ch" forName="desTx1" refType="h" refFor="ch" refForName="parTx1"/>
                </dgm:constrLst>
              </dgm:if>
              <dgm:else name="Name7">
                <dgm:alg type="composite">
                  <dgm:param type="ar" val="2"/>
                </dgm:alg>
                <dgm:constrLst>
                  <dgm:constr type="primFontSz" for="ch" forName="parTx1" op="equ" val="65"/>
                  <dgm:constr type="userD" refType="w" fact="0.0333"/>
                  <dgm:constr type="l" for="ch" forName="parTx1" refType="w" fact="0.366"/>
                  <dgm:constr type="t" for="ch" forName="parTx1" refType="h" fact="0.7113"/>
                  <dgm:constr type="w" for="ch" forName="parTx1" refType="w" fact="0.7189"/>
                  <dgm:constr type="h" for="ch" forName="parTx1" refType="h" fact="0.3856"/>
                  <dgm:constr type="ctrX" for="ch" forName="picture1" refType="w" fact="0.3333"/>
                  <dgm:constr type="ctrY" for="ch" forName="picture1" refType="h" fact="0.6667"/>
                  <dgm:constr type="w" for="ch" forName="picture1" refType="w" fact="0.3333"/>
                  <dgm:constr type="h" for="ch" forName="picture1" refType="h" fact="0.6667"/>
                </dgm:constrLst>
              </dgm:else>
            </dgm:choose>
          </dgm:if>
          <dgm:else name="Name8">
            <dgm:choose name="Name9">
              <dgm:if name="Name10" axis="des" func="maxDepth" op="gt" val="1">
                <dgm:alg type="composite">
                  <dgm:param type="ar" val="2.7"/>
                </dgm:alg>
                <dgm:constrLst>
                  <dgm:constr type="primFontSz" for="ch" forName="parTx1" op="equ" val="65"/>
                  <dgm:constr type="primFontSz" for="ch" forName="desTx1" op="equ" val="65"/>
                  <dgm:constr type="userD" refType="w" fact="0.0247"/>
                  <dgm:constr type="r" for="ch" forName="parTx1" refType="w" fact="0.7289"/>
                  <dgm:constr type="t" for="ch" forName="parTx1" refType="h" fact="0.9603"/>
                  <dgm:constr type="w" for="ch" forName="parTx1" refType="w" fact="0.5325"/>
                  <dgm:constr type="h" for="ch" forName="parTx1" refType="h" fact="0.3856"/>
                  <dgm:constr type="ctrX" for="ch" forName="picture1" refType="w" fact="0.7531"/>
                  <dgm:constr type="ctrY" for="ch" forName="picture1" refType="h" fact="0.9"/>
                  <dgm:constr type="w" for="ch" forName="picture1" refType="w" fact="0.2469"/>
                  <dgm:constr type="h" for="ch" forName="picture1" refType="h" fact="0.6667"/>
                  <dgm:constr type="r" for="ch" forName="desTx1" refType="l" refFor="ch" refForName="parTx1"/>
                  <dgm:constr type="l" for="ch" forName="desTx1"/>
                  <dgm:constr type="t" for="ch" forName="desTx1" refType="t" refFor="ch" refForName="parTx1"/>
                  <dgm:constr type="h" for="ch" forName="desTx1" refType="h" refFor="ch" refForName="parTx1"/>
                </dgm:constrLst>
              </dgm:if>
              <dgm:else name="Name11">
                <dgm:alg type="composite">
                  <dgm:param type="ar" val="2"/>
                </dgm:alg>
                <dgm:constrLst>
                  <dgm:constr type="primFontSz" for="ch" forName="parTx1" op="equ" val="65"/>
                  <dgm:constr type="userD" refType="w" fact="0.0333"/>
                  <dgm:constr type="r" for="ch" forName="parTx1" refType="w" fact="0.634"/>
                  <dgm:constr type="t" for="ch" forName="parTx1" refType="h" fact="0.7113"/>
                  <dgm:constr type="w" for="ch" forName="parTx1" refType="w" fact="0.7189"/>
                  <dgm:constr type="h" for="ch" forName="parTx1" refType="h" fact="0.3856"/>
                  <dgm:constr type="ctrX" for="ch" forName="picture1" refType="w" fact="0.6667"/>
                  <dgm:constr type="ctrY" for="ch" forName="picture1" refType="h" fact="0.6667"/>
                  <dgm:constr type="w" for="ch" forName="picture1" refType="w" fact="0.3333"/>
                  <dgm:constr type="h" for="ch" forName="picture1" refType="h" fact="0.6667"/>
                </dgm:constrLst>
              </dgm:else>
            </dgm:choose>
          </dgm:else>
        </dgm:choose>
      </dgm:if>
      <dgm:if name="Name12" axis="ch" ptType="node" func="cnt" op="equ" val="2">
        <dgm:choose name="Name13">
          <dgm:if name="Name14" func="var" arg="dir" op="equ" val="norm">
            <dgm:choose name="Name15">
              <dgm:if name="Name16" axis="des" func="maxDepth" op="gt" val="1">
                <dgm:alg type="composite">
                  <dgm:param type="ar" val="2"/>
                </dgm:alg>
                <dgm:constrLst>
                  <dgm:constr type="primFontSz" for="ch" forName="parTx1" op="equ" val="65"/>
                  <dgm:constr type="primFontSz" for="ch" forName="parTx2" refType="primFontSz" refFor="ch" refForName="parTx1" op="equ"/>
                  <dgm:constr type="primFontSz" for="ch" forName="desTx1" op="equ" val="65"/>
                  <dgm:constr type="primFontSz" for="ch" forName="desTx2" refType="primFontSz" refFor="ch" refForName="desTx1" op="equ"/>
                  <dgm:constr type="userD" refType="w" fact="0.0188"/>
                  <dgm:constr type="ctrX" for="ch" forName="dot1" refType="w" fact="0.3221"/>
                  <dgm:constr type="ctrY" for="ch" forName="dot1" refType="h" fact="0.5911"/>
                  <dgm:constr type="w" for="ch" forName="dot1" refType="userD"/>
                  <dgm:constr type="h" for="ch" forName="dot1" refType="userD"/>
                  <dgm:constr type="ctrX" for="ch" forName="dot2" refType="w" fact="0.3056"/>
                  <dgm:constr type="ctrY" for="ch" forName="dot2" refType="h" fact="0.644"/>
                  <dgm:constr type="w" for="ch" forName="dot2" refType="userD"/>
                  <dgm:constr type="h" for="ch" forName="dot2" refType="userD"/>
                  <dgm:constr type="ctrX" for="ch" forName="dot3" refType="w" fact="0.2859"/>
                  <dgm:constr type="ctrY" for="ch" forName="dot3" refType="h" fact="0.6898"/>
                  <dgm:constr type="w" for="ch" forName="dot3" refType="userD"/>
                  <dgm:constr type="h" for="ch" forName="dot3" refType="userD"/>
                  <dgm:constr type="ctrX" for="ch" forName="dotArrow1" refType="w" fact="0.3095"/>
                  <dgm:constr type="ctrY" for="ch" forName="dotArrow1" refType="h" fact="0.0587"/>
                  <dgm:constr type="w" for="ch" forName="dotArrow1" refType="userD"/>
                  <dgm:constr type="h" for="ch" forName="dotArrow1" refType="userD"/>
                  <dgm:constr type="ctrX" for="ch" forName="dotArrow2" refType="w" fact="0.3346"/>
                  <dgm:constr type="ctrY" for="ch" forName="dotArrow2" refType="h" fact="0.0287"/>
                  <dgm:constr type="w" for="ch" forName="dotArrow2" refType="userD"/>
                  <dgm:constr type="h" for="ch" forName="dotArrow2" refType="userD"/>
                  <dgm:constr type="ctrX" for="ch" forName="dotArrow3" refType="w" fact="0.3597"/>
                  <dgm:constr type="ctrY" for="ch" forName="dotArrow3" refType="h" fact="-0.0013"/>
                  <dgm:constr type="w" for="ch" forName="dotArrow3" refType="userD"/>
                  <dgm:constr type="h" for="ch" forName="dotArrow3" refType="userD"/>
                  <dgm:constr type="ctrX" for="ch" forName="dotArrow4" refType="w" fact="0.3848"/>
                  <dgm:constr type="ctrY" for="ch" forName="dotArrow4" refType="h" fact="0.0287"/>
                  <dgm:constr type="w" for="ch" forName="dotArrow4" refType="userD"/>
                  <dgm:constr type="h" for="ch" forName="dotArrow4" refType="userD"/>
                  <dgm:constr type="ctrX" for="ch" forName="dotArrow5" refType="w" fact="0.41"/>
                  <dgm:constr type="ctrY" for="ch" forName="dotArrow5" refType="h" fact="0.0587"/>
                  <dgm:constr type="w" for="ch" forName="dotArrow5" refType="userD"/>
                  <dgm:constr type="h" for="ch" forName="dotArrow5" refType="userD"/>
                  <dgm:constr type="ctrX" for="ch" forName="dotArrow6" refType="w" fact="0.3597"/>
                  <dgm:constr type="ctrY" for="ch" forName="dotArrow6" refType="h" fact="0.062"/>
                  <dgm:constr type="w" for="ch" forName="dotArrow6" refType="userD"/>
                  <dgm:constr type="h" for="ch" forName="dotArrow6" refType="userD"/>
                  <dgm:constr type="ctrX" for="ch" forName="dotArrow7" refType="w" fact="0.3597"/>
                  <dgm:constr type="ctrY" for="ch" forName="dotArrow7" refType="h" fact="0.1253"/>
                  <dgm:constr type="w" for="ch" forName="dotArrow7" refType="userD"/>
                  <dgm:constr type="h" for="ch" forName="dotArrow7" refType="userD"/>
                  <dgm:constr type="l" for="ch" forName="parTx1" refType="w" fact="0.197"/>
                  <dgm:constr type="t" for="ch" forName="parTx1" refType="h" fact="0.8169"/>
                  <dgm:constr type="w" for="ch" forName="parTx1" refType="w" fact="0.4064"/>
                  <dgm:constr type="h" for="ch" forName="parTx1" refType="h" fact="0.218"/>
                  <dgm:constr type="ctrX" for="ch" forName="picture1" refType="w" fact="0.1785"/>
                  <dgm:constr type="ctrY" for="ch" forName="picture1" refType="h" fact="0.7834"/>
                  <dgm:constr type="w" for="ch" forName="picture1" refType="w" fact="0.1884"/>
                  <dgm:constr type="h" for="ch" forName="picture1" refType="h" fact="0.3768"/>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3688"/>
                  <dgm:constr type="t" for="ch" forName="parTx2" refType="h" fact="0.3905"/>
                  <dgm:constr type="w" for="ch" forName="parTx2" refType="w" fact="0.4064"/>
                  <dgm:constr type="h" for="ch" forName="parTx2" refType="h" fact="0.218"/>
                  <dgm:constr type="ctrX" for="ch" forName="picture2" refType="w" fact="0.3503"/>
                  <dgm:constr type="ctrY" for="ch" forName="picture2" refType="h" fact="0.357"/>
                  <dgm:constr type="w" for="ch" forName="picture2" refType="w" fact="0.1884"/>
                  <dgm:constr type="h" for="ch" forName="picture2" refType="h" fact="0.3768"/>
                  <dgm:constr type="l" for="ch" forName="desTx2" refType="r" refFor="ch" refForName="parTx2"/>
                  <dgm:constr type="r" for="ch" forName="desTx2" refType="w"/>
                  <dgm:constr type="t" for="ch" forName="desTx2" refType="t" refFor="ch" refForName="parTx2"/>
                  <dgm:constr type="h" for="ch" forName="desTx2" refType="h" refFor="ch" refForName="parTx2"/>
                </dgm:constrLst>
              </dgm:if>
              <dgm:else name="Name17">
                <dgm:alg type="composite">
                  <dgm:param type="ar" val="1.5073"/>
                </dgm:alg>
                <dgm:constrLst>
                  <dgm:constr type="primFontSz" for="ch" forName="parTx1" op="equ" val="65"/>
                  <dgm:constr type="primFontSz" for="ch" forName="parTx2" refType="primFontSz" refFor="ch" refForName="parTx1" op="equ"/>
                  <dgm:constr type="userD" refType="w" fact="0.025"/>
                  <dgm:constr type="ctrX" for="ch" forName="dot1" refType="w" fact="0.4274"/>
                  <dgm:constr type="ctrY" for="ch" forName="dot1" refType="h" fact="0.5911"/>
                  <dgm:constr type="w" for="ch" forName="dot1" refType="userD"/>
                  <dgm:constr type="h" for="ch" forName="dot1" refType="userD"/>
                  <dgm:constr type="ctrX" for="ch" forName="dot2" refType="w" fact="0.4055"/>
                  <dgm:constr type="ctrY" for="ch" forName="dot2" refType="h" fact="0.644"/>
                  <dgm:constr type="w" for="ch" forName="dot2" refType="userD"/>
                  <dgm:constr type="h" for="ch" forName="dot2" refType="userD"/>
                  <dgm:constr type="ctrX" for="ch" forName="dot3" refType="w" fact="0.3794"/>
                  <dgm:constr type="ctrY" for="ch" forName="dot3" refType="h" fact="0.6898"/>
                  <dgm:constr type="w" for="ch" forName="dot3" refType="userD"/>
                  <dgm:constr type="h" for="ch" forName="dot3" refType="userD"/>
                  <dgm:constr type="ctrX" for="ch" forName="dotArrow1" refType="w" fact="0.4106"/>
                  <dgm:constr type="ctrY" for="ch" forName="dotArrow1" refType="h" fact="0.0587"/>
                  <dgm:constr type="w" for="ch" forName="dotArrow1" refType="userD"/>
                  <dgm:constr type="h" for="ch" forName="dotArrow1" refType="userD"/>
                  <dgm:constr type="ctrX" for="ch" forName="dotArrow2" refType="w" fact="0.444"/>
                  <dgm:constr type="ctrY" for="ch" forName="dotArrow2" refType="h" fact="0.0287"/>
                  <dgm:constr type="w" for="ch" forName="dotArrow2" refType="userD"/>
                  <dgm:constr type="h" for="ch" forName="dotArrow2" refType="userD"/>
                  <dgm:constr type="ctrX" for="ch" forName="dotArrow3" refType="w" fact="0.4773"/>
                  <dgm:constr type="ctrY" for="ch" forName="dotArrow3" refType="h" fact="-0.0013"/>
                  <dgm:constr type="w" for="ch" forName="dotArrow3" refType="userD"/>
                  <dgm:constr type="h" for="ch" forName="dotArrow3" refType="userD"/>
                  <dgm:constr type="ctrX" for="ch" forName="dotArrow4" refType="w" fact="0.5106"/>
                  <dgm:constr type="ctrY" for="ch" forName="dotArrow4" refType="h" fact="0.0287"/>
                  <dgm:constr type="w" for="ch" forName="dotArrow4" refType="userD"/>
                  <dgm:constr type="h" for="ch" forName="dotArrow4" refType="userD"/>
                  <dgm:constr type="ctrX" for="ch" forName="dotArrow5" refType="w" fact="0.544"/>
                  <dgm:constr type="ctrY" for="ch" forName="dotArrow5" refType="h" fact="0.0587"/>
                  <dgm:constr type="w" for="ch" forName="dotArrow5" refType="userD"/>
                  <dgm:constr type="h" for="ch" forName="dotArrow5" refType="userD"/>
                  <dgm:constr type="ctrX" for="ch" forName="dotArrow6" refType="w" fact="0.4773"/>
                  <dgm:constr type="ctrY" for="ch" forName="dotArrow6" refType="h" fact="0.062"/>
                  <dgm:constr type="w" for="ch" forName="dotArrow6" refType="userD"/>
                  <dgm:constr type="h" for="ch" forName="dotArrow6" refType="userD"/>
                  <dgm:constr type="ctrX" for="ch" forName="dotArrow7" refType="w" fact="0.4773"/>
                  <dgm:constr type="ctrY" for="ch" forName="dotArrow7" refType="h" fact="0.1253"/>
                  <dgm:constr type="w" for="ch" forName="dotArrow7" refType="userD"/>
                  <dgm:constr type="h" for="ch" forName="dotArrow7" refType="userD"/>
                  <dgm:constr type="l" for="ch" forName="parTx1" refType="w" fact="0.2614"/>
                  <dgm:constr type="t" for="ch" forName="parTx1" refType="h" fact="0.8086"/>
                  <dgm:constr type="w" for="ch" forName="parTx1" refType="w" fact="0.5392"/>
                  <dgm:constr type="h" for="ch" forName="parTx1" refType="h" fact="0.218"/>
                  <dgm:constr type="ctrX" for="ch" forName="picture1" refType="w" fact="0.2369"/>
                  <dgm:constr type="ctrY" for="ch" forName="picture1" refType="h" fact="0.7834"/>
                  <dgm:constr type="w" for="ch" forName="picture1" refType="w" fact="0.25"/>
                  <dgm:constr type="h" for="ch" forName="picture1" refType="h" fact="0.3768"/>
                  <dgm:constr type="l" for="ch" forName="parTx2" refType="w" fact="0.4893"/>
                  <dgm:constr type="t" for="ch" forName="parTx2" refType="h" fact="0.3822"/>
                  <dgm:constr type="w" for="ch" forName="parTx2" refType="w" fact="0.5392"/>
                  <dgm:constr type="h" for="ch" forName="parTx2" refType="h" fact="0.218"/>
                  <dgm:constr type="ctrX" for="ch" forName="picture2" refType="w" fact="0.4648"/>
                  <dgm:constr type="ctrY" for="ch" forName="picture2" refType="h" fact="0.357"/>
                  <dgm:constr type="w" for="ch" forName="picture2" refType="w" fact="0.25"/>
                  <dgm:constr type="h" for="ch" forName="picture2" refType="h" fact="0.3768"/>
                </dgm:constrLst>
              </dgm:else>
            </dgm:choose>
          </dgm:if>
          <dgm:else name="Name18">
            <dgm:choose name="Name19">
              <dgm:if name="Name20" axis="des" func="maxDepth" op="gt" val="1">
                <dgm:alg type="composite">
                  <dgm:param type="ar" val="2"/>
                </dgm:alg>
                <dgm:constrLst>
                  <dgm:constr type="primFontSz" for="ch" forName="parTx1" op="equ" val="65"/>
                  <dgm:constr type="primFontSz" for="ch" forName="parTx2" refType="primFontSz" refFor="ch" refForName="parTx1" op="equ"/>
                  <dgm:constr type="primFontSz" for="ch" forName="desTx1" op="equ" val="65"/>
                  <dgm:constr type="primFontSz" for="ch" forName="desTx2" refType="primFontSz" refFor="ch" refForName="desTx1" op="equ"/>
                  <dgm:constr type="userD" refType="w" fact="0.0188"/>
                  <dgm:constr type="ctrX" for="ch" forName="dot1" refType="w" fact="0.6779"/>
                  <dgm:constr type="ctrY" for="ch" forName="dot1" refType="h" fact="0.5911"/>
                  <dgm:constr type="w" for="ch" forName="dot1" refType="userD"/>
                  <dgm:constr type="h" for="ch" forName="dot1" refType="userD"/>
                  <dgm:constr type="ctrX" for="ch" forName="dot2" refType="w" fact="0.6944"/>
                  <dgm:constr type="ctrY" for="ch" forName="dot2" refType="h" fact="0.644"/>
                  <dgm:constr type="w" for="ch" forName="dot2" refType="userD"/>
                  <dgm:constr type="h" for="ch" forName="dot2" refType="userD"/>
                  <dgm:constr type="ctrX" for="ch" forName="dot3" refType="w" fact="0.7141"/>
                  <dgm:constr type="ctrY" for="ch" forName="dot3" refType="h" fact="0.6898"/>
                  <dgm:constr type="w" for="ch" forName="dot3" refType="userD"/>
                  <dgm:constr type="h" for="ch" forName="dot3" refType="userD"/>
                  <dgm:constr type="ctrX" for="ch" forName="dotArrow1" refType="w" fact="0.6905"/>
                  <dgm:constr type="ctrY" for="ch" forName="dotArrow1" refType="h" fact="0.0587"/>
                  <dgm:constr type="w" for="ch" forName="dotArrow1" refType="userD"/>
                  <dgm:constr type="h" for="ch" forName="dotArrow1" refType="userD"/>
                  <dgm:constr type="ctrX" for="ch" forName="dotArrow2" refType="w" fact="0.6654"/>
                  <dgm:constr type="ctrY" for="ch" forName="dotArrow2" refType="h" fact="0.0287"/>
                  <dgm:constr type="w" for="ch" forName="dotArrow2" refType="userD"/>
                  <dgm:constr type="h" for="ch" forName="dotArrow2" refType="userD"/>
                  <dgm:constr type="ctrX" for="ch" forName="dotArrow3" refType="w" fact="0.6403"/>
                  <dgm:constr type="ctrY" for="ch" forName="dotArrow3" refType="h" fact="-0.0013"/>
                  <dgm:constr type="w" for="ch" forName="dotArrow3" refType="userD"/>
                  <dgm:constr type="h" for="ch" forName="dotArrow3" refType="userD"/>
                  <dgm:constr type="ctrX" for="ch" forName="dotArrow4" refType="w" fact="0.6152"/>
                  <dgm:constr type="ctrY" for="ch" forName="dotArrow4" refType="h" fact="0.0287"/>
                  <dgm:constr type="w" for="ch" forName="dotArrow4" refType="userD"/>
                  <dgm:constr type="h" for="ch" forName="dotArrow4" refType="userD"/>
                  <dgm:constr type="ctrX" for="ch" forName="dotArrow5" refType="w" fact="0.59"/>
                  <dgm:constr type="ctrY" for="ch" forName="dotArrow5" refType="h" fact="0.0587"/>
                  <dgm:constr type="w" for="ch" forName="dotArrow5" refType="userD"/>
                  <dgm:constr type="h" for="ch" forName="dotArrow5" refType="userD"/>
                  <dgm:constr type="ctrX" for="ch" forName="dotArrow6" refType="w" fact="0.6403"/>
                  <dgm:constr type="ctrY" for="ch" forName="dotArrow6" refType="h" fact="0.062"/>
                  <dgm:constr type="w" for="ch" forName="dotArrow6" refType="userD"/>
                  <dgm:constr type="h" for="ch" forName="dotArrow6" refType="userD"/>
                  <dgm:constr type="ctrX" for="ch" forName="dotArrow7" refType="w" fact="0.6403"/>
                  <dgm:constr type="ctrY" for="ch" forName="dotArrow7" refType="h" fact="0.1253"/>
                  <dgm:constr type="w" for="ch" forName="dotArrow7" refType="userD"/>
                  <dgm:constr type="h" for="ch" forName="dotArrow7" refType="userD"/>
                  <dgm:constr type="r" for="ch" forName="parTx1" refType="w" fact="0.803"/>
                  <dgm:constr type="t" for="ch" forName="parTx1" refType="h" fact="0.8169"/>
                  <dgm:constr type="w" for="ch" forName="parTx1" refType="w" fact="0.4064"/>
                  <dgm:constr type="h" for="ch" forName="parTx1" refType="h" fact="0.218"/>
                  <dgm:constr type="ctrX" for="ch" forName="picture1" refType="w" fact="0.8215"/>
                  <dgm:constr type="ctrY" for="ch" forName="picture1" refType="h" fact="0.7834"/>
                  <dgm:constr type="w" for="ch" forName="picture1" refType="w" fact="0.1884"/>
                  <dgm:constr type="h" for="ch" forName="picture1" refType="h" fact="0.3768"/>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6312"/>
                  <dgm:constr type="t" for="ch" forName="parTx2" refType="h" fact="0.3905"/>
                  <dgm:constr type="w" for="ch" forName="parTx2" refType="w" fact="0.4064"/>
                  <dgm:constr type="h" for="ch" forName="parTx2" refType="h" fact="0.218"/>
                  <dgm:constr type="ctrX" for="ch" forName="picture2" refType="w" fact="0.6497"/>
                  <dgm:constr type="ctrY" for="ch" forName="picture2" refType="h" fact="0.357"/>
                  <dgm:constr type="w" for="ch" forName="picture2" refType="w" fact="0.1884"/>
                  <dgm:constr type="h" for="ch" forName="picture2" refType="h" fact="0.3768"/>
                  <dgm:constr type="r" for="ch" forName="desTx2" refType="l" refFor="ch" refForName="parTx2"/>
                  <dgm:constr type="l" for="ch" forName="desTx2"/>
                  <dgm:constr type="t" for="ch" forName="desTx2" refType="t" refFor="ch" refForName="parTx2"/>
                  <dgm:constr type="h" for="ch" forName="desTx2" refType="h" refFor="ch" refForName="parTx2"/>
                </dgm:constrLst>
              </dgm:if>
              <dgm:else name="Name21">
                <dgm:alg type="composite">
                  <dgm:param type="ar" val="1.5073"/>
                </dgm:alg>
                <dgm:constrLst>
                  <dgm:constr type="primFontSz" for="ch" forName="parTx1" op="equ" val="65"/>
                  <dgm:constr type="primFontSz" for="ch" forName="parTx2" refType="primFontSz" refFor="ch" refForName="parTx1" op="equ"/>
                  <dgm:constr type="userD" refType="w" fact="0.025"/>
                  <dgm:constr type="ctrX" for="ch" forName="dot1" refType="w" fact="0.5726"/>
                  <dgm:constr type="ctrY" for="ch" forName="dot1" refType="h" fact="0.5911"/>
                  <dgm:constr type="w" for="ch" forName="dot1" refType="userD"/>
                  <dgm:constr type="h" for="ch" forName="dot1" refType="userD"/>
                  <dgm:constr type="ctrX" for="ch" forName="dot2" refType="w" fact="0.5945"/>
                  <dgm:constr type="ctrY" for="ch" forName="dot2" refType="h" fact="0.644"/>
                  <dgm:constr type="w" for="ch" forName="dot2" refType="userD"/>
                  <dgm:constr type="h" for="ch" forName="dot2" refType="userD"/>
                  <dgm:constr type="ctrX" for="ch" forName="dot3" refType="w" fact="0.6206"/>
                  <dgm:constr type="ctrY" for="ch" forName="dot3" refType="h" fact="0.6898"/>
                  <dgm:constr type="w" for="ch" forName="dot3" refType="userD"/>
                  <dgm:constr type="h" for="ch" forName="dot3" refType="userD"/>
                  <dgm:constr type="ctrX" for="ch" forName="dotArrow1" refType="w" fact="0.5894"/>
                  <dgm:constr type="ctrY" for="ch" forName="dotArrow1" refType="h" fact="0.0587"/>
                  <dgm:constr type="w" for="ch" forName="dotArrow1" refType="userD"/>
                  <dgm:constr type="h" for="ch" forName="dotArrow1" refType="userD"/>
                  <dgm:constr type="ctrX" for="ch" forName="dotArrow2" refType="w" fact="0.556"/>
                  <dgm:constr type="ctrY" for="ch" forName="dotArrow2" refType="h" fact="0.0287"/>
                  <dgm:constr type="w" for="ch" forName="dotArrow2" refType="userD"/>
                  <dgm:constr type="h" for="ch" forName="dotArrow2" refType="userD"/>
                  <dgm:constr type="ctrX" for="ch" forName="dotArrow3" refType="w" fact="0.5227"/>
                  <dgm:constr type="ctrY" for="ch" forName="dotArrow3" refType="h" fact="-0.0013"/>
                  <dgm:constr type="w" for="ch" forName="dotArrow3" refType="userD"/>
                  <dgm:constr type="h" for="ch" forName="dotArrow3" refType="userD"/>
                  <dgm:constr type="ctrX" for="ch" forName="dotArrow4" refType="w" fact="0.4894"/>
                  <dgm:constr type="ctrY" for="ch" forName="dotArrow4" refType="h" fact="0.0287"/>
                  <dgm:constr type="w" for="ch" forName="dotArrow4" refType="userD"/>
                  <dgm:constr type="h" for="ch" forName="dotArrow4" refType="userD"/>
                  <dgm:constr type="ctrX" for="ch" forName="dotArrow5" refType="w" fact="0.456"/>
                  <dgm:constr type="ctrY" for="ch" forName="dotArrow5" refType="h" fact="0.0587"/>
                  <dgm:constr type="w" for="ch" forName="dotArrow5" refType="userD"/>
                  <dgm:constr type="h" for="ch" forName="dotArrow5" refType="userD"/>
                  <dgm:constr type="ctrX" for="ch" forName="dotArrow6" refType="w" fact="0.5227"/>
                  <dgm:constr type="ctrY" for="ch" forName="dotArrow6" refType="h" fact="0.062"/>
                  <dgm:constr type="w" for="ch" forName="dotArrow6" refType="userD"/>
                  <dgm:constr type="h" for="ch" forName="dotArrow6" refType="userD"/>
                  <dgm:constr type="ctrX" for="ch" forName="dotArrow7" refType="w" fact="0.5227"/>
                  <dgm:constr type="ctrY" for="ch" forName="dotArrow7" refType="h" fact="0.1253"/>
                  <dgm:constr type="w" for="ch" forName="dotArrow7" refType="userD"/>
                  <dgm:constr type="h" for="ch" forName="dotArrow7" refType="userD"/>
                  <dgm:constr type="r" for="ch" forName="parTx1" refType="w" fact="0.7386"/>
                  <dgm:constr type="t" for="ch" forName="parTx1" refType="h" fact="0.8086"/>
                  <dgm:constr type="w" for="ch" forName="parTx1" refType="w" fact="0.5392"/>
                  <dgm:constr type="h" for="ch" forName="parTx1" refType="h" fact="0.218"/>
                  <dgm:constr type="ctrX" for="ch" forName="picture1" refType="w" fact="0.7631"/>
                  <dgm:constr type="ctrY" for="ch" forName="picture1" refType="h" fact="0.7834"/>
                  <dgm:constr type="w" for="ch" forName="picture1" refType="w" fact="0.25"/>
                  <dgm:constr type="h" for="ch" forName="picture1" refType="h" fact="0.3768"/>
                  <dgm:constr type="r" for="ch" forName="parTx2" refType="w" fact="0.5107"/>
                  <dgm:constr type="t" for="ch" forName="parTx2" refType="h" fact="0.3822"/>
                  <dgm:constr type="w" for="ch" forName="parTx2" refType="w" fact="0.5392"/>
                  <dgm:constr type="h" for="ch" forName="parTx2" refType="h" fact="0.218"/>
                  <dgm:constr type="ctrX" for="ch" forName="picture2" refType="w" fact="0.5352"/>
                  <dgm:constr type="ctrY" for="ch" forName="picture2" refType="h" fact="0.357"/>
                  <dgm:constr type="w" for="ch" forName="picture2" refType="w" fact="0.25"/>
                  <dgm:constr type="h" for="ch" forName="picture2" refType="h" fact="0.3768"/>
                </dgm:constrLst>
              </dgm:else>
            </dgm:choose>
          </dgm:else>
        </dgm:choose>
      </dgm:if>
      <dgm:if name="Name22" axis="ch" ptType="node" func="cnt" op="equ" val="3">
        <dgm:choose name="Name23">
          <dgm:if name="Name24" func="var" arg="dir" op="equ" val="norm">
            <dgm:choose name="Name25">
              <dgm:if name="Name26" axis="des" func="maxDepth" op="gt" val="1">
                <dgm:alg type="composite">
                  <dgm:param type="ar" val="1.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userD" refType="w" fact="0.0162"/>
                  <dgm:constr type="ctrX" for="ch" forName="dot1" refType="w" fact="0.2981"/>
                  <dgm:constr type="ctrY" for="ch" forName="dot1" refType="h" fact="0.763"/>
                  <dgm:constr type="w" for="ch" forName="dot1" refType="userD"/>
                  <dgm:constr type="h" for="ch" forName="dot1" refType="userD"/>
                  <dgm:constr type="ctrX" for="ch" forName="dot2" refType="w" fact="0.2676"/>
                  <dgm:constr type="ctrY" for="ch" forName="dot2" refType="h" fact="0.7887"/>
                  <dgm:constr type="w" for="ch" forName="dot2" refType="userD"/>
                  <dgm:constr type="h" for="ch" forName="dot2" refType="userD"/>
                  <dgm:constr type="ctrX" for="ch" forName="dot3" refType="w" fact="0.2357"/>
                  <dgm:constr type="ctrY" for="ch" forName="dot3" refType="h" fact="0.809"/>
                  <dgm:constr type="w" for="ch" forName="dot3" refType="userD"/>
                  <dgm:constr type="h" for="ch" forName="dot3" refType="userD"/>
                  <dgm:constr type="ctrX" for="ch" forName="dot4" refType="w" fact="0.4445"/>
                  <dgm:constr type="ctrY" for="ch" forName="dot4" refType="h" fact="0.4655"/>
                  <dgm:constr type="w" for="ch" forName="dot4" refType="userD"/>
                  <dgm:constr type="h" for="ch" forName="dot4" refType="userD"/>
                  <dgm:constr type="ctrX" for="ch" forName="dot5" refType="w" fact="0.4323"/>
                  <dgm:constr type="ctrY" for="ch" forName="dot5" refType="h" fact="0.5178"/>
                  <dgm:constr type="w" for="ch" forName="dot5" refType="userD"/>
                  <dgm:constr type="h" for="ch" forName="dot5" refType="userD"/>
                  <dgm:constr type="ctrX" for="ch" forName="dotArrow1" refType="w" fact="0.4236"/>
                  <dgm:constr type="ctrY" for="ch" forName="dotArrow1" refType="h" fact="0.0718"/>
                  <dgm:constr type="w" for="ch" forName="dotArrow1" refType="userD"/>
                  <dgm:constr type="h" for="ch" forName="dotArrow1" refType="userD"/>
                  <dgm:constr type="ctrX" for="ch" forName="dotArrow2" refType="w" fact="0.446"/>
                  <dgm:constr type="ctrY" for="ch" forName="dotArrow2" refType="h" fact="0.0468"/>
                  <dgm:constr type="w" for="ch" forName="dotArrow2" refType="userD"/>
                  <dgm:constr type="h" for="ch" forName="dotArrow2" refType="userD"/>
                  <dgm:constr type="ctrX" for="ch" forName="dotArrow3" refType="w" fact="0.4685"/>
                  <dgm:constr type="ctrY" for="ch" forName="dotArrow3" refType="h" fact="0.0218"/>
                  <dgm:constr type="w" for="ch" forName="dotArrow3" refType="userD"/>
                  <dgm:constr type="h" for="ch" forName="dotArrow3" refType="userD"/>
                  <dgm:constr type="ctrX" for="ch" forName="dotArrow4" refType="w" fact="0.491"/>
                  <dgm:constr type="ctrY" for="ch" forName="dotArrow4" refType="h" fact="0.0468"/>
                  <dgm:constr type="w" for="ch" forName="dotArrow4" refType="userD"/>
                  <dgm:constr type="h" for="ch" forName="dotArrow4" refType="userD"/>
                  <dgm:constr type="ctrX" for="ch" forName="dotArrow5" refType="w" fact="0.5135"/>
                  <dgm:constr type="ctrY" for="ch" forName="dotArrow5" refType="h" fact="0.0718"/>
                  <dgm:constr type="w" for="ch" forName="dotArrow5" refType="userD"/>
                  <dgm:constr type="h" for="ch" forName="dotArrow5" refType="userD"/>
                  <dgm:constr type="ctrX" for="ch" forName="dotArrow6" refType="w" fact="0.4685"/>
                  <dgm:constr type="ctrY" for="ch" forName="dotArrow6" refType="h" fact="0.0745"/>
                  <dgm:constr type="w" for="ch" forName="dotArrow6" refType="userD"/>
                  <dgm:constr type="h" for="ch" forName="dotArrow6" refType="userD"/>
                  <dgm:constr type="ctrX" for="ch" forName="dotArrow7" refType="w" fact="0.4685"/>
                  <dgm:constr type="ctrY" for="ch" forName="dotArrow7" refType="h" fact="0.1273"/>
                  <dgm:constr type="w" for="ch" forName="dotArrow7" refType="userD"/>
                  <dgm:constr type="h" for="ch" forName="dotArrow7" refType="userD"/>
                  <dgm:constr type="l" for="ch" forName="parTx1" refType="w" fact="0.1487"/>
                  <dgm:constr type="t" for="ch" forName="parTx1" refType="h" fact="0.8596"/>
                  <dgm:constr type="w" for="ch" forName="parTx1" refType="w" fact="0.3491"/>
                  <dgm:constr type="h" for="ch" forName="parTx1" refType="h" fact="0.1638"/>
                  <dgm:constr type="ctrX" for="ch" forName="picture1" refType="w" fact="0.1328"/>
                  <dgm:constr type="ctrY" for="ch" forName="picture1" refType="h" fact="0.8361"/>
                  <dgm:constr type="w" for="ch" forName="picture1" refType="w" fact="0.1618"/>
                  <dgm:constr type="h" for="ch" forName="picture1" refType="h" fact="0.2832"/>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3732"/>
                  <dgm:constr type="t" for="ch" forName="parTx2" refType="h" fact="0.6469"/>
                  <dgm:constr type="w" for="ch" forName="parTx2" refType="w" fact="0.3491"/>
                  <dgm:constr type="h" for="ch" forName="parTx2" refType="h" fact="0.1638"/>
                  <dgm:constr type="ctrX" for="ch" forName="picture2" refType="w" fact="0.3573"/>
                  <dgm:constr type="ctrY" for="ch" forName="picture2" refType="h" fact="0.6234"/>
                  <dgm:constr type="w" for="ch" forName="picture2" refType="w" fact="0.1618"/>
                  <dgm:constr type="h" for="ch" forName="picture2" refType="h" fact="0.2832"/>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4763"/>
                  <dgm:constr type="t" for="ch" forName="parTx3" refType="h" fact="0.3243"/>
                  <dgm:constr type="w" for="ch" forName="parTx3" refType="w" fact="0.3491"/>
                  <dgm:constr type="h" for="ch" forName="parTx3" refType="h" fact="0.1638"/>
                  <dgm:constr type="ctrX" for="ch" forName="picture3" refType="w" fact="0.4604"/>
                  <dgm:constr type="ctrY" for="ch" forName="picture3" refType="h" fact="0.3008"/>
                  <dgm:constr type="w" for="ch" forName="picture3" refType="w" fact="0.1618"/>
                  <dgm:constr type="h" for="ch" forName="picture3" refType="h" fact="0.2832"/>
                  <dgm:constr type="l" for="ch" forName="desTx3" refType="r" refFor="ch" refForName="parTx3"/>
                  <dgm:constr type="r" for="ch" forName="desTx3" refType="w"/>
                  <dgm:constr type="t" for="ch" forName="desTx3" refType="t" refFor="ch" refForName="parTx3"/>
                  <dgm:constr type="h" for="ch" forName="desTx3" refType="h" refFor="ch" refForName="parTx3"/>
                </dgm:constrLst>
              </dgm:if>
              <dgm:else name="Name27">
                <dgm:alg type="composite">
                  <dgm:param type="ar" val="1.416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userD" refType="w" fact="0.02"/>
                  <dgm:constr type="ctrX" for="ch" forName="dot1" refType="w" fact="0.3684"/>
                  <dgm:constr type="ctrY" for="ch" forName="dot1" refType="h" fact="0.763"/>
                  <dgm:constr type="w" for="ch" forName="dot1" refType="userD"/>
                  <dgm:constr type="h" for="ch" forName="dot1" refType="userD"/>
                  <dgm:constr type="ctrX" for="ch" forName="dot2" refType="w" fact="0.3307"/>
                  <dgm:constr type="ctrY" for="ch" forName="dot2" refType="h" fact="0.7887"/>
                  <dgm:constr type="w" for="ch" forName="dot2" refType="userD"/>
                  <dgm:constr type="h" for="ch" forName="dot2" refType="userD"/>
                  <dgm:constr type="ctrX" for="ch" forName="dot3" refType="w" fact="0.2912"/>
                  <dgm:constr type="ctrY" for="ch" forName="dot3" refType="h" fact="0.809"/>
                  <dgm:constr type="w" for="ch" forName="dot3" refType="userD"/>
                  <dgm:constr type="h" for="ch" forName="dot3" refType="userD"/>
                  <dgm:constr type="ctrX" for="ch" forName="dot4" refType="w" fact="0.5494"/>
                  <dgm:constr type="ctrY" for="ch" forName="dot4" refType="h" fact="0.4655"/>
                  <dgm:constr type="w" for="ch" forName="dot4" refType="userD"/>
                  <dgm:constr type="h" for="ch" forName="dot4" refType="userD"/>
                  <dgm:constr type="ctrX" for="ch" forName="dot5" refType="w" fact="0.5342"/>
                  <dgm:constr type="ctrY" for="ch" forName="dot5" refType="h" fact="0.5178"/>
                  <dgm:constr type="w" for="ch" forName="dot5" refType="userD"/>
                  <dgm:constr type="h" for="ch" forName="dot5" refType="userD"/>
                  <dgm:constr type="ctrX" for="ch" forName="dotArrow1" refType="w" fact="0.5234"/>
                  <dgm:constr type="ctrY" for="ch" forName="dotArrow1" refType="h" fact="0.0718"/>
                  <dgm:constr type="w" for="ch" forName="dotArrow1" refType="userD"/>
                  <dgm:constr type="h" for="ch" forName="dotArrow1" refType="userD"/>
                  <dgm:constr type="ctrX" for="ch" forName="dotArrow2" refType="w" fact="0.5512"/>
                  <dgm:constr type="ctrY" for="ch" forName="dotArrow2" refType="h" fact="0.0468"/>
                  <dgm:constr type="w" for="ch" forName="dotArrow2" refType="userD"/>
                  <dgm:constr type="h" for="ch" forName="dotArrow2" refType="userD"/>
                  <dgm:constr type="ctrX" for="ch" forName="dotArrow3" refType="w" fact="0.579"/>
                  <dgm:constr type="ctrY" for="ch" forName="dotArrow3" refType="h" fact="0.0218"/>
                  <dgm:constr type="w" for="ch" forName="dotArrow3" refType="userD"/>
                  <dgm:constr type="h" for="ch" forName="dotArrow3" refType="userD"/>
                  <dgm:constr type="ctrX" for="ch" forName="dotArrow4" refType="w" fact="0.6068"/>
                  <dgm:constr type="ctrY" for="ch" forName="dotArrow4" refType="h" fact="0.0468"/>
                  <dgm:constr type="w" for="ch" forName="dotArrow4" refType="userD"/>
                  <dgm:constr type="h" for="ch" forName="dotArrow4" refType="userD"/>
                  <dgm:constr type="ctrX" for="ch" forName="dotArrow5" refType="w" fact="0.6346"/>
                  <dgm:constr type="ctrY" for="ch" forName="dotArrow5" refType="h" fact="0.0718"/>
                  <dgm:constr type="w" for="ch" forName="dotArrow5" refType="userD"/>
                  <dgm:constr type="h" for="ch" forName="dotArrow5" refType="userD"/>
                  <dgm:constr type="ctrX" for="ch" forName="dotArrow6" refType="w" fact="0.579"/>
                  <dgm:constr type="ctrY" for="ch" forName="dotArrow6" refType="h" fact="0.0745"/>
                  <dgm:constr type="w" for="ch" forName="dotArrow6" refType="userD"/>
                  <dgm:constr type="h" for="ch" forName="dotArrow6" refType="userD"/>
                  <dgm:constr type="ctrX" for="ch" forName="dotArrow7" refType="w" fact="0.579"/>
                  <dgm:constr type="ctrY" for="ch" forName="dotArrow7" refType="h" fact="0.1273"/>
                  <dgm:constr type="w" for="ch" forName="dotArrow7" refType="userD"/>
                  <dgm:constr type="h" for="ch" forName="dotArrow7" refType="userD"/>
                  <dgm:constr type="l" for="ch" forName="parTx1" refType="w" fact="0.1837"/>
                  <dgm:constr type="t" for="ch" forName="parTx1" refType="h" fact="0.8551"/>
                  <dgm:constr type="w" for="ch" forName="parTx1" refType="w" fact="0.4314"/>
                  <dgm:constr type="h" for="ch" forName="parTx1" refType="h" fact="0.1638"/>
                  <dgm:constr type="ctrX" for="ch" forName="picture1" refType="w" fact="0.1641"/>
                  <dgm:constr type="ctrY" for="ch" forName="picture1" refType="h" fact="0.8361"/>
                  <dgm:constr type="w" for="ch" forName="picture1" refType="w" fact="0.2"/>
                  <dgm:constr type="h" for="ch" forName="picture1" refType="h" fact="0.2832"/>
                  <dgm:constr type="l" for="ch" forName="parTx2" refType="w" fact="0.4612"/>
                  <dgm:constr type="t" for="ch" forName="parTx2" refType="h" fact="0.6424"/>
                  <dgm:constr type="w" for="ch" forName="parTx2" refType="w" fact="0.4314"/>
                  <dgm:constr type="h" for="ch" forName="parTx2" refType="h" fact="0.1638"/>
                  <dgm:constr type="ctrX" for="ch" forName="picture2" refType="w" fact="0.4416"/>
                  <dgm:constr type="ctrY" for="ch" forName="picture2" refType="h" fact="0.6234"/>
                  <dgm:constr type="w" for="ch" forName="picture2" refType="w" fact="0.2"/>
                  <dgm:constr type="h" for="ch" forName="picture2" refType="h" fact="0.2832"/>
                  <dgm:constr type="l" for="ch" forName="parTx3" refType="w" fact="0.5886"/>
                  <dgm:constr type="t" for="ch" forName="parTx3" refType="h" fact="0.3198"/>
                  <dgm:constr type="w" for="ch" forName="parTx3" refType="w" fact="0.4314"/>
                  <dgm:constr type="h" for="ch" forName="parTx3" refType="h" fact="0.1638"/>
                  <dgm:constr type="ctrX" for="ch" forName="picture3" refType="w" fact="0.569"/>
                  <dgm:constr type="ctrY" for="ch" forName="picture3" refType="h" fact="0.3008"/>
                  <dgm:constr type="w" for="ch" forName="picture3" refType="w" fact="0.2"/>
                  <dgm:constr type="h" for="ch" forName="picture3" refType="h" fact="0.2832"/>
                </dgm:constrLst>
              </dgm:else>
            </dgm:choose>
          </dgm:if>
          <dgm:else name="Name28">
            <dgm:choose name="Name29">
              <dgm:if name="Name30" axis="des" func="maxDepth" op="gt" val="1">
                <dgm:alg type="composite">
                  <dgm:param type="ar" val="1.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userD" refType="w" fact="0.0162"/>
                  <dgm:constr type="ctrX" for="ch" forName="dot1" refType="w" fact="0.7019"/>
                  <dgm:constr type="ctrY" for="ch" forName="dot1" refType="h" fact="0.763"/>
                  <dgm:constr type="w" for="ch" forName="dot1" refType="userD"/>
                  <dgm:constr type="h" for="ch" forName="dot1" refType="userD"/>
                  <dgm:constr type="ctrX" for="ch" forName="dot2" refType="w" fact="0.7324"/>
                  <dgm:constr type="ctrY" for="ch" forName="dot2" refType="h" fact="0.7887"/>
                  <dgm:constr type="w" for="ch" forName="dot2" refType="userD"/>
                  <dgm:constr type="h" for="ch" forName="dot2" refType="userD"/>
                  <dgm:constr type="ctrX" for="ch" forName="dot3" refType="w" fact="0.7643"/>
                  <dgm:constr type="ctrY" for="ch" forName="dot3" refType="h" fact="0.809"/>
                  <dgm:constr type="w" for="ch" forName="dot3" refType="userD"/>
                  <dgm:constr type="h" for="ch" forName="dot3" refType="userD"/>
                  <dgm:constr type="ctrX" for="ch" forName="dot4" refType="w" fact="0.5555"/>
                  <dgm:constr type="ctrY" for="ch" forName="dot4" refType="h" fact="0.4655"/>
                  <dgm:constr type="w" for="ch" forName="dot4" refType="userD"/>
                  <dgm:constr type="h" for="ch" forName="dot4" refType="userD"/>
                  <dgm:constr type="ctrX" for="ch" forName="dot5" refType="w" fact="0.5677"/>
                  <dgm:constr type="ctrY" for="ch" forName="dot5" refType="h" fact="0.5178"/>
                  <dgm:constr type="w" for="ch" forName="dot5" refType="userD"/>
                  <dgm:constr type="h" for="ch" forName="dot5" refType="userD"/>
                  <dgm:constr type="ctrX" for="ch" forName="dotArrow1" refType="w" fact="0.5764"/>
                  <dgm:constr type="ctrY" for="ch" forName="dotArrow1" refType="h" fact="0.0718"/>
                  <dgm:constr type="w" for="ch" forName="dotArrow1" refType="userD"/>
                  <dgm:constr type="h" for="ch" forName="dotArrow1" refType="userD"/>
                  <dgm:constr type="ctrX" for="ch" forName="dotArrow2" refType="w" fact="0.554"/>
                  <dgm:constr type="ctrY" for="ch" forName="dotArrow2" refType="h" fact="0.0468"/>
                  <dgm:constr type="w" for="ch" forName="dotArrow2" refType="userD"/>
                  <dgm:constr type="h" for="ch" forName="dotArrow2" refType="userD"/>
                  <dgm:constr type="ctrX" for="ch" forName="dotArrow3" refType="w" fact="0.5315"/>
                  <dgm:constr type="ctrY" for="ch" forName="dotArrow3" refType="h" fact="0.0218"/>
                  <dgm:constr type="w" for="ch" forName="dotArrow3" refType="userD"/>
                  <dgm:constr type="h" for="ch" forName="dotArrow3" refType="userD"/>
                  <dgm:constr type="ctrX" for="ch" forName="dotArrow4" refType="w" fact="0.509"/>
                  <dgm:constr type="ctrY" for="ch" forName="dotArrow4" refType="h" fact="0.0468"/>
                  <dgm:constr type="w" for="ch" forName="dotArrow4" refType="userD"/>
                  <dgm:constr type="h" for="ch" forName="dotArrow4" refType="userD"/>
                  <dgm:constr type="ctrX" for="ch" forName="dotArrow5" refType="w" fact="0.4865"/>
                  <dgm:constr type="ctrY" for="ch" forName="dotArrow5" refType="h" fact="0.0718"/>
                  <dgm:constr type="w" for="ch" forName="dotArrow5" refType="userD"/>
                  <dgm:constr type="h" for="ch" forName="dotArrow5" refType="userD"/>
                  <dgm:constr type="ctrX" for="ch" forName="dotArrow6" refType="w" fact="0.5315"/>
                  <dgm:constr type="ctrY" for="ch" forName="dotArrow6" refType="h" fact="0.0745"/>
                  <dgm:constr type="w" for="ch" forName="dotArrow6" refType="userD"/>
                  <dgm:constr type="h" for="ch" forName="dotArrow6" refType="userD"/>
                  <dgm:constr type="ctrX" for="ch" forName="dotArrow7" refType="w" fact="0.5315"/>
                  <dgm:constr type="ctrY" for="ch" forName="dotArrow7" refType="h" fact="0.1273"/>
                  <dgm:constr type="w" for="ch" forName="dotArrow7" refType="userD"/>
                  <dgm:constr type="h" for="ch" forName="dotArrow7" refType="userD"/>
                  <dgm:constr type="r" for="ch" forName="parTx1" refType="w" fact="0.8513"/>
                  <dgm:constr type="t" for="ch" forName="parTx1" refType="h" fact="0.8596"/>
                  <dgm:constr type="w" for="ch" forName="parTx1" refType="w" fact="0.3491"/>
                  <dgm:constr type="h" for="ch" forName="parTx1" refType="h" fact="0.1638"/>
                  <dgm:constr type="ctrX" for="ch" forName="picture1" refType="w" fact="0.8672"/>
                  <dgm:constr type="ctrY" for="ch" forName="picture1" refType="h" fact="0.8361"/>
                  <dgm:constr type="w" for="ch" forName="picture1" refType="w" fact="0.1618"/>
                  <dgm:constr type="h" for="ch" forName="picture1" refType="h" fact="0.2832"/>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6268"/>
                  <dgm:constr type="t" for="ch" forName="parTx2" refType="h" fact="0.6469"/>
                  <dgm:constr type="w" for="ch" forName="parTx2" refType="w" fact="0.3491"/>
                  <dgm:constr type="h" for="ch" forName="parTx2" refType="h" fact="0.1638"/>
                  <dgm:constr type="ctrX" for="ch" forName="picture2" refType="w" fact="0.6427"/>
                  <dgm:constr type="ctrY" for="ch" forName="picture2" refType="h" fact="0.6234"/>
                  <dgm:constr type="w" for="ch" forName="picture2" refType="w" fact="0.1618"/>
                  <dgm:constr type="h" for="ch" forName="picture2" refType="h" fact="0.2832"/>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5237"/>
                  <dgm:constr type="t" for="ch" forName="parTx3" refType="h" fact="0.3243"/>
                  <dgm:constr type="w" for="ch" forName="parTx3" refType="w" fact="0.3491"/>
                  <dgm:constr type="h" for="ch" forName="parTx3" refType="h" fact="0.1638"/>
                  <dgm:constr type="ctrX" for="ch" forName="picture3" refType="w" fact="0.5396"/>
                  <dgm:constr type="ctrY" for="ch" forName="picture3" refType="h" fact="0.3008"/>
                  <dgm:constr type="w" for="ch" forName="picture3" refType="w" fact="0.1618"/>
                  <dgm:constr type="h" for="ch" forName="picture3" refType="h" fact="0.2832"/>
                  <dgm:constr type="r" for="ch" forName="desTx3" refType="l" refFor="ch" refForName="parTx3"/>
                  <dgm:constr type="l" for="ch" forName="desTx3"/>
                  <dgm:constr type="t" for="ch" forName="desTx3" refType="t" refFor="ch" refForName="parTx3"/>
                  <dgm:constr type="h" for="ch" forName="desTx3" refType="h" refFor="ch" refForName="parTx3"/>
                </dgm:constrLst>
              </dgm:if>
              <dgm:else name="Name31">
                <dgm:alg type="composite">
                  <dgm:param type="ar" val="1.416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userD" refType="w" fact="0.02"/>
                  <dgm:constr type="ctrX" for="ch" forName="dot1" refType="w" fact="0.6316"/>
                  <dgm:constr type="ctrY" for="ch" forName="dot1" refType="h" fact="0.763"/>
                  <dgm:constr type="w" for="ch" forName="dot1" refType="userD"/>
                  <dgm:constr type="h" for="ch" forName="dot1" refType="userD"/>
                  <dgm:constr type="ctrX" for="ch" forName="dot2" refType="w" fact="0.6693"/>
                  <dgm:constr type="ctrY" for="ch" forName="dot2" refType="h" fact="0.7887"/>
                  <dgm:constr type="w" for="ch" forName="dot2" refType="userD"/>
                  <dgm:constr type="h" for="ch" forName="dot2" refType="userD"/>
                  <dgm:constr type="ctrX" for="ch" forName="dot3" refType="w" fact="0.7088"/>
                  <dgm:constr type="ctrY" for="ch" forName="dot3" refType="h" fact="0.809"/>
                  <dgm:constr type="w" for="ch" forName="dot3" refType="userD"/>
                  <dgm:constr type="h" for="ch" forName="dot3" refType="userD"/>
                  <dgm:constr type="ctrX" for="ch" forName="dot4" refType="w" fact="0.4506"/>
                  <dgm:constr type="ctrY" for="ch" forName="dot4" refType="h" fact="0.4655"/>
                  <dgm:constr type="w" for="ch" forName="dot4" refType="userD"/>
                  <dgm:constr type="h" for="ch" forName="dot4" refType="userD"/>
                  <dgm:constr type="ctrX" for="ch" forName="dot5" refType="w" fact="0.4658"/>
                  <dgm:constr type="ctrY" for="ch" forName="dot5" refType="h" fact="0.5178"/>
                  <dgm:constr type="w" for="ch" forName="dot5" refType="userD"/>
                  <dgm:constr type="h" for="ch" forName="dot5" refType="userD"/>
                  <dgm:constr type="ctrX" for="ch" forName="dotArrow1" refType="w" fact="0.4766"/>
                  <dgm:constr type="ctrY" for="ch" forName="dotArrow1" refType="h" fact="0.0718"/>
                  <dgm:constr type="w" for="ch" forName="dotArrow1" refType="userD"/>
                  <dgm:constr type="h" for="ch" forName="dotArrow1" refType="userD"/>
                  <dgm:constr type="ctrX" for="ch" forName="dotArrow2" refType="w" fact="0.4488"/>
                  <dgm:constr type="ctrY" for="ch" forName="dotArrow2" refType="h" fact="0.0468"/>
                  <dgm:constr type="w" for="ch" forName="dotArrow2" refType="userD"/>
                  <dgm:constr type="h" for="ch" forName="dotArrow2" refType="userD"/>
                  <dgm:constr type="ctrX" for="ch" forName="dotArrow3" refType="w" fact="0.421"/>
                  <dgm:constr type="ctrY" for="ch" forName="dotArrow3" refType="h" fact="0.0218"/>
                  <dgm:constr type="w" for="ch" forName="dotArrow3" refType="userD"/>
                  <dgm:constr type="h" for="ch" forName="dotArrow3" refType="userD"/>
                  <dgm:constr type="ctrX" for="ch" forName="dotArrow4" refType="w" fact="0.3932"/>
                  <dgm:constr type="ctrY" for="ch" forName="dotArrow4" refType="h" fact="0.0468"/>
                  <dgm:constr type="w" for="ch" forName="dotArrow4" refType="userD"/>
                  <dgm:constr type="h" for="ch" forName="dotArrow4" refType="userD"/>
                  <dgm:constr type="ctrX" for="ch" forName="dotArrow5" refType="w" fact="0.3654"/>
                  <dgm:constr type="ctrY" for="ch" forName="dotArrow5" refType="h" fact="0.0718"/>
                  <dgm:constr type="w" for="ch" forName="dotArrow5" refType="userD"/>
                  <dgm:constr type="h" for="ch" forName="dotArrow5" refType="userD"/>
                  <dgm:constr type="ctrX" for="ch" forName="dotArrow6" refType="w" fact="0.421"/>
                  <dgm:constr type="ctrY" for="ch" forName="dotArrow6" refType="h" fact="0.0745"/>
                  <dgm:constr type="w" for="ch" forName="dotArrow6" refType="userD"/>
                  <dgm:constr type="h" for="ch" forName="dotArrow6" refType="userD"/>
                  <dgm:constr type="ctrX" for="ch" forName="dotArrow7" refType="w" fact="0.421"/>
                  <dgm:constr type="ctrY" for="ch" forName="dotArrow7" refType="h" fact="0.1273"/>
                  <dgm:constr type="w" for="ch" forName="dotArrow7" refType="userD"/>
                  <dgm:constr type="h" for="ch" forName="dotArrow7" refType="userD"/>
                  <dgm:constr type="r" for="ch" forName="parTx1" refType="w" fact="0.8163"/>
                  <dgm:constr type="t" for="ch" forName="parTx1" refType="h" fact="0.8551"/>
                  <dgm:constr type="w" for="ch" forName="parTx1" refType="w" fact="0.4314"/>
                  <dgm:constr type="h" for="ch" forName="parTx1" refType="h" fact="0.1638"/>
                  <dgm:constr type="ctrX" for="ch" forName="picture1" refType="w" fact="0.8359"/>
                  <dgm:constr type="ctrY" for="ch" forName="picture1" refType="h" fact="0.8361"/>
                  <dgm:constr type="w" for="ch" forName="picture1" refType="w" fact="0.2"/>
                  <dgm:constr type="h" for="ch" forName="picture1" refType="h" fact="0.2832"/>
                  <dgm:constr type="r" for="ch" forName="parTx2" refType="w" fact="0.5388"/>
                  <dgm:constr type="t" for="ch" forName="parTx2" refType="h" fact="0.6424"/>
                  <dgm:constr type="w" for="ch" forName="parTx2" refType="w" fact="0.4314"/>
                  <dgm:constr type="h" for="ch" forName="parTx2" refType="h" fact="0.1638"/>
                  <dgm:constr type="ctrX" for="ch" forName="picture2" refType="w" fact="0.5584"/>
                  <dgm:constr type="ctrY" for="ch" forName="picture2" refType="h" fact="0.6234"/>
                  <dgm:constr type="w" for="ch" forName="picture2" refType="w" fact="0.2"/>
                  <dgm:constr type="h" for="ch" forName="picture2" refType="h" fact="0.2832"/>
                  <dgm:constr type="r" for="ch" forName="parTx3" refType="w" fact="0.4114"/>
                  <dgm:constr type="t" for="ch" forName="parTx3" refType="h" fact="0.3198"/>
                  <dgm:constr type="w" for="ch" forName="parTx3" refType="w" fact="0.4314"/>
                  <dgm:constr type="h" for="ch" forName="parTx3" refType="h" fact="0.1638"/>
                  <dgm:constr type="ctrX" for="ch" forName="picture3" refType="w" fact="0.431"/>
                  <dgm:constr type="ctrY" for="ch" forName="picture3" refType="h" fact="0.3008"/>
                  <dgm:constr type="w" for="ch" forName="picture3" refType="w" fact="0.2"/>
                  <dgm:constr type="h" for="ch" forName="picture3" refType="h" fact="0.2832"/>
                </dgm:constrLst>
              </dgm:else>
            </dgm:choose>
          </dgm:else>
        </dgm:choose>
      </dgm:if>
      <dgm:if name="Name32" axis="ch" ptType="node" func="cnt" op="equ" val="4">
        <dgm:choose name="Name33">
          <dgm:if name="Name34" func="var" arg="dir" op="equ" val="norm">
            <dgm:choose name="Name35">
              <dgm:if name="Name36" axis="des" func="maxDepth" op="gt" val="1">
                <dgm:alg type="composite">
                  <dgm:param type="ar" val="1.5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userD" refType="w" fact="0.0136"/>
                  <dgm:constr type="ctrX" for="ch" forName="dot1" refType="w" fact="0.3253"/>
                  <dgm:constr type="ctrY" for="ch" forName="dot1" refType="h" fact="0.8215"/>
                  <dgm:constr type="w" for="ch" forName="dot1" refType="userD"/>
                  <dgm:constr type="h" for="ch" forName="dot1" refType="userD"/>
                  <dgm:constr type="ctrX" for="ch" forName="dot2" refType="w" fact="0.2949"/>
                  <dgm:constr type="ctrY" for="ch" forName="dot2" refType="h" fact="0.843"/>
                  <dgm:constr type="w" for="ch" forName="dot2" refType="userD"/>
                  <dgm:constr type="h" for="ch" forName="dot2" refType="userD"/>
                  <dgm:constr type="ctrX" for="ch" forName="dot3" refType="w" fact="0.2635"/>
                  <dgm:constr type="ctrY" for="ch" forName="dot3" refType="h" fact="0.8607"/>
                  <dgm:constr type="w" for="ch" forName="dot3" refType="userD"/>
                  <dgm:constr type="h" for="ch" forName="dot3" refType="userD"/>
                  <dgm:constr type="ctrX" for="ch" forName="dot4" refType="w" fact="0.2313"/>
                  <dgm:constr type="ctrY" for="ch" forName="dot4" refType="h" fact="0.8745"/>
                  <dgm:constr type="w" for="ch" forName="dot4" refType="userD"/>
                  <dgm:constr type="h" for="ch" forName="dot4" refType="userD"/>
                  <dgm:constr type="ctrX" for="ch" forName="dot5" refType="w" fact="0.4675"/>
                  <dgm:constr type="ctrY" for="ch" forName="dot5" refType="h" fact="0.6419"/>
                  <dgm:constr type="w" for="ch" forName="dot5" refType="userD"/>
                  <dgm:constr type="h" for="ch" forName="dot5" refType="userD"/>
                  <dgm:constr type="ctrX" for="ch" forName="dot6" refType="w" fact="0.5486"/>
                  <dgm:constr type="ctrY" for="ch" forName="dot6" refType="h" fact="0.3784"/>
                  <dgm:constr type="w" for="ch" forName="dot6" refType="userD"/>
                  <dgm:constr type="h" for="ch" forName="dot6" refType="userD"/>
                  <dgm:constr type="ctrX" for="ch" forName="dotArrow1" refType="w" fact="0.5267"/>
                  <dgm:constr type="ctrY" for="ch" forName="dotArrow1" refType="h" fact="0.0496"/>
                  <dgm:constr type="w" for="ch" forName="dotArrow1" refType="userD"/>
                  <dgm:constr type="h" for="ch" forName="dotArrow1" refType="userD"/>
                  <dgm:constr type="ctrX" for="ch" forName="dotArrow2" refType="w" fact="0.5462"/>
                  <dgm:constr type="ctrY" for="ch" forName="dotArrow2" refType="h" fact="0.0282"/>
                  <dgm:constr type="w" for="ch" forName="dotArrow2" refType="userD"/>
                  <dgm:constr type="h" for="ch" forName="dotArrow2" refType="userD"/>
                  <dgm:constr type="ctrX" for="ch" forName="dotArrow3" refType="w" fact="0.5657"/>
                  <dgm:constr type="ctrY" for="ch" forName="dotArrow3" refType="h" fact="0.0068"/>
                  <dgm:constr type="w" for="ch" forName="dotArrow3" refType="userD"/>
                  <dgm:constr type="h" for="ch" forName="dotArrow3" refType="userD"/>
                  <dgm:constr type="ctrX" for="ch" forName="dotArrow4" refType="w" fact="0.5851"/>
                  <dgm:constr type="ctrY" for="ch" forName="dotArrow4" refType="h" fact="0.0282"/>
                  <dgm:constr type="w" for="ch" forName="dotArrow4" refType="userD"/>
                  <dgm:constr type="h" for="ch" forName="dotArrow4" refType="userD"/>
                  <dgm:constr type="ctrX" for="ch" forName="dotArrow5" refType="w" fact="0.6046"/>
                  <dgm:constr type="ctrY" for="ch" forName="dotArrow5" refType="h" fact="0.0496"/>
                  <dgm:constr type="w" for="ch" forName="dotArrow5" refType="userD"/>
                  <dgm:constr type="h" for="ch" forName="dotArrow5" refType="userD"/>
                  <dgm:constr type="ctrX" for="ch" forName="dotArrow6" refType="w" fact="0.5657"/>
                  <dgm:constr type="ctrY" for="ch" forName="dotArrow6" refType="h" fact="0.052"/>
                  <dgm:constr type="w" for="ch" forName="dotArrow6" refType="userD"/>
                  <dgm:constr type="h" for="ch" forName="dotArrow6" refType="userD"/>
                  <dgm:constr type="ctrX" for="ch" forName="dotArrow7" refType="w" fact="0.5657"/>
                  <dgm:constr type="ctrY" for="ch" forName="dotArrow7" refType="h" fact="0.0972"/>
                  <dgm:constr type="w" for="ch" forName="dotArrow7" refType="userD"/>
                  <dgm:constr type="h" for="ch" forName="dotArrow7" refType="userD"/>
                  <dgm:constr type="l" for="ch" forName="parTx1" refType="w" fact="0.1466"/>
                  <dgm:constr type="t" for="ch" forName="parTx1" refType="h" fact="0.9095"/>
                  <dgm:constr type="w" for="ch" forName="parTx1" refType="w" fact="0.294"/>
                  <dgm:constr type="h" for="ch" forName="parTx1" refType="h" fact="0.1222"/>
                  <dgm:constr type="ctrX" for="ch" forName="picture1" refType="w" fact="0.1333"/>
                  <dgm:constr type="ctrY" for="ch" forName="picture1" refType="h" fact="0.8922"/>
                  <dgm:constr type="w" for="ch" forName="picture1" refType="w" fact="0.1363"/>
                  <dgm:constr type="h" for="ch" forName="picture1" refType="h" fact="0.2113"/>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4105"/>
                  <dgm:constr type="t" for="ch" forName="parTx2" refType="h" fact="0.762"/>
                  <dgm:constr type="w" for="ch" forName="parTx2" refType="w" fact="0.294"/>
                  <dgm:constr type="h" for="ch" forName="parTx2" refType="h" fact="0.1222"/>
                  <dgm:constr type="ctrX" for="ch" forName="picture2" refType="w" fact="0.3972"/>
                  <dgm:constr type="ctrY" for="ch" forName="picture2" refType="h" fact="0.7447"/>
                  <dgm:constr type="w" for="ch" forName="picture2" refType="w" fact="0.1363"/>
                  <dgm:constr type="h" for="ch" forName="picture2" refType="h" fact="0.2113"/>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229"/>
                  <dgm:constr type="t" for="ch" forName="parTx3" refType="h" fact="0.5294"/>
                  <dgm:constr type="w" for="ch" forName="parTx3" refType="w" fact="0.294"/>
                  <dgm:constr type="h" for="ch" forName="parTx3" refType="h" fact="0.1222"/>
                  <dgm:constr type="ctrX" for="ch" forName="picture3" refType="w" fact="0.5095"/>
                  <dgm:constr type="ctrY" for="ch" forName="picture3" refType="h" fact="0.5121"/>
                  <dgm:constr type="w" for="ch" forName="picture3" refType="w" fact="0.1363"/>
                  <dgm:constr type="h" for="ch" forName="picture3" refType="h" fact="0.2113"/>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5722"/>
                  <dgm:constr type="t" for="ch" forName="parTx4" refType="h" fact="0.2523"/>
                  <dgm:constr type="w" for="ch" forName="parTx4" refType="w" fact="0.294"/>
                  <dgm:constr type="h" for="ch" forName="parTx4" refType="h" fact="0.1222"/>
                  <dgm:constr type="ctrX" for="ch" forName="picture4" refType="w" fact="0.5588"/>
                  <dgm:constr type="ctrY" for="ch" forName="picture4" refType="h" fact="0.235"/>
                  <dgm:constr type="w" for="ch" forName="picture4" refType="w" fact="0.1363"/>
                  <dgm:constr type="h" for="ch" forName="picture4" refType="h" fact="0.2113"/>
                  <dgm:constr type="l" for="ch" forName="desTx4" refType="r" refFor="ch" refForName="parTx4"/>
                  <dgm:constr type="r" for="ch" forName="desTx4" refType="w"/>
                  <dgm:constr type="t" for="ch" forName="desTx4" refType="t" refFor="ch" refForName="parTx4"/>
                  <dgm:constr type="h" for="ch" forName="desTx4" refType="h" refFor="ch" refForName="parTx4"/>
                </dgm:constrLst>
              </dgm:if>
              <dgm:else name="Name37">
                <dgm:alg type="composite">
                  <dgm:param type="ar" val="1.26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userD" refType="w" fact="0.0167"/>
                  <dgm:constr type="ctrX" for="ch" forName="dot1" refType="w" fact="0.3978"/>
                  <dgm:constr type="ctrY" for="ch" forName="dot1" refType="h" fact="0.8215"/>
                  <dgm:constr type="w" for="ch" forName="dot1" refType="userD"/>
                  <dgm:constr type="h" for="ch" forName="dot1" refType="userD"/>
                  <dgm:constr type="ctrX" for="ch" forName="dot2" refType="w" fact="0.3606"/>
                  <dgm:constr type="ctrY" for="ch" forName="dot2" refType="h" fact="0.843"/>
                  <dgm:constr type="w" for="ch" forName="dot2" refType="userD"/>
                  <dgm:constr type="h" for="ch" forName="dot2" refType="userD"/>
                  <dgm:constr type="ctrX" for="ch" forName="dot3" refType="w" fact="0.3223"/>
                  <dgm:constr type="ctrY" for="ch" forName="dot3" refType="h" fact="0.8607"/>
                  <dgm:constr type="w" for="ch" forName="dot3" refType="userD"/>
                  <dgm:constr type="h" for="ch" forName="dot3" refType="userD"/>
                  <dgm:constr type="ctrX" for="ch" forName="dot4" refType="w" fact="0.2829"/>
                  <dgm:constr type="ctrY" for="ch" forName="dot4" refType="h" fact="0.8745"/>
                  <dgm:constr type="w" for="ch" forName="dot4" refType="userD"/>
                  <dgm:constr type="h" for="ch" forName="dot4" refType="userD"/>
                  <dgm:constr type="ctrX" for="ch" forName="dot5" refType="w" fact="0.5717"/>
                  <dgm:constr type="ctrY" for="ch" forName="dot5" refType="h" fact="0.6419"/>
                  <dgm:constr type="w" for="ch" forName="dot5" refType="userD"/>
                  <dgm:constr type="h" for="ch" forName="dot5" refType="userD"/>
                  <dgm:constr type="ctrX" for="ch" forName="dot6" refType="w" fact="0.6709"/>
                  <dgm:constr type="ctrY" for="ch" forName="dot6" refType="h" fact="0.3784"/>
                  <dgm:constr type="w" for="ch" forName="dot6" refType="userD"/>
                  <dgm:constr type="h" for="ch" forName="dot6" refType="userD"/>
                  <dgm:constr type="ctrX" for="ch" forName="dotArrow1" refType="w" fact="0.6441"/>
                  <dgm:constr type="ctrY" for="ch" forName="dotArrow1" refType="h" fact="0.0496"/>
                  <dgm:constr type="w" for="ch" forName="dotArrow1" refType="userD"/>
                  <dgm:constr type="h" for="ch" forName="dotArrow1" refType="userD"/>
                  <dgm:constr type="ctrX" for="ch" forName="dotArrow2" refType="w" fact="0.6679"/>
                  <dgm:constr type="ctrY" for="ch" forName="dotArrow2" refType="h" fact="0.0282"/>
                  <dgm:constr type="w" for="ch" forName="dotArrow2" refType="userD"/>
                  <dgm:constr type="h" for="ch" forName="dotArrow2" refType="userD"/>
                  <dgm:constr type="ctrX" for="ch" forName="dotArrow3" refType="w" fact="0.6917"/>
                  <dgm:constr type="ctrY" for="ch" forName="dotArrow3" refType="h" fact="0.0068"/>
                  <dgm:constr type="w" for="ch" forName="dotArrow3" refType="userD"/>
                  <dgm:constr type="h" for="ch" forName="dotArrow3" refType="userD"/>
                  <dgm:constr type="ctrX" for="ch" forName="dotArrow4" refType="w" fact="0.7155"/>
                  <dgm:constr type="ctrY" for="ch" forName="dotArrow4" refType="h" fact="0.0282"/>
                  <dgm:constr type="w" for="ch" forName="dotArrow4" refType="userD"/>
                  <dgm:constr type="h" for="ch" forName="dotArrow4" refType="userD"/>
                  <dgm:constr type="ctrX" for="ch" forName="dotArrow5" refType="w" fact="0.7394"/>
                  <dgm:constr type="ctrY" for="ch" forName="dotArrow5" refType="h" fact="0.0496"/>
                  <dgm:constr type="w" for="ch" forName="dotArrow5" refType="userD"/>
                  <dgm:constr type="h" for="ch" forName="dotArrow5" refType="userD"/>
                  <dgm:constr type="ctrX" for="ch" forName="dotArrow6" refType="w" fact="0.6917"/>
                  <dgm:constr type="ctrY" for="ch" forName="dotArrow6" refType="h" fact="0.052"/>
                  <dgm:constr type="w" for="ch" forName="dotArrow6" refType="userD"/>
                  <dgm:constr type="h" for="ch" forName="dotArrow6" refType="userD"/>
                  <dgm:constr type="ctrX" for="ch" forName="dotArrow7" refType="w" fact="0.6917"/>
                  <dgm:constr type="ctrY" for="ch" forName="dotArrow7" refType="h" fact="0.0972"/>
                  <dgm:constr type="w" for="ch" forName="dotArrow7" refType="userD"/>
                  <dgm:constr type="h" for="ch" forName="dotArrow7" refType="userD"/>
                  <dgm:constr type="l" for="ch" forName="parTx1" refType="w" fact="0.1793"/>
                  <dgm:constr type="t" for="ch" forName="parTx1" refType="h" fact="0.9064"/>
                  <dgm:constr type="w" for="ch" forName="parTx1" refType="w" fact="0.3595"/>
                  <dgm:constr type="h" for="ch" forName="parTx1" refType="h" fact="0.1222"/>
                  <dgm:constr type="ctrX" for="ch" forName="picture1" refType="w" fact="0.163"/>
                  <dgm:constr type="ctrY" for="ch" forName="picture1" refType="h" fact="0.8922"/>
                  <dgm:constr type="w" for="ch" forName="picture1" refType="w" fact="0.1667"/>
                  <dgm:constr type="h" for="ch" forName="picture1" refType="h" fact="0.2113"/>
                  <dgm:constr type="l" for="ch" forName="parTx2" refType="w" fact="0.502"/>
                  <dgm:constr type="t" for="ch" forName="parTx2" refType="h" fact="0.7589"/>
                  <dgm:constr type="w" for="ch" forName="parTx2" refType="w" fact="0.3595"/>
                  <dgm:constr type="h" for="ch" forName="parTx2" refType="h" fact="0.1222"/>
                  <dgm:constr type="ctrX" for="ch" forName="picture2" refType="w" fact="0.4857"/>
                  <dgm:constr type="ctrY" for="ch" forName="picture2" refType="h" fact="0.7447"/>
                  <dgm:constr type="w" for="ch" forName="picture2" refType="w" fact="0.1667"/>
                  <dgm:constr type="h" for="ch" forName="picture2" refType="h" fact="0.2113"/>
                  <dgm:constr type="l" for="ch" forName="parTx3" refType="w" fact="0.6394"/>
                  <dgm:constr type="t" for="ch" forName="parTx3" refType="h" fact="0.5263"/>
                  <dgm:constr type="w" for="ch" forName="parTx3" refType="w" fact="0.3595"/>
                  <dgm:constr type="h" for="ch" forName="parTx3" refType="h" fact="0.1222"/>
                  <dgm:constr type="ctrX" for="ch" forName="picture3" refType="w" fact="0.6231"/>
                  <dgm:constr type="ctrY" for="ch" forName="picture3" refType="h" fact="0.5121"/>
                  <dgm:constr type="w" for="ch" forName="picture3" refType="w" fact="0.1667"/>
                  <dgm:constr type="h" for="ch" forName="picture3" refType="h" fact="0.2113"/>
                  <dgm:constr type="l" for="ch" forName="parTx4" refType="w" fact="0.6997"/>
                  <dgm:constr type="t" for="ch" forName="parTx4" refType="h" fact="0.2492"/>
                  <dgm:constr type="w" for="ch" forName="parTx4" refType="w" fact="0.3595"/>
                  <dgm:constr type="h" for="ch" forName="parTx4" refType="h" fact="0.1222"/>
                  <dgm:constr type="ctrX" for="ch" forName="picture4" refType="w" fact="0.6834"/>
                  <dgm:constr type="ctrY" for="ch" forName="picture4" refType="h" fact="0.235"/>
                  <dgm:constr type="w" for="ch" forName="picture4" refType="w" fact="0.1667"/>
                  <dgm:constr type="h" for="ch" forName="picture4" refType="h" fact="0.2113"/>
                </dgm:constrLst>
              </dgm:else>
            </dgm:choose>
          </dgm:if>
          <dgm:else name="Name38">
            <dgm:choose name="Name39">
              <dgm:if name="Name40" axis="des" func="maxDepth" op="gt" val="1">
                <dgm:alg type="composite">
                  <dgm:param type="ar" val="1.5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userD" refType="w" fact="0.0136"/>
                  <dgm:constr type="ctrX" for="ch" forName="dot1" refType="w" fact="0.6747"/>
                  <dgm:constr type="ctrY" for="ch" forName="dot1" refType="h" fact="0.8215"/>
                  <dgm:constr type="w" for="ch" forName="dot1" refType="userD"/>
                  <dgm:constr type="h" for="ch" forName="dot1" refType="userD"/>
                  <dgm:constr type="ctrX" for="ch" forName="dot2" refType="w" fact="0.7051"/>
                  <dgm:constr type="ctrY" for="ch" forName="dot2" refType="h" fact="0.843"/>
                  <dgm:constr type="w" for="ch" forName="dot2" refType="userD"/>
                  <dgm:constr type="h" for="ch" forName="dot2" refType="userD"/>
                  <dgm:constr type="ctrX" for="ch" forName="dot3" refType="w" fact="0.7365"/>
                  <dgm:constr type="ctrY" for="ch" forName="dot3" refType="h" fact="0.8607"/>
                  <dgm:constr type="w" for="ch" forName="dot3" refType="userD"/>
                  <dgm:constr type="h" for="ch" forName="dot3" refType="userD"/>
                  <dgm:constr type="ctrX" for="ch" forName="dot4" refType="w" fact="0.7687"/>
                  <dgm:constr type="ctrY" for="ch" forName="dot4" refType="h" fact="0.8745"/>
                  <dgm:constr type="w" for="ch" forName="dot4" refType="userD"/>
                  <dgm:constr type="h" for="ch" forName="dot4" refType="userD"/>
                  <dgm:constr type="ctrX" for="ch" forName="dot5" refType="w" fact="0.5325"/>
                  <dgm:constr type="ctrY" for="ch" forName="dot5" refType="h" fact="0.6419"/>
                  <dgm:constr type="w" for="ch" forName="dot5" refType="userD"/>
                  <dgm:constr type="h" for="ch" forName="dot5" refType="userD"/>
                  <dgm:constr type="ctrX" for="ch" forName="dot6" refType="w" fact="0.4514"/>
                  <dgm:constr type="ctrY" for="ch" forName="dot6" refType="h" fact="0.3784"/>
                  <dgm:constr type="w" for="ch" forName="dot6" refType="userD"/>
                  <dgm:constr type="h" for="ch" forName="dot6" refType="userD"/>
                  <dgm:constr type="ctrX" for="ch" forName="dotArrow1" refType="w" fact="0.4733"/>
                  <dgm:constr type="ctrY" for="ch" forName="dotArrow1" refType="h" fact="0.0496"/>
                  <dgm:constr type="w" for="ch" forName="dotArrow1" refType="userD"/>
                  <dgm:constr type="h" for="ch" forName="dotArrow1" refType="userD"/>
                  <dgm:constr type="ctrX" for="ch" forName="dotArrow2" refType="w" fact="0.4538"/>
                  <dgm:constr type="ctrY" for="ch" forName="dotArrow2" refType="h" fact="0.0282"/>
                  <dgm:constr type="w" for="ch" forName="dotArrow2" refType="userD"/>
                  <dgm:constr type="h" for="ch" forName="dotArrow2" refType="userD"/>
                  <dgm:constr type="ctrX" for="ch" forName="dotArrow3" refType="w" fact="0.4343"/>
                  <dgm:constr type="ctrY" for="ch" forName="dotArrow3" refType="h" fact="0.0068"/>
                  <dgm:constr type="w" for="ch" forName="dotArrow3" refType="userD"/>
                  <dgm:constr type="h" for="ch" forName="dotArrow3" refType="userD"/>
                  <dgm:constr type="ctrX" for="ch" forName="dotArrow4" refType="w" fact="0.4149"/>
                  <dgm:constr type="ctrY" for="ch" forName="dotArrow4" refType="h" fact="0.0282"/>
                  <dgm:constr type="w" for="ch" forName="dotArrow4" refType="userD"/>
                  <dgm:constr type="h" for="ch" forName="dotArrow4" refType="userD"/>
                  <dgm:constr type="ctrX" for="ch" forName="dotArrow5" refType="w" fact="0.3954"/>
                  <dgm:constr type="ctrY" for="ch" forName="dotArrow5" refType="h" fact="0.0496"/>
                  <dgm:constr type="w" for="ch" forName="dotArrow5" refType="userD"/>
                  <dgm:constr type="h" for="ch" forName="dotArrow5" refType="userD"/>
                  <dgm:constr type="ctrX" for="ch" forName="dotArrow6" refType="w" fact="0.4343"/>
                  <dgm:constr type="ctrY" for="ch" forName="dotArrow6" refType="h" fact="0.052"/>
                  <dgm:constr type="w" for="ch" forName="dotArrow6" refType="userD"/>
                  <dgm:constr type="h" for="ch" forName="dotArrow6" refType="userD"/>
                  <dgm:constr type="ctrX" for="ch" forName="dotArrow7" refType="w" fact="0.4343"/>
                  <dgm:constr type="ctrY" for="ch" forName="dotArrow7" refType="h" fact="0.0972"/>
                  <dgm:constr type="w" for="ch" forName="dotArrow7" refType="userD"/>
                  <dgm:constr type="h" for="ch" forName="dotArrow7" refType="userD"/>
                  <dgm:constr type="r" for="ch" forName="parTx1" refType="w" fact="0.8534"/>
                  <dgm:constr type="t" for="ch" forName="parTx1" refType="h" fact="0.9095"/>
                  <dgm:constr type="w" for="ch" forName="parTx1" refType="w" fact="0.294"/>
                  <dgm:constr type="h" for="ch" forName="parTx1" refType="h" fact="0.1222"/>
                  <dgm:constr type="ctrX" for="ch" forName="picture1" refType="w" fact="0.8667"/>
                  <dgm:constr type="ctrY" for="ch" forName="picture1" refType="h" fact="0.8922"/>
                  <dgm:constr type="w" for="ch" forName="picture1" refType="w" fact="0.1363"/>
                  <dgm:constr type="h" for="ch" forName="picture1" refType="h" fact="0.2113"/>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5895"/>
                  <dgm:constr type="t" for="ch" forName="parTx2" refType="h" fact="0.762"/>
                  <dgm:constr type="w" for="ch" forName="parTx2" refType="w" fact="0.294"/>
                  <dgm:constr type="h" for="ch" forName="parTx2" refType="h" fact="0.1222"/>
                  <dgm:constr type="ctrX" for="ch" forName="picture2" refType="w" fact="0.6028"/>
                  <dgm:constr type="ctrY" for="ch" forName="picture2" refType="h" fact="0.7447"/>
                  <dgm:constr type="w" for="ch" forName="picture2" refType="w" fact="0.1363"/>
                  <dgm:constr type="h" for="ch" forName="picture2" refType="h" fact="0.2113"/>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771"/>
                  <dgm:constr type="t" for="ch" forName="parTx3" refType="h" fact="0.5294"/>
                  <dgm:constr type="w" for="ch" forName="parTx3" refType="w" fact="0.294"/>
                  <dgm:constr type="h" for="ch" forName="parTx3" refType="h" fact="0.1222"/>
                  <dgm:constr type="ctrX" for="ch" forName="picture3" refType="w" fact="0.4905"/>
                  <dgm:constr type="ctrY" for="ch" forName="picture3" refType="h" fact="0.5121"/>
                  <dgm:constr type="w" for="ch" forName="picture3" refType="w" fact="0.1363"/>
                  <dgm:constr type="h" for="ch" forName="picture3" refType="h" fact="0.2113"/>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4278"/>
                  <dgm:constr type="t" for="ch" forName="parTx4" refType="h" fact="0.2523"/>
                  <dgm:constr type="w" for="ch" forName="parTx4" refType="w" fact="0.294"/>
                  <dgm:constr type="h" for="ch" forName="parTx4" refType="h" fact="0.1222"/>
                  <dgm:constr type="ctrX" for="ch" forName="picture4" refType="w" fact="0.4412"/>
                  <dgm:constr type="ctrY" for="ch" forName="picture4" refType="h" fact="0.235"/>
                  <dgm:constr type="w" for="ch" forName="picture4" refType="w" fact="0.1363"/>
                  <dgm:constr type="h" for="ch" forName="picture4" refType="h" fact="0.2113"/>
                  <dgm:constr type="r" for="ch" forName="desTx4" refType="l" refFor="ch" refForName="parTx4"/>
                  <dgm:constr type="l" for="ch" forName="desTx4"/>
                  <dgm:constr type="t" for="ch" forName="desTx4" refType="t" refFor="ch" refForName="parTx4"/>
                  <dgm:constr type="h" for="ch" forName="desTx4" refType="h" refFor="ch" refForName="parTx4"/>
                </dgm:constrLst>
              </dgm:if>
              <dgm:else name="Name41">
                <dgm:alg type="composite">
                  <dgm:param type="ar" val="1.26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userD" refType="w" fact="0.0167"/>
                  <dgm:constr type="ctrX" for="ch" forName="dot1" refType="w" fact="0.6022"/>
                  <dgm:constr type="ctrY" for="ch" forName="dot1" refType="h" fact="0.8215"/>
                  <dgm:constr type="w" for="ch" forName="dot1" refType="userD"/>
                  <dgm:constr type="h" for="ch" forName="dot1" refType="userD"/>
                  <dgm:constr type="ctrX" for="ch" forName="dot2" refType="w" fact="0.6394"/>
                  <dgm:constr type="ctrY" for="ch" forName="dot2" refType="h" fact="0.843"/>
                  <dgm:constr type="w" for="ch" forName="dot2" refType="userD"/>
                  <dgm:constr type="h" for="ch" forName="dot2" refType="userD"/>
                  <dgm:constr type="ctrX" for="ch" forName="dot3" refType="w" fact="0.6777"/>
                  <dgm:constr type="ctrY" for="ch" forName="dot3" refType="h" fact="0.8607"/>
                  <dgm:constr type="w" for="ch" forName="dot3" refType="userD"/>
                  <dgm:constr type="h" for="ch" forName="dot3" refType="userD"/>
                  <dgm:constr type="ctrX" for="ch" forName="dot4" refType="w" fact="0.7171"/>
                  <dgm:constr type="ctrY" for="ch" forName="dot4" refType="h" fact="0.8745"/>
                  <dgm:constr type="w" for="ch" forName="dot4" refType="userD"/>
                  <dgm:constr type="h" for="ch" forName="dot4" refType="userD"/>
                  <dgm:constr type="ctrX" for="ch" forName="dot5" refType="w" fact="0.4283"/>
                  <dgm:constr type="ctrY" for="ch" forName="dot5" refType="h" fact="0.6419"/>
                  <dgm:constr type="w" for="ch" forName="dot5" refType="userD"/>
                  <dgm:constr type="h" for="ch" forName="dot5" refType="userD"/>
                  <dgm:constr type="ctrX" for="ch" forName="dot6" refType="w" fact="0.3291"/>
                  <dgm:constr type="ctrY" for="ch" forName="dot6" refType="h" fact="0.3784"/>
                  <dgm:constr type="w" for="ch" forName="dot6" refType="userD"/>
                  <dgm:constr type="h" for="ch" forName="dot6" refType="userD"/>
                  <dgm:constr type="ctrX" for="ch" forName="dotArrow1" refType="w" fact="0.3559"/>
                  <dgm:constr type="ctrY" for="ch" forName="dotArrow1" refType="h" fact="0.0496"/>
                  <dgm:constr type="w" for="ch" forName="dotArrow1" refType="userD"/>
                  <dgm:constr type="h" for="ch" forName="dotArrow1" refType="userD"/>
                  <dgm:constr type="ctrX" for="ch" forName="dotArrow2" refType="w" fact="0.3321"/>
                  <dgm:constr type="ctrY" for="ch" forName="dotArrow2" refType="h" fact="0.0282"/>
                  <dgm:constr type="w" for="ch" forName="dotArrow2" refType="userD"/>
                  <dgm:constr type="h" for="ch" forName="dotArrow2" refType="userD"/>
                  <dgm:constr type="ctrX" for="ch" forName="dotArrow3" refType="w" fact="0.3083"/>
                  <dgm:constr type="ctrY" for="ch" forName="dotArrow3" refType="h" fact="0.0068"/>
                  <dgm:constr type="w" for="ch" forName="dotArrow3" refType="userD"/>
                  <dgm:constr type="h" for="ch" forName="dotArrow3" refType="userD"/>
                  <dgm:constr type="ctrX" for="ch" forName="dotArrow4" refType="w" fact="0.2845"/>
                  <dgm:constr type="ctrY" for="ch" forName="dotArrow4" refType="h" fact="0.0282"/>
                  <dgm:constr type="w" for="ch" forName="dotArrow4" refType="userD"/>
                  <dgm:constr type="h" for="ch" forName="dotArrow4" refType="userD"/>
                  <dgm:constr type="ctrX" for="ch" forName="dotArrow5" refType="w" fact="0.2606"/>
                  <dgm:constr type="ctrY" for="ch" forName="dotArrow5" refType="h" fact="0.0496"/>
                  <dgm:constr type="w" for="ch" forName="dotArrow5" refType="userD"/>
                  <dgm:constr type="h" for="ch" forName="dotArrow5" refType="userD"/>
                  <dgm:constr type="ctrX" for="ch" forName="dotArrow6" refType="w" fact="0.3083"/>
                  <dgm:constr type="ctrY" for="ch" forName="dotArrow6" refType="h" fact="0.052"/>
                  <dgm:constr type="w" for="ch" forName="dotArrow6" refType="userD"/>
                  <dgm:constr type="h" for="ch" forName="dotArrow6" refType="userD"/>
                  <dgm:constr type="ctrX" for="ch" forName="dotArrow7" refType="w" fact="0.3083"/>
                  <dgm:constr type="ctrY" for="ch" forName="dotArrow7" refType="h" fact="0.0972"/>
                  <dgm:constr type="w" for="ch" forName="dotArrow7" refType="userD"/>
                  <dgm:constr type="h" for="ch" forName="dotArrow7" refType="userD"/>
                  <dgm:constr type="r" for="ch" forName="parTx1" refType="w" fact="0.8207"/>
                  <dgm:constr type="t" for="ch" forName="parTx1" refType="h" fact="0.9064"/>
                  <dgm:constr type="w" for="ch" forName="parTx1" refType="w" fact="0.3595"/>
                  <dgm:constr type="h" for="ch" forName="parTx1" refType="h" fact="0.1222"/>
                  <dgm:constr type="ctrX" for="ch" forName="picture1" refType="w" fact="0.837"/>
                  <dgm:constr type="ctrY" for="ch" forName="picture1" refType="h" fact="0.8922"/>
                  <dgm:constr type="w" for="ch" forName="picture1" refType="w" fact="0.1667"/>
                  <dgm:constr type="h" for="ch" forName="picture1" refType="h" fact="0.2113"/>
                  <dgm:constr type="r" for="ch" forName="parTx2" refType="w" fact="0.498"/>
                  <dgm:constr type="t" for="ch" forName="parTx2" refType="h" fact="0.7589"/>
                  <dgm:constr type="w" for="ch" forName="parTx2" refType="w" fact="0.3595"/>
                  <dgm:constr type="h" for="ch" forName="parTx2" refType="h" fact="0.1222"/>
                  <dgm:constr type="ctrX" for="ch" forName="picture2" refType="w" fact="0.5143"/>
                  <dgm:constr type="ctrY" for="ch" forName="picture2" refType="h" fact="0.7447"/>
                  <dgm:constr type="w" for="ch" forName="picture2" refType="w" fact="0.1667"/>
                  <dgm:constr type="h" for="ch" forName="picture2" refType="h" fact="0.2113"/>
                  <dgm:constr type="r" for="ch" forName="parTx3" refType="w" fact="0.3606"/>
                  <dgm:constr type="t" for="ch" forName="parTx3" refType="h" fact="0.5263"/>
                  <dgm:constr type="w" for="ch" forName="parTx3" refType="w" fact="0.3595"/>
                  <dgm:constr type="h" for="ch" forName="parTx3" refType="h" fact="0.1222"/>
                  <dgm:constr type="ctrX" for="ch" forName="picture3" refType="w" fact="0.3769"/>
                  <dgm:constr type="ctrY" for="ch" forName="picture3" refType="h" fact="0.5121"/>
                  <dgm:constr type="w" for="ch" forName="picture3" refType="w" fact="0.1667"/>
                  <dgm:constr type="h" for="ch" forName="picture3" refType="h" fact="0.2113"/>
                  <dgm:constr type="r" for="ch" forName="parTx4" refType="w" fact="0.3003"/>
                  <dgm:constr type="t" for="ch" forName="parTx4" refType="h" fact="0.2492"/>
                  <dgm:constr type="w" for="ch" forName="parTx4" refType="w" fact="0.3595"/>
                  <dgm:constr type="h" for="ch" forName="parTx4" refType="h" fact="0.1222"/>
                  <dgm:constr type="ctrX" for="ch" forName="picture4" refType="w" fact="0.3166"/>
                  <dgm:constr type="ctrY" for="ch" forName="picture4" refType="h" fact="0.235"/>
                  <dgm:constr type="w" for="ch" forName="picture4" refType="w" fact="0.1667"/>
                  <dgm:constr type="h" for="ch" forName="picture4" refType="h" fact="0.2113"/>
                </dgm:constrLst>
              </dgm:else>
            </dgm:choose>
          </dgm:else>
        </dgm:choose>
      </dgm:if>
      <dgm:if name="Name42" axis="ch" ptType="node" func="cnt" op="equ" val="5">
        <dgm:choose name="Name43">
          <dgm:if name="Name44" func="var" arg="dir" op="equ" val="norm">
            <dgm:choose name="Name45">
              <dgm:if name="Name46" axis="des" func="maxDepth" op="gt" val="1">
                <dgm:alg type="composite">
                  <dgm:param type="ar" val="1.4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userD" refType="w" fact="0.0118"/>
                  <dgm:constr type="ctrX" for="ch" forName="dot1" refType="w" fact="0.3263"/>
                  <dgm:constr type="ctrY" for="ch" forName="dot1" refType="h" fact="0.8674"/>
                  <dgm:constr type="w" for="ch" forName="dot1" refType="userD"/>
                  <dgm:constr type="h" for="ch" forName="dot1" refType="userD"/>
                  <dgm:constr type="ctrX" for="ch" forName="dot2" refType="w" fact="0.3001"/>
                  <dgm:constr type="ctrY" for="ch" forName="dot2" refType="h" fact="0.8824"/>
                  <dgm:constr type="w" for="ch" forName="dot2" refType="userD"/>
                  <dgm:constr type="h" for="ch" forName="dot2" refType="userD"/>
                  <dgm:constr type="ctrX" for="ch" forName="dot3" refType="w" fact="0.2733"/>
                  <dgm:constr type="ctrY" for="ch" forName="dot3" refType="h" fact="0.8948"/>
                  <dgm:constr type="w" for="ch" forName="dot3" refType="userD"/>
                  <dgm:constr type="h" for="ch" forName="dot3" refType="userD"/>
                  <dgm:constr type="ctrX" for="ch" forName="dot4" refType="w" fact="0.2462"/>
                  <dgm:constr type="ctrY" for="ch" forName="dot4" refType="h" fact="0.9044"/>
                  <dgm:constr type="w" for="ch" forName="dot4" refType="userD"/>
                  <dgm:constr type="h" for="ch" forName="dot4" refType="userD"/>
                  <dgm:constr type="ctrX" for="ch" forName="dot5" refType="w" fact="0.4691"/>
                  <dgm:constr type="ctrY" for="ch" forName="dot5" refType="h" fact="0.7222"/>
                  <dgm:constr type="w" for="ch" forName="dot5" refType="userD"/>
                  <dgm:constr type="h" for="ch" forName="dot5" refType="userD"/>
                  <dgm:constr type="ctrX" for="ch" forName="dot6" refType="w" fact="0.4484"/>
                  <dgm:constr type="ctrY" for="ch" forName="dot6" refType="h" fact="0.7518"/>
                  <dgm:constr type="w" for="ch" forName="dot6" refType="userD"/>
                  <dgm:constr type="h" for="ch" forName="dot6" refType="userD"/>
                  <dgm:constr type="ctrX" for="ch" forName="dot7" refType="w" fact="0.5549"/>
                  <dgm:constr type="ctrY" for="ch" forName="dot7" refType="h" fact="0.5422"/>
                  <dgm:constr type="w" for="ch" forName="dot7" refType="userD"/>
                  <dgm:constr type="h" for="ch" forName="dot7" refType="userD"/>
                  <dgm:constr type="ctrX" for="ch" forName="dot8" refType="w" fact="0.601"/>
                  <dgm:constr type="ctrY" for="ch" forName="dot8" refType="h" fact="0.3229"/>
                  <dgm:constr type="w" for="ch" forName="dot8" refType="userD"/>
                  <dgm:constr type="h" for="ch" forName="dot8" refType="userD"/>
                  <dgm:constr type="ctrX" for="ch" forName="dotArrow1" refType="w" fact="0.5779"/>
                  <dgm:constr type="ctrY" for="ch" forName="dotArrow1" refType="h" fact="0.0635"/>
                  <dgm:constr type="w" for="ch" forName="dotArrow1" refType="userD"/>
                  <dgm:constr type="h" for="ch" forName="dotArrow1" refType="userD"/>
                  <dgm:constr type="ctrX" for="ch" forName="dotArrow2" refType="w" fact="0.5951"/>
                  <dgm:constr type="ctrY" for="ch" forName="dotArrow2" refType="h" fact="0.0448"/>
                  <dgm:constr type="w" for="ch" forName="dotArrow2" refType="userD"/>
                  <dgm:constr type="h" for="ch" forName="dotArrow2" refType="userD"/>
                  <dgm:constr type="ctrX" for="ch" forName="dotArrow3" refType="w" fact="0.6123"/>
                  <dgm:constr type="ctrY" for="ch" forName="dotArrow3" refType="h" fact="0.026"/>
                  <dgm:constr type="w" for="ch" forName="dotArrow3" refType="userD"/>
                  <dgm:constr type="h" for="ch" forName="dotArrow3" refType="userD"/>
                  <dgm:constr type="ctrX" for="ch" forName="dotArrow4" refType="w" fact="0.6295"/>
                  <dgm:constr type="ctrY" for="ch" forName="dotArrow4" refType="h" fact="0.0448"/>
                  <dgm:constr type="w" for="ch" forName="dotArrow4" refType="userD"/>
                  <dgm:constr type="h" for="ch" forName="dotArrow4" refType="userD"/>
                  <dgm:constr type="ctrX" for="ch" forName="dotArrow5" refType="w" fact="0.6467"/>
                  <dgm:constr type="ctrY" for="ch" forName="dotArrow5" refType="h" fact="0.0635"/>
                  <dgm:constr type="w" for="ch" forName="dotArrow5" refType="userD"/>
                  <dgm:constr type="h" for="ch" forName="dotArrow5" refType="userD"/>
                  <dgm:constr type="ctrX" for="ch" forName="dotArrow6" refType="w" fact="0.6123"/>
                  <dgm:constr type="ctrY" for="ch" forName="dotArrow6" refType="h" fact="0.0656"/>
                  <dgm:constr type="w" for="ch" forName="dotArrow6" refType="userD"/>
                  <dgm:constr type="h" for="ch" forName="dotArrow6" refType="userD"/>
                  <dgm:constr type="ctrX" for="ch" forName="dotArrow7" refType="w" fact="0.6123"/>
                  <dgm:constr type="ctrY" for="ch" forName="dotArrow7" refType="h" fact="0.1052"/>
                  <dgm:constr type="w" for="ch" forName="dotArrow7" refType="userD"/>
                  <dgm:constr type="h" for="ch" forName="dotArrow7" refType="userD"/>
                  <dgm:constr type="l" for="ch" forName="parTx1" refType="w" fact="0.1746"/>
                  <dgm:constr type="t" for="ch" forName="parTx1" refType="h" fact="0.9304"/>
                  <dgm:constr type="w" for="ch" forName="parTx1" refType="w" fact="0.2544"/>
                  <dgm:constr type="h" for="ch" forName="parTx1" refType="h" fact="0.0962"/>
                  <dgm:constr type="ctrX" for="ch" forName="picture1" refType="w" fact="0.1631"/>
                  <dgm:constr type="ctrY" for="ch" forName="picture1" refType="h" fact="0.9169"/>
                  <dgm:constr type="w" for="ch" forName="picture1" refType="w" fact="0.118"/>
                  <dgm:constr type="h" for="ch" forName="picture1" refType="h" fact="0.1663"/>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3982"/>
                  <dgm:constr type="t" for="ch" forName="parTx2" refType="h" fact="0.8167"/>
                  <dgm:constr type="w" for="ch" forName="parTx2" refType="w" fact="0.2544"/>
                  <dgm:constr type="h" for="ch" forName="parTx2" refType="h" fact="0.0962"/>
                  <dgm:constr type="ctrX" for="ch" forName="picture2" refType="w" fact="0.3866"/>
                  <dgm:constr type="ctrY" for="ch" forName="picture2" refType="h" fact="0.8032"/>
                  <dgm:constr type="w" for="ch" forName="picture2" refType="w" fact="0.118"/>
                  <dgm:constr type="h" for="ch" forName="picture2" refType="h" fact="0.1663"/>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194"/>
                  <dgm:constr type="t" for="ch" forName="parTx3" refType="h" fact="0.6524"/>
                  <dgm:constr type="w" for="ch" forName="parTx3" refType="w" fact="0.2544"/>
                  <dgm:constr type="h" for="ch" forName="parTx3" refType="h" fact="0.0962"/>
                  <dgm:constr type="ctrX" for="ch" forName="picture3" refType="w" fact="0.5078"/>
                  <dgm:constr type="ctrY" for="ch" forName="picture3" refType="h" fact="0.6389"/>
                  <dgm:constr type="w" for="ch" forName="picture3" refType="w" fact="0.118"/>
                  <dgm:constr type="h" for="ch" forName="picture3" refType="h" fact="0.1663"/>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5827"/>
                  <dgm:constr type="t" for="ch" forName="parTx4" refType="h" fact="0.4412"/>
                  <dgm:constr type="w" for="ch" forName="parTx4" refType="w" fact="0.2544"/>
                  <dgm:constr type="h" for="ch" forName="parTx4" refType="h" fact="0.0962"/>
                  <dgm:constr type="ctrX" for="ch" forName="picture4" refType="w" fact="0.5712"/>
                  <dgm:constr type="ctrY" for="ch" forName="picture4" refType="h" fact="0.4277"/>
                  <dgm:constr type="w" for="ch" forName="picture4" refType="w" fact="0.118"/>
                  <dgm:constr type="h" for="ch" forName="picture4" refType="h" fact="0.1663"/>
                  <dgm:constr type="l" for="ch" forName="desTx4" refType="r" refFor="ch" refForName="parTx4"/>
                  <dgm:constr type="r" for="ch" forName="desTx4" refType="w"/>
                  <dgm:constr type="t" for="ch" forName="desTx4" refType="t" refFor="ch" refForName="parTx4"/>
                  <dgm:constr type="h" for="ch" forName="desTx4" refType="h" refFor="ch" refForName="parTx4"/>
                  <dgm:constr type="l" for="ch" forName="parTx5" refType="w" fact="0.618"/>
                  <dgm:constr type="t" for="ch" forName="parTx5" refType="h" fact="0.2262"/>
                  <dgm:constr type="w" for="ch" forName="parTx5" refType="w" fact="0.2544"/>
                  <dgm:constr type="h" for="ch" forName="parTx5" refType="h" fact="0.0962"/>
                  <dgm:constr type="ctrX" for="ch" forName="picture5" refType="w" fact="0.6064"/>
                  <dgm:constr type="ctrY" for="ch" forName="picture5" refType="h" fact="0.2127"/>
                  <dgm:constr type="w" for="ch" forName="picture5" refType="w" fact="0.118"/>
                  <dgm:constr type="h" for="ch" forName="picture5" refType="h" fact="0.1663"/>
                  <dgm:constr type="l" for="ch" forName="desTx5" refType="r" refFor="ch" refForName="parTx5"/>
                  <dgm:constr type="r" for="ch" forName="desTx5" refType="w"/>
                  <dgm:constr type="t" for="ch" forName="desTx5" refType="t" refFor="ch" refForName="parTx5"/>
                  <dgm:constr type="h" for="ch" forName="desTx5" refType="h" refFor="ch" refForName="parTx5"/>
                </dgm:constrLst>
              </dgm:if>
              <dgm:else name="Name47">
                <dgm:alg type="composite">
                  <dgm:param type="ar" val="1.164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userD" refType="w" fact="0.0143"/>
                  <dgm:constr type="ctrX" for="ch" forName="dot1" refType="w" fact="0.3951"/>
                  <dgm:constr type="ctrY" for="ch" forName="dot1" refType="h" fact="0.8674"/>
                  <dgm:constr type="w" for="ch" forName="dot1" refType="userD"/>
                  <dgm:constr type="h" for="ch" forName="dot1" refType="userD"/>
                  <dgm:constr type="ctrX" for="ch" forName="dot2" refType="w" fact="0.3634"/>
                  <dgm:constr type="ctrY" for="ch" forName="dot2" refType="h" fact="0.8824"/>
                  <dgm:constr type="w" for="ch" forName="dot2" refType="userD"/>
                  <dgm:constr type="h" for="ch" forName="dot2" refType="userD"/>
                  <dgm:constr type="ctrX" for="ch" forName="dot3" refType="w" fact="0.331"/>
                  <dgm:constr type="ctrY" for="ch" forName="dot3" refType="h" fact="0.8948"/>
                  <dgm:constr type="w" for="ch" forName="dot3" refType="userD"/>
                  <dgm:constr type="h" for="ch" forName="dot3" refType="userD"/>
                  <dgm:constr type="ctrX" for="ch" forName="dot4" refType="w" fact="0.2981"/>
                  <dgm:constr type="ctrY" for="ch" forName="dot4" refType="h" fact="0.9044"/>
                  <dgm:constr type="w" for="ch" forName="dot4" refType="userD"/>
                  <dgm:constr type="h" for="ch" forName="dot4" refType="userD"/>
                  <dgm:constr type="ctrX" for="ch" forName="dot5" refType="w" fact="0.5681"/>
                  <dgm:constr type="ctrY" for="ch" forName="dot5" refType="h" fact="0.7222"/>
                  <dgm:constr type="w" for="ch" forName="dot5" refType="userD"/>
                  <dgm:constr type="h" for="ch" forName="dot5" refType="userD"/>
                  <dgm:constr type="ctrX" for="ch" forName="dot6" refType="w" fact="0.543"/>
                  <dgm:constr type="ctrY" for="ch" forName="dot6" refType="h" fact="0.7518"/>
                  <dgm:constr type="w" for="ch" forName="dot6" refType="userD"/>
                  <dgm:constr type="h" for="ch" forName="dot6" refType="userD"/>
                  <dgm:constr type="ctrX" for="ch" forName="dot7" refType="w" fact="0.672"/>
                  <dgm:constr type="ctrY" for="ch" forName="dot7" refType="h" fact="0.5422"/>
                  <dgm:constr type="w" for="ch" forName="dot7" refType="userD"/>
                  <dgm:constr type="h" for="ch" forName="dot7" refType="userD"/>
                  <dgm:constr type="ctrX" for="ch" forName="dot8" refType="w" fact="0.7278"/>
                  <dgm:constr type="ctrY" for="ch" forName="dot8" refType="h" fact="0.3229"/>
                  <dgm:constr type="w" for="ch" forName="dot8" refType="userD"/>
                  <dgm:constr type="h" for="ch" forName="dot8" refType="userD"/>
                  <dgm:constr type="ctrX" for="ch" forName="dotArrow1" refType="w" fact="0.6999"/>
                  <dgm:constr type="ctrY" for="ch" forName="dotArrow1" refType="h" fact="0.0635"/>
                  <dgm:constr type="w" for="ch" forName="dotArrow1" refType="userD"/>
                  <dgm:constr type="h" for="ch" forName="dotArrow1" refType="userD"/>
                  <dgm:constr type="ctrX" for="ch" forName="dotArrow2" refType="w" fact="0.7207"/>
                  <dgm:constr type="ctrY" for="ch" forName="dotArrow2" refType="h" fact="0.0448"/>
                  <dgm:constr type="w" for="ch" forName="dotArrow2" refType="userD"/>
                  <dgm:constr type="h" for="ch" forName="dotArrow2" refType="userD"/>
                  <dgm:constr type="ctrX" for="ch" forName="dotArrow3" refType="w" fact="0.7415"/>
                  <dgm:constr type="ctrY" for="ch" forName="dotArrow3" refType="h" fact="0.026"/>
                  <dgm:constr type="w" for="ch" forName="dotArrow3" refType="userD"/>
                  <dgm:constr type="h" for="ch" forName="dotArrow3" refType="userD"/>
                  <dgm:constr type="ctrX" for="ch" forName="dotArrow4" refType="w" fact="0.7624"/>
                  <dgm:constr type="ctrY" for="ch" forName="dotArrow4" refType="h" fact="0.0448"/>
                  <dgm:constr type="w" for="ch" forName="dotArrow4" refType="userD"/>
                  <dgm:constr type="h" for="ch" forName="dotArrow4" refType="userD"/>
                  <dgm:constr type="ctrX" for="ch" forName="dotArrow5" refType="w" fact="0.7832"/>
                  <dgm:constr type="ctrY" for="ch" forName="dotArrow5" refType="h" fact="0.0635"/>
                  <dgm:constr type="w" for="ch" forName="dotArrow5" refType="userD"/>
                  <dgm:constr type="h" for="ch" forName="dotArrow5" refType="userD"/>
                  <dgm:constr type="ctrX" for="ch" forName="dotArrow6" refType="w" fact="0.7415"/>
                  <dgm:constr type="ctrY" for="ch" forName="dotArrow6" refType="h" fact="0.0656"/>
                  <dgm:constr type="w" for="ch" forName="dotArrow6" refType="userD"/>
                  <dgm:constr type="h" for="ch" forName="dotArrow6" refType="userD"/>
                  <dgm:constr type="ctrX" for="ch" forName="dotArrow7" refType="w" fact="0.7415"/>
                  <dgm:constr type="ctrY" for="ch" forName="dotArrow7" refType="h" fact="0.1052"/>
                  <dgm:constr type="w" for="ch" forName="dotArrow7" refType="userD"/>
                  <dgm:constr type="h" for="ch" forName="dotArrow7" refType="userD"/>
                  <dgm:constr type="l" for="ch" forName="parTx1" refType="w" fact="0.2115"/>
                  <dgm:constr type="t" for="ch" forName="parTx1" refType="h" fact="0.928"/>
                  <dgm:constr type="w" for="ch" forName="parTx1" refType="w" fact="0.3081"/>
                  <dgm:constr type="h" for="ch" forName="parTx1" refType="h" fact="0.0962"/>
                  <dgm:constr type="ctrX" for="ch" forName="picture1" refType="w" fact="0.1975"/>
                  <dgm:constr type="ctrY" for="ch" forName="picture1" refType="h" fact="0.9169"/>
                  <dgm:constr type="w" for="ch" forName="picture1" refType="w" fact="0.1429"/>
                  <dgm:constr type="h" for="ch" forName="picture1" refType="h" fact="0.1663"/>
                  <dgm:constr type="l" for="ch" forName="parTx2" refType="w" fact="0.4822"/>
                  <dgm:constr type="t" for="ch" forName="parTx2" refType="h" fact="0.8143"/>
                  <dgm:constr type="w" for="ch" forName="parTx2" refType="w" fact="0.3081"/>
                  <dgm:constr type="h" for="ch" forName="parTx2" refType="h" fact="0.0962"/>
                  <dgm:constr type="ctrX" for="ch" forName="picture2" refType="w" fact="0.4682"/>
                  <dgm:constr type="ctrY" for="ch" forName="picture2" refType="h" fact="0.8032"/>
                  <dgm:constr type="w" for="ch" forName="picture2" refType="w" fact="0.1429"/>
                  <dgm:constr type="h" for="ch" forName="picture2" refType="h" fact="0.1663"/>
                  <dgm:constr type="l" for="ch" forName="parTx3" refType="w" fact="0.629"/>
                  <dgm:constr type="t" for="ch" forName="parTx3" refType="h" fact="0.65"/>
                  <dgm:constr type="w" for="ch" forName="parTx3" refType="w" fact="0.3081"/>
                  <dgm:constr type="h" for="ch" forName="parTx3" refType="h" fact="0.0962"/>
                  <dgm:constr type="ctrX" for="ch" forName="picture3" refType="w" fact="0.615"/>
                  <dgm:constr type="ctrY" for="ch" forName="picture3" refType="h" fact="0.6389"/>
                  <dgm:constr type="w" for="ch" forName="picture3" refType="w" fact="0.1429"/>
                  <dgm:constr type="h" for="ch" forName="picture3" refType="h" fact="0.1663"/>
                  <dgm:constr type="l" for="ch" forName="parTx4" refType="w" fact="0.7057"/>
                  <dgm:constr type="t" for="ch" forName="parTx4" refType="h" fact="0.4388"/>
                  <dgm:constr type="w" for="ch" forName="parTx4" refType="w" fact="0.3081"/>
                  <dgm:constr type="h" for="ch" forName="parTx4" refType="h" fact="0.0962"/>
                  <dgm:constr type="ctrX" for="ch" forName="picture4" refType="w" fact="0.6917"/>
                  <dgm:constr type="ctrY" for="ch" forName="picture4" refType="h" fact="0.4277"/>
                  <dgm:constr type="w" for="ch" forName="picture4" refType="w" fact="0.1429"/>
                  <dgm:constr type="h" for="ch" forName="picture4" refType="h" fact="0.1663"/>
                  <dgm:constr type="l" for="ch" forName="parTx5" refType="w" fact="0.7484"/>
                  <dgm:constr type="t" for="ch" forName="parTx5" refType="h" fact="0.2238"/>
                  <dgm:constr type="w" for="ch" forName="parTx5" refType="w" fact="0.3081"/>
                  <dgm:constr type="h" for="ch" forName="parTx5" refType="h" fact="0.0962"/>
                  <dgm:constr type="ctrX" for="ch" forName="picture5" refType="w" fact="0.7344"/>
                  <dgm:constr type="ctrY" for="ch" forName="picture5" refType="h" fact="0.2127"/>
                  <dgm:constr type="w" for="ch" forName="picture5" refType="w" fact="0.1429"/>
                  <dgm:constr type="h" for="ch" forName="picture5" refType="h" fact="0.1663"/>
                </dgm:constrLst>
              </dgm:else>
            </dgm:choose>
          </dgm:if>
          <dgm:else name="Name48">
            <dgm:choose name="Name49">
              <dgm:if name="Name50" axis="des" func="maxDepth" op="gt" val="1">
                <dgm:alg type="composite">
                  <dgm:param type="ar" val="1.4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userD" refType="w" fact="0.0118"/>
                  <dgm:constr type="ctrX" for="ch" forName="dot1" refType="w" fact="0.6737"/>
                  <dgm:constr type="ctrY" for="ch" forName="dot1" refType="h" fact="0.8674"/>
                  <dgm:constr type="w" for="ch" forName="dot1" refType="userD"/>
                  <dgm:constr type="h" for="ch" forName="dot1" refType="userD"/>
                  <dgm:constr type="ctrX" for="ch" forName="dot2" refType="w" fact="0.6999"/>
                  <dgm:constr type="ctrY" for="ch" forName="dot2" refType="h" fact="0.8824"/>
                  <dgm:constr type="w" for="ch" forName="dot2" refType="userD"/>
                  <dgm:constr type="h" for="ch" forName="dot2" refType="userD"/>
                  <dgm:constr type="ctrX" for="ch" forName="dot3" refType="w" fact="0.7267"/>
                  <dgm:constr type="ctrY" for="ch" forName="dot3" refType="h" fact="0.8948"/>
                  <dgm:constr type="w" for="ch" forName="dot3" refType="userD"/>
                  <dgm:constr type="h" for="ch" forName="dot3" refType="userD"/>
                  <dgm:constr type="ctrX" for="ch" forName="dot4" refType="w" fact="0.7538"/>
                  <dgm:constr type="ctrY" for="ch" forName="dot4" refType="h" fact="0.9044"/>
                  <dgm:constr type="w" for="ch" forName="dot4" refType="userD"/>
                  <dgm:constr type="h" for="ch" forName="dot4" refType="userD"/>
                  <dgm:constr type="ctrX" for="ch" forName="dot5" refType="w" fact="0.5309"/>
                  <dgm:constr type="ctrY" for="ch" forName="dot5" refType="h" fact="0.7222"/>
                  <dgm:constr type="w" for="ch" forName="dot5" refType="userD"/>
                  <dgm:constr type="h" for="ch" forName="dot5" refType="userD"/>
                  <dgm:constr type="ctrX" for="ch" forName="dot6" refType="w" fact="0.5516"/>
                  <dgm:constr type="ctrY" for="ch" forName="dot6" refType="h" fact="0.7518"/>
                  <dgm:constr type="w" for="ch" forName="dot6" refType="userD"/>
                  <dgm:constr type="h" for="ch" forName="dot6" refType="userD"/>
                  <dgm:constr type="ctrX" for="ch" forName="dot7" refType="w" fact="0.4451"/>
                  <dgm:constr type="ctrY" for="ch" forName="dot7" refType="h" fact="0.5422"/>
                  <dgm:constr type="w" for="ch" forName="dot7" refType="userD"/>
                  <dgm:constr type="h" for="ch" forName="dot7" refType="userD"/>
                  <dgm:constr type="ctrX" for="ch" forName="dot8" refType="w" fact="0.399"/>
                  <dgm:constr type="ctrY" for="ch" forName="dot8" refType="h" fact="0.3229"/>
                  <dgm:constr type="w" for="ch" forName="dot8" refType="userD"/>
                  <dgm:constr type="h" for="ch" forName="dot8" refType="userD"/>
                  <dgm:constr type="ctrX" for="ch" forName="dotArrow1" refType="w" fact="0.4221"/>
                  <dgm:constr type="ctrY" for="ch" forName="dotArrow1" refType="h" fact="0.0635"/>
                  <dgm:constr type="w" for="ch" forName="dotArrow1" refType="userD"/>
                  <dgm:constr type="h" for="ch" forName="dotArrow1" refType="userD"/>
                  <dgm:constr type="ctrX" for="ch" forName="dotArrow2" refType="w" fact="0.4049"/>
                  <dgm:constr type="ctrY" for="ch" forName="dotArrow2" refType="h" fact="0.0448"/>
                  <dgm:constr type="w" for="ch" forName="dotArrow2" refType="userD"/>
                  <dgm:constr type="h" for="ch" forName="dotArrow2" refType="userD"/>
                  <dgm:constr type="ctrX" for="ch" forName="dotArrow3" refType="w" fact="0.3877"/>
                  <dgm:constr type="ctrY" for="ch" forName="dotArrow3" refType="h" fact="0.026"/>
                  <dgm:constr type="w" for="ch" forName="dotArrow3" refType="userD"/>
                  <dgm:constr type="h" for="ch" forName="dotArrow3" refType="userD"/>
                  <dgm:constr type="ctrX" for="ch" forName="dotArrow4" refType="w" fact="0.3705"/>
                  <dgm:constr type="ctrY" for="ch" forName="dotArrow4" refType="h" fact="0.0448"/>
                  <dgm:constr type="w" for="ch" forName="dotArrow4" refType="userD"/>
                  <dgm:constr type="h" for="ch" forName="dotArrow4" refType="userD"/>
                  <dgm:constr type="ctrX" for="ch" forName="dotArrow5" refType="w" fact="0.3533"/>
                  <dgm:constr type="ctrY" for="ch" forName="dotArrow5" refType="h" fact="0.0635"/>
                  <dgm:constr type="w" for="ch" forName="dotArrow5" refType="userD"/>
                  <dgm:constr type="h" for="ch" forName="dotArrow5" refType="userD"/>
                  <dgm:constr type="ctrX" for="ch" forName="dotArrow6" refType="w" fact="0.3877"/>
                  <dgm:constr type="ctrY" for="ch" forName="dotArrow6" refType="h" fact="0.0656"/>
                  <dgm:constr type="w" for="ch" forName="dotArrow6" refType="userD"/>
                  <dgm:constr type="h" for="ch" forName="dotArrow6" refType="userD"/>
                  <dgm:constr type="ctrX" for="ch" forName="dotArrow7" refType="w" fact="0.3877"/>
                  <dgm:constr type="ctrY" for="ch" forName="dotArrow7" refType="h" fact="0.1052"/>
                  <dgm:constr type="w" for="ch" forName="dotArrow7" refType="userD"/>
                  <dgm:constr type="h" for="ch" forName="dotArrow7" refType="userD"/>
                  <dgm:constr type="r" for="ch" forName="parTx1" refType="w" fact="0.8254"/>
                  <dgm:constr type="t" for="ch" forName="parTx1" refType="h" fact="0.9304"/>
                  <dgm:constr type="w" for="ch" forName="parTx1" refType="w" fact="0.2544"/>
                  <dgm:constr type="h" for="ch" forName="parTx1" refType="h" fact="0.0962"/>
                  <dgm:constr type="ctrX" for="ch" forName="picture1" refType="w" fact="0.8369"/>
                  <dgm:constr type="ctrY" for="ch" forName="picture1" refType="h" fact="0.9169"/>
                  <dgm:constr type="w" for="ch" forName="picture1" refType="w" fact="0.118"/>
                  <dgm:constr type="h" for="ch" forName="picture1" refType="h" fact="0.1663"/>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6018"/>
                  <dgm:constr type="t" for="ch" forName="parTx2" refType="h" fact="0.8167"/>
                  <dgm:constr type="w" for="ch" forName="parTx2" refType="w" fact="0.2544"/>
                  <dgm:constr type="h" for="ch" forName="parTx2" refType="h" fact="0.0962"/>
                  <dgm:constr type="ctrX" for="ch" forName="picture2" refType="w" fact="0.6134"/>
                  <dgm:constr type="ctrY" for="ch" forName="picture2" refType="h" fact="0.8032"/>
                  <dgm:constr type="w" for="ch" forName="picture2" refType="w" fact="0.118"/>
                  <dgm:constr type="h" for="ch" forName="picture2" refType="h" fact="0.1663"/>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806"/>
                  <dgm:constr type="t" for="ch" forName="parTx3" refType="h" fact="0.6524"/>
                  <dgm:constr type="w" for="ch" forName="parTx3" refType="w" fact="0.2544"/>
                  <dgm:constr type="h" for="ch" forName="parTx3" refType="h" fact="0.0962"/>
                  <dgm:constr type="ctrX" for="ch" forName="picture3" refType="w" fact="0.4922"/>
                  <dgm:constr type="ctrY" for="ch" forName="picture3" refType="h" fact="0.6389"/>
                  <dgm:constr type="w" for="ch" forName="picture3" refType="w" fact="0.118"/>
                  <dgm:constr type="h" for="ch" forName="picture3" refType="h" fact="0.1663"/>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4173"/>
                  <dgm:constr type="t" for="ch" forName="parTx4" refType="h" fact="0.4412"/>
                  <dgm:constr type="w" for="ch" forName="parTx4" refType="w" fact="0.2544"/>
                  <dgm:constr type="h" for="ch" forName="parTx4" refType="h" fact="0.0962"/>
                  <dgm:constr type="ctrX" for="ch" forName="picture4" refType="w" fact="0.4288"/>
                  <dgm:constr type="ctrY" for="ch" forName="picture4" refType="h" fact="0.4277"/>
                  <dgm:constr type="w" for="ch" forName="picture4" refType="w" fact="0.118"/>
                  <dgm:constr type="h" for="ch" forName="picture4" refType="h" fact="0.1663"/>
                  <dgm:constr type="r" for="ch" forName="desTx4" refType="l" refFor="ch" refForName="parTx4"/>
                  <dgm:constr type="l" for="ch" forName="desTx4"/>
                  <dgm:constr type="t" for="ch" forName="desTx4" refType="t" refFor="ch" refForName="parTx4"/>
                  <dgm:constr type="h" for="ch" forName="desTx4" refType="h" refFor="ch" refForName="parTx4"/>
                  <dgm:constr type="r" for="ch" forName="parTx5" refType="w" fact="0.382"/>
                  <dgm:constr type="t" for="ch" forName="parTx5" refType="h" fact="0.2262"/>
                  <dgm:constr type="w" for="ch" forName="parTx5" refType="w" fact="0.2544"/>
                  <dgm:constr type="h" for="ch" forName="parTx5" refType="h" fact="0.0962"/>
                  <dgm:constr type="ctrX" for="ch" forName="picture5" refType="w" fact="0.3936"/>
                  <dgm:constr type="ctrY" for="ch" forName="picture5" refType="h" fact="0.2127"/>
                  <dgm:constr type="w" for="ch" forName="picture5" refType="w" fact="0.118"/>
                  <dgm:constr type="h" for="ch" forName="picture5" refType="h" fact="0.1663"/>
                  <dgm:constr type="r" for="ch" forName="desTx5" refType="l" refFor="ch" refForName="parTx5"/>
                  <dgm:constr type="l" for="ch" forName="desTx5"/>
                  <dgm:constr type="t" for="ch" forName="desTx5" refType="t" refFor="ch" refForName="parTx5"/>
                  <dgm:constr type="h" for="ch" forName="desTx5" refType="h" refFor="ch" refForName="parTx5"/>
                </dgm:constrLst>
              </dgm:if>
              <dgm:else name="Name51">
                <dgm:alg type="composite">
                  <dgm:param type="ar" val="1.164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userD" refType="w" fact="0.0143"/>
                  <dgm:constr type="ctrX" for="ch" forName="dot1" refType="w" fact="0.6049"/>
                  <dgm:constr type="ctrY" for="ch" forName="dot1" refType="h" fact="0.8674"/>
                  <dgm:constr type="w" for="ch" forName="dot1" refType="userD"/>
                  <dgm:constr type="h" for="ch" forName="dot1" refType="userD"/>
                  <dgm:constr type="ctrX" for="ch" forName="dot2" refType="w" fact="0.6366"/>
                  <dgm:constr type="ctrY" for="ch" forName="dot2" refType="h" fact="0.8824"/>
                  <dgm:constr type="w" for="ch" forName="dot2" refType="userD"/>
                  <dgm:constr type="h" for="ch" forName="dot2" refType="userD"/>
                  <dgm:constr type="ctrX" for="ch" forName="dot3" refType="w" fact="0.669"/>
                  <dgm:constr type="ctrY" for="ch" forName="dot3" refType="h" fact="0.8948"/>
                  <dgm:constr type="w" for="ch" forName="dot3" refType="userD"/>
                  <dgm:constr type="h" for="ch" forName="dot3" refType="userD"/>
                  <dgm:constr type="ctrX" for="ch" forName="dot4" refType="w" fact="0.7019"/>
                  <dgm:constr type="ctrY" for="ch" forName="dot4" refType="h" fact="0.9044"/>
                  <dgm:constr type="w" for="ch" forName="dot4" refType="userD"/>
                  <dgm:constr type="h" for="ch" forName="dot4" refType="userD"/>
                  <dgm:constr type="ctrX" for="ch" forName="dot5" refType="w" fact="0.4319"/>
                  <dgm:constr type="ctrY" for="ch" forName="dot5" refType="h" fact="0.7222"/>
                  <dgm:constr type="w" for="ch" forName="dot5" refType="userD"/>
                  <dgm:constr type="h" for="ch" forName="dot5" refType="userD"/>
                  <dgm:constr type="ctrX" for="ch" forName="dot6" refType="w" fact="0.457"/>
                  <dgm:constr type="ctrY" for="ch" forName="dot6" refType="h" fact="0.7518"/>
                  <dgm:constr type="w" for="ch" forName="dot6" refType="userD"/>
                  <dgm:constr type="h" for="ch" forName="dot6" refType="userD"/>
                  <dgm:constr type="ctrX" for="ch" forName="dot7" refType="w" fact="0.328"/>
                  <dgm:constr type="ctrY" for="ch" forName="dot7" refType="h" fact="0.5422"/>
                  <dgm:constr type="w" for="ch" forName="dot7" refType="userD"/>
                  <dgm:constr type="h" for="ch" forName="dot7" refType="userD"/>
                  <dgm:constr type="ctrX" for="ch" forName="dot8" refType="w" fact="0.2722"/>
                  <dgm:constr type="ctrY" for="ch" forName="dot8" refType="h" fact="0.3229"/>
                  <dgm:constr type="w" for="ch" forName="dot8" refType="userD"/>
                  <dgm:constr type="h" for="ch" forName="dot8" refType="userD"/>
                  <dgm:constr type="ctrX" for="ch" forName="dotArrow1" refType="w" fact="0.3001"/>
                  <dgm:constr type="ctrY" for="ch" forName="dotArrow1" refType="h" fact="0.0635"/>
                  <dgm:constr type="w" for="ch" forName="dotArrow1" refType="userD"/>
                  <dgm:constr type="h" for="ch" forName="dotArrow1" refType="userD"/>
                  <dgm:constr type="ctrX" for="ch" forName="dotArrow2" refType="w" fact="0.2793"/>
                  <dgm:constr type="ctrY" for="ch" forName="dotArrow2" refType="h" fact="0.0448"/>
                  <dgm:constr type="w" for="ch" forName="dotArrow2" refType="userD"/>
                  <dgm:constr type="h" for="ch" forName="dotArrow2" refType="userD"/>
                  <dgm:constr type="ctrX" for="ch" forName="dotArrow3" refType="w" fact="0.2585"/>
                  <dgm:constr type="ctrY" for="ch" forName="dotArrow3" refType="h" fact="0.026"/>
                  <dgm:constr type="w" for="ch" forName="dotArrow3" refType="userD"/>
                  <dgm:constr type="h" for="ch" forName="dotArrow3" refType="userD"/>
                  <dgm:constr type="ctrX" for="ch" forName="dotArrow4" refType="w" fact="0.2376"/>
                  <dgm:constr type="ctrY" for="ch" forName="dotArrow4" refType="h" fact="0.0448"/>
                  <dgm:constr type="w" for="ch" forName="dotArrow4" refType="userD"/>
                  <dgm:constr type="h" for="ch" forName="dotArrow4" refType="userD"/>
                  <dgm:constr type="ctrX" for="ch" forName="dotArrow5" refType="w" fact="0.2168"/>
                  <dgm:constr type="ctrY" for="ch" forName="dotArrow5" refType="h" fact="0.0635"/>
                  <dgm:constr type="w" for="ch" forName="dotArrow5" refType="userD"/>
                  <dgm:constr type="h" for="ch" forName="dotArrow5" refType="userD"/>
                  <dgm:constr type="ctrX" for="ch" forName="dotArrow6" refType="w" fact="0.2585"/>
                  <dgm:constr type="ctrY" for="ch" forName="dotArrow6" refType="h" fact="0.0656"/>
                  <dgm:constr type="w" for="ch" forName="dotArrow6" refType="userD"/>
                  <dgm:constr type="h" for="ch" forName="dotArrow6" refType="userD"/>
                  <dgm:constr type="ctrX" for="ch" forName="dotArrow7" refType="w" fact="0.2585"/>
                  <dgm:constr type="ctrY" for="ch" forName="dotArrow7" refType="h" fact="0.1052"/>
                  <dgm:constr type="w" for="ch" forName="dotArrow7" refType="userD"/>
                  <dgm:constr type="h" for="ch" forName="dotArrow7" refType="userD"/>
                  <dgm:constr type="r" for="ch" forName="parTx1" refType="w" fact="0.7885"/>
                  <dgm:constr type="t" for="ch" forName="parTx1" refType="h" fact="0.928"/>
                  <dgm:constr type="w" for="ch" forName="parTx1" refType="w" fact="0.3081"/>
                  <dgm:constr type="h" for="ch" forName="parTx1" refType="h" fact="0.0962"/>
                  <dgm:constr type="ctrX" for="ch" forName="picture1" refType="w" fact="0.8025"/>
                  <dgm:constr type="ctrY" for="ch" forName="picture1" refType="h" fact="0.9169"/>
                  <dgm:constr type="w" for="ch" forName="picture1" refType="w" fact="0.1429"/>
                  <dgm:constr type="h" for="ch" forName="picture1" refType="h" fact="0.1663"/>
                  <dgm:constr type="r" for="ch" forName="parTx2" refType="w" fact="0.5178"/>
                  <dgm:constr type="t" for="ch" forName="parTx2" refType="h" fact="0.8143"/>
                  <dgm:constr type="w" for="ch" forName="parTx2" refType="w" fact="0.3081"/>
                  <dgm:constr type="h" for="ch" forName="parTx2" refType="h" fact="0.0962"/>
                  <dgm:constr type="ctrX" for="ch" forName="picture2" refType="w" fact="0.5318"/>
                  <dgm:constr type="ctrY" for="ch" forName="picture2" refType="h" fact="0.8032"/>
                  <dgm:constr type="w" for="ch" forName="picture2" refType="w" fact="0.1429"/>
                  <dgm:constr type="h" for="ch" forName="picture2" refType="h" fact="0.1663"/>
                  <dgm:constr type="r" for="ch" forName="parTx3" refType="w" fact="0.371"/>
                  <dgm:constr type="t" for="ch" forName="parTx3" refType="h" fact="0.65"/>
                  <dgm:constr type="w" for="ch" forName="parTx3" refType="w" fact="0.3081"/>
                  <dgm:constr type="h" for="ch" forName="parTx3" refType="h" fact="0.0962"/>
                  <dgm:constr type="ctrX" for="ch" forName="picture3" refType="w" fact="0.385"/>
                  <dgm:constr type="ctrY" for="ch" forName="picture3" refType="h" fact="0.6389"/>
                  <dgm:constr type="w" for="ch" forName="picture3" refType="w" fact="0.1429"/>
                  <dgm:constr type="h" for="ch" forName="picture3" refType="h" fact="0.1663"/>
                  <dgm:constr type="r" for="ch" forName="parTx4" refType="w" fact="0.2943"/>
                  <dgm:constr type="t" for="ch" forName="parTx4" refType="h" fact="0.4388"/>
                  <dgm:constr type="w" for="ch" forName="parTx4" refType="w" fact="0.3081"/>
                  <dgm:constr type="h" for="ch" forName="parTx4" refType="h" fact="0.0962"/>
                  <dgm:constr type="ctrX" for="ch" forName="picture4" refType="w" fact="0.3083"/>
                  <dgm:constr type="ctrY" for="ch" forName="picture4" refType="h" fact="0.4277"/>
                  <dgm:constr type="w" for="ch" forName="picture4" refType="w" fact="0.1429"/>
                  <dgm:constr type="h" for="ch" forName="picture4" refType="h" fact="0.1663"/>
                  <dgm:constr type="r" for="ch" forName="parTx5" refType="w" fact="0.2516"/>
                  <dgm:constr type="t" for="ch" forName="parTx5" refType="h" fact="0.2238"/>
                  <dgm:constr type="w" for="ch" forName="parTx5" refType="w" fact="0.3081"/>
                  <dgm:constr type="h" for="ch" forName="parTx5" refType="h" fact="0.0962"/>
                  <dgm:constr type="ctrX" for="ch" forName="picture5" refType="w" fact="0.2656"/>
                  <dgm:constr type="ctrY" for="ch" forName="picture5" refType="h" fact="0.2127"/>
                  <dgm:constr type="w" for="ch" forName="picture5" refType="w" fact="0.1429"/>
                  <dgm:constr type="h" for="ch" forName="picture5" refType="h" fact="0.1663"/>
                </dgm:constrLst>
              </dgm:else>
            </dgm:choose>
          </dgm:else>
        </dgm:choose>
      </dgm:if>
      <dgm:if name="Name52" axis="ch" ptType="node" func="cnt" op="equ" val="6">
        <dgm:choose name="Name53">
          <dgm:if name="Name54" func="var" arg="dir" op="equ" val="norm">
            <dgm:choose name="Name55">
              <dgm:if name="Name56" axis="des" func="maxDepth" op="gt" val="1">
                <dgm:alg type="composite">
                  <dgm:param type="ar" val="1.3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userD" refType="w" fact="0.0105"/>
                  <dgm:constr type="ctrX" for="ch" forName="dot1" refType="w" fact="0.3608"/>
                  <dgm:constr type="ctrY" for="ch" forName="dot1" refType="h" fact="0.8839"/>
                  <dgm:constr type="w" for="ch" forName="dot1" refType="userD"/>
                  <dgm:constr type="h" for="ch" forName="dot1" refType="userD"/>
                  <dgm:constr type="ctrX" for="ch" forName="dot2" refType="w" fact="0.3384"/>
                  <dgm:constr type="ctrY" for="ch" forName="dot2" refType="h" fact="0.8967"/>
                  <dgm:constr type="w" for="ch" forName="dot2" refType="userD"/>
                  <dgm:constr type="h" for="ch" forName="dot2" refType="userD"/>
                  <dgm:constr type="ctrX" for="ch" forName="dot3" refType="w" fact="0.3155"/>
                  <dgm:constr type="ctrY" for="ch" forName="dot3" refType="h" fact="0.9076"/>
                  <dgm:constr type="w" for="ch" forName="dot3" refType="userD"/>
                  <dgm:constr type="h" for="ch" forName="dot3" refType="userD"/>
                  <dgm:constr type="ctrX" for="ch" forName="dot4" refType="w" fact="0.2923"/>
                  <dgm:constr type="ctrY" for="ch" forName="dot4" refType="h" fact="0.9165"/>
                  <dgm:constr type="w" for="ch" forName="dot4" refType="userD"/>
                  <dgm:constr type="h" for="ch" forName="dot4" refType="userD"/>
                  <dgm:constr type="ctrX" for="ch" forName="dot5" refType="w" fact="0.2688"/>
                  <dgm:constr type="ctrY" for="ch" forName="dot5" refType="h" fact="0.9234"/>
                  <dgm:constr type="w" for="ch" forName="dot5" refType="userD"/>
                  <dgm:constr type="h" for="ch" forName="dot5" refType="userD"/>
                  <dgm:constr type="ctrX" for="ch" forName="dot6" refType="w" fact="0.4883"/>
                  <dgm:constr type="ctrY" for="ch" forName="dot6" refType="h" fact="0.764"/>
                  <dgm:constr type="w" for="ch" forName="dot6" refType="userD"/>
                  <dgm:constr type="h" for="ch" forName="dot6" refType="userD"/>
                  <dgm:constr type="ctrX" for="ch" forName="dot7" refType="w" fact="0.4695"/>
                  <dgm:constr type="ctrY" for="ch" forName="dot7" refType="h" fact="0.7878"/>
                  <dgm:constr type="w" for="ch" forName="dot7" refType="userD"/>
                  <dgm:constr type="h" for="ch" forName="dot7" refType="userD"/>
                  <dgm:constr type="ctrX" for="ch" forName="dot8" refType="w" fact="0.5696"/>
                  <dgm:constr type="ctrY" for="ch" forName="dot8" refType="h" fact="0.6227"/>
                  <dgm:constr type="w" for="ch" forName="dot8" refType="userD"/>
                  <dgm:constr type="h" for="ch" forName="dot8" refType="userD"/>
                  <dgm:constr type="ctrX" for="ch" forName="dot9" refType="w" fact="0.6247"/>
                  <dgm:constr type="ctrY" for="ch" forName="dot9" refType="h" fact="0.4556"/>
                  <dgm:constr type="w" for="ch" forName="dot9" refType="userD"/>
                  <dgm:constr type="h" for="ch" forName="dot9" refType="userD"/>
                  <dgm:constr type="ctrX" for="ch" forName="dot10" refType="w" fact="0.6509"/>
                  <dgm:constr type="ctrY" for="ch" forName="dot10" refType="h" fact="0.2816"/>
                  <dgm:constr type="w" for="ch" forName="dot10" refType="userD"/>
                  <dgm:constr type="h" for="ch" forName="dot10" refType="userD"/>
                  <dgm:constr type="ctrX" for="ch" forName="dotArrow1" refType="w" fact="0.6281"/>
                  <dgm:constr type="ctrY" for="ch" forName="dotArrow1" refType="h" fact="0.0748"/>
                  <dgm:constr type="w" for="ch" forName="dotArrow1" refType="userD"/>
                  <dgm:constr type="h" for="ch" forName="dotArrow1" refType="userD"/>
                  <dgm:constr type="ctrX" for="ch" forName="dotArrow2" refType="w" fact="0.6437"/>
                  <dgm:constr type="ctrY" for="ch" forName="dotArrow2" refType="h" fact="0.0581"/>
                  <dgm:constr type="w" for="ch" forName="dotArrow2" refType="userD"/>
                  <dgm:constr type="h" for="ch" forName="dotArrow2" refType="userD"/>
                  <dgm:constr type="ctrX" for="ch" forName="dotArrow3" refType="w" fact="0.6593"/>
                  <dgm:constr type="ctrY" for="ch" forName="dotArrow3" refType="h" fact="0.0414"/>
                  <dgm:constr type="w" for="ch" forName="dotArrow3" refType="userD"/>
                  <dgm:constr type="h" for="ch" forName="dotArrow3" refType="userD"/>
                  <dgm:constr type="ctrX" for="ch" forName="dotArrow4" refType="w" fact="0.675"/>
                  <dgm:constr type="ctrY" for="ch" forName="dotArrow4" refType="h" fact="0.0581"/>
                  <dgm:constr type="w" for="ch" forName="dotArrow4" refType="userD"/>
                  <dgm:constr type="h" for="ch" forName="dotArrow4" refType="userD"/>
                  <dgm:constr type="ctrX" for="ch" forName="dotArrow5" refType="w" fact="0.6906"/>
                  <dgm:constr type="ctrY" for="ch" forName="dotArrow5" refType="h" fact="0.0748"/>
                  <dgm:constr type="w" for="ch" forName="dotArrow5" refType="userD"/>
                  <dgm:constr type="h" for="ch" forName="dotArrow5" refType="userD"/>
                  <dgm:constr type="ctrX" for="ch" forName="dotArrow6" refType="w" fact="0.6593"/>
                  <dgm:constr type="ctrY" for="ch" forName="dotArrow6" refType="h" fact="0.0766"/>
                  <dgm:constr type="w" for="ch" forName="dotArrow6" refType="userD"/>
                  <dgm:constr type="h" for="ch" forName="dotArrow6" refType="userD"/>
                  <dgm:constr type="ctrX" for="ch" forName="dotArrow7" refType="w" fact="0.6593"/>
                  <dgm:constr type="ctrY" for="ch" forName="dotArrow7" refType="h" fact="0.1118"/>
                  <dgm:constr type="w" for="ch" forName="dotArrow7" refType="userD"/>
                  <dgm:constr type="h" for="ch" forName="dotArrow7" refType="userD"/>
                  <dgm:constr type="l" for="ch" forName="parTx1" refType="w" fact="0.2091"/>
                  <dgm:constr type="t" for="ch" forName="parTx1" refType="h" fact="0.9433"/>
                  <dgm:constr type="w" for="ch" forName="parTx1" refType="w" fact="0.2275"/>
                  <dgm:constr type="h" for="ch" forName="parTx1" refType="h" fact="0.0811"/>
                  <dgm:constr type="ctrX" for="ch" forName="picture1" refType="w" fact="0.1988"/>
                  <dgm:constr type="ctrY" for="ch" forName="picture1" refType="h" fact="0.9322"/>
                  <dgm:constr type="w" for="ch" forName="picture1" refType="w" fact="0.1055"/>
                  <dgm:constr type="h" for="ch" forName="picture1" refType="h" fact="0.1403"/>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4273"/>
                  <dgm:constr type="t" for="ch" forName="parTx2" refType="h" fact="0.8468"/>
                  <dgm:constr type="w" for="ch" forName="parTx2" refType="w" fact="0.2275"/>
                  <dgm:constr type="h" for="ch" forName="parTx2" refType="h" fact="0.0811"/>
                  <dgm:constr type="ctrX" for="ch" forName="picture2" refType="w" fact="0.4169"/>
                  <dgm:constr type="ctrY" for="ch" forName="picture2" refType="h" fact="0.8357"/>
                  <dgm:constr type="w" for="ch" forName="picture2" refType="w" fact="0.1055"/>
                  <dgm:constr type="h" for="ch" forName="picture2" refType="h" fact="0.1403"/>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349"/>
                  <dgm:constr type="t" for="ch" forName="parTx3" refType="h" fact="0.7023"/>
                  <dgm:constr type="w" for="ch" forName="parTx3" refType="w" fact="0.2275"/>
                  <dgm:constr type="h" for="ch" forName="parTx3" refType="h" fact="0.0811"/>
                  <dgm:constr type="ctrX" for="ch" forName="picture3" refType="w" fact="0.5245"/>
                  <dgm:constr type="ctrY" for="ch" forName="picture3" refType="h" fact="0.6912"/>
                  <dgm:constr type="w" for="ch" forName="picture3" refType="w" fact="0.1055"/>
                  <dgm:constr type="h" for="ch" forName="picture3" refType="h" fact="0.1403"/>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5998"/>
                  <dgm:constr type="t" for="ch" forName="parTx4" refType="h" fact="0.5441"/>
                  <dgm:constr type="w" for="ch" forName="parTx4" refType="w" fact="0.2275"/>
                  <dgm:constr type="h" for="ch" forName="parTx4" refType="h" fact="0.0811"/>
                  <dgm:constr type="ctrX" for="ch" forName="picture4" refType="w" fact="0.5894"/>
                  <dgm:constr type="ctrY" for="ch" forName="picture4" refType="h" fact="0.533"/>
                  <dgm:constr type="w" for="ch" forName="picture4" refType="w" fact="0.1055"/>
                  <dgm:constr type="h" for="ch" forName="picture4" refType="h" fact="0.1403"/>
                  <dgm:constr type="l" for="ch" forName="desTx4" refType="r" refFor="ch" refForName="parTx4"/>
                  <dgm:constr type="r" for="ch" forName="desTx4" refType="w"/>
                  <dgm:constr type="t" for="ch" forName="desTx4" refType="t" refFor="ch" refForName="parTx4"/>
                  <dgm:constr type="h" for="ch" forName="desTx4" refType="h" refFor="ch" refForName="parTx4"/>
                  <dgm:constr type="l" for="ch" forName="parTx5" refType="w" fact="0.6416"/>
                  <dgm:constr type="t" for="ch" forName="parTx5" refType="h" fact="0.3737"/>
                  <dgm:constr type="w" for="ch" forName="parTx5" refType="w" fact="0.2275"/>
                  <dgm:constr type="h" for="ch" forName="parTx5" refType="h" fact="0.0811"/>
                  <dgm:constr type="ctrX" for="ch" forName="picture5" refType="w" fact="0.6313"/>
                  <dgm:constr type="ctrY" for="ch" forName="picture5" refType="h" fact="0.3626"/>
                  <dgm:constr type="w" for="ch" forName="picture5" refType="w" fact="0.1055"/>
                  <dgm:constr type="h" for="ch" forName="picture5" refType="h" fact="0.1403"/>
                  <dgm:constr type="l" for="ch" forName="desTx5" refType="r" refFor="ch" refForName="parTx5"/>
                  <dgm:constr type="r" for="ch" forName="desTx5" refType="w"/>
                  <dgm:constr type="t" for="ch" forName="desTx5" refType="t" refFor="ch" refForName="parTx5"/>
                  <dgm:constr type="h" for="ch" forName="desTx5" refType="h" refFor="ch" refForName="parTx5"/>
                  <dgm:constr type="l" for="ch" forName="parTx6" refType="w" fact="0.6644"/>
                  <dgm:constr type="t" for="ch" forName="parTx6" refType="h" fact="0.2061"/>
                  <dgm:constr type="w" for="ch" forName="parTx6" refType="w" fact="0.2275"/>
                  <dgm:constr type="h" for="ch" forName="parTx6" refType="h" fact="0.0811"/>
                  <dgm:constr type="ctrX" for="ch" forName="picture6" refType="w" fact="0.6541"/>
                  <dgm:constr type="ctrY" for="ch" forName="picture6" refType="h" fact="0.195"/>
                  <dgm:constr type="w" for="ch" forName="picture6" refType="w" fact="0.1055"/>
                  <dgm:constr type="h" for="ch" forName="picture6" refType="h" fact="0.1403"/>
                  <dgm:constr type="l" for="ch" forName="desTx6" refType="r" refFor="ch" refForName="parTx6"/>
                  <dgm:constr type="r" for="ch" forName="desTx6" refType="w"/>
                  <dgm:constr type="t" for="ch" forName="desTx6" refType="t" refFor="ch" refForName="parTx6"/>
                  <dgm:constr type="h" for="ch" forName="desTx6" refType="h" refFor="ch" refForName="parTx6"/>
                </dgm:constrLst>
              </dgm:if>
              <dgm:else name="Name57">
                <dgm:alg type="composite">
                  <dgm:param type="ar" val="1.122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userD" refType="w" fact="0.0125"/>
                  <dgm:constr type="ctrX" for="ch" forName="dot1" refType="w" fact="0.4276"/>
                  <dgm:constr type="ctrY" for="ch" forName="dot1" refType="h" fact="0.8839"/>
                  <dgm:constr type="w" for="ch" forName="dot1" refType="userD"/>
                  <dgm:constr type="h" for="ch" forName="dot1" refType="userD"/>
                  <dgm:constr type="ctrX" for="ch" forName="dot2" refType="w" fact="0.401"/>
                  <dgm:constr type="ctrY" for="ch" forName="dot2" refType="h" fact="0.8967"/>
                  <dgm:constr type="w" for="ch" forName="dot2" refType="userD"/>
                  <dgm:constr type="h" for="ch" forName="dot2" refType="userD"/>
                  <dgm:constr type="ctrX" for="ch" forName="dot3" refType="w" fact="0.3739"/>
                  <dgm:constr type="ctrY" for="ch" forName="dot3" refType="h" fact="0.9076"/>
                  <dgm:constr type="w" for="ch" forName="dot3" refType="userD"/>
                  <dgm:constr type="h" for="ch" forName="dot3" refType="userD"/>
                  <dgm:constr type="ctrX" for="ch" forName="dot4" refType="w" fact="0.3464"/>
                  <dgm:constr type="ctrY" for="ch" forName="dot4" refType="h" fact="0.9165"/>
                  <dgm:constr type="w" for="ch" forName="dot4" refType="userD"/>
                  <dgm:constr type="h" for="ch" forName="dot4" refType="userD"/>
                  <dgm:constr type="ctrX" for="ch" forName="dot5" refType="w" fact="0.3186"/>
                  <dgm:constr type="ctrY" for="ch" forName="dot5" refType="h" fact="0.9234"/>
                  <dgm:constr type="w" for="ch" forName="dot5" refType="userD"/>
                  <dgm:constr type="h" for="ch" forName="dot5" refType="userD"/>
                  <dgm:constr type="ctrX" for="ch" forName="dot6" refType="w" fact="0.5786"/>
                  <dgm:constr type="ctrY" for="ch" forName="dot6" refType="h" fact="0.764"/>
                  <dgm:constr type="w" for="ch" forName="dot6" refType="userD"/>
                  <dgm:constr type="h" for="ch" forName="dot6" refType="userD"/>
                  <dgm:constr type="ctrX" for="ch" forName="dot7" refType="w" fact="0.5564"/>
                  <dgm:constr type="ctrY" for="ch" forName="dot7" refType="h" fact="0.7878"/>
                  <dgm:constr type="w" for="ch" forName="dot7" refType="userD"/>
                  <dgm:constr type="h" for="ch" forName="dot7" refType="userD"/>
                  <dgm:constr type="ctrX" for="ch" forName="dot8" refType="w" fact="0.675"/>
                  <dgm:constr type="ctrY" for="ch" forName="dot8" refType="h" fact="0.6227"/>
                  <dgm:constr type="w" for="ch" forName="dot8" refType="userD"/>
                  <dgm:constr type="h" for="ch" forName="dot8" refType="userD"/>
                  <dgm:constr type="ctrX" for="ch" forName="dot9" refType="w" fact="0.7403"/>
                  <dgm:constr type="ctrY" for="ch" forName="dot9" refType="h" fact="0.4556"/>
                  <dgm:constr type="w" for="ch" forName="dot9" refType="userD"/>
                  <dgm:constr type="h" for="ch" forName="dot9" refType="userD"/>
                  <dgm:constr type="ctrX" for="ch" forName="dot10" refType="w" fact="0.7714"/>
                  <dgm:constr type="ctrY" for="ch" forName="dot10" refType="h" fact="0.2816"/>
                  <dgm:constr type="w" for="ch" forName="dot10" refType="userD"/>
                  <dgm:constr type="h" for="ch" forName="dot10" refType="userD"/>
                  <dgm:constr type="ctrX" for="ch" forName="dotArrow1" refType="w" fact="0.7443"/>
                  <dgm:constr type="ctrY" for="ch" forName="dotArrow1" refType="h" fact="0.0748"/>
                  <dgm:constr type="w" for="ch" forName="dotArrow1" refType="userD"/>
                  <dgm:constr type="h" for="ch" forName="dotArrow1" refType="userD"/>
                  <dgm:constr type="ctrX" for="ch" forName="dotArrow2" refType="w" fact="0.7628"/>
                  <dgm:constr type="ctrY" for="ch" forName="dotArrow2" refType="h" fact="0.0581"/>
                  <dgm:constr type="w" for="ch" forName="dotArrow2" refType="userD"/>
                  <dgm:constr type="h" for="ch" forName="dotArrow2" refType="userD"/>
                  <dgm:constr type="ctrX" for="ch" forName="dotArrow3" refType="w" fact="0.7814"/>
                  <dgm:constr type="ctrY" for="ch" forName="dotArrow3" refType="h" fact="0.0414"/>
                  <dgm:constr type="w" for="ch" forName="dotArrow3" refType="userD"/>
                  <dgm:constr type="h" for="ch" forName="dotArrow3" refType="userD"/>
                  <dgm:constr type="ctrX" for="ch" forName="dotArrow4" refType="w" fact="0.7999"/>
                  <dgm:constr type="ctrY" for="ch" forName="dotArrow4" refType="h" fact="0.0581"/>
                  <dgm:constr type="w" for="ch" forName="dotArrow4" refType="userD"/>
                  <dgm:constr type="h" for="ch" forName="dotArrow4" refType="userD"/>
                  <dgm:constr type="ctrX" for="ch" forName="dotArrow5" refType="w" fact="0.8184"/>
                  <dgm:constr type="ctrY" for="ch" forName="dotArrow5" refType="h" fact="0.0748"/>
                  <dgm:constr type="w" for="ch" forName="dotArrow5" refType="userD"/>
                  <dgm:constr type="h" for="ch" forName="dotArrow5" refType="userD"/>
                  <dgm:constr type="ctrX" for="ch" forName="dotArrow6" refType="w" fact="0.7814"/>
                  <dgm:constr type="ctrY" for="ch" forName="dotArrow6" refType="h" fact="0.0766"/>
                  <dgm:constr type="w" for="ch" forName="dotArrow6" refType="userD"/>
                  <dgm:constr type="h" for="ch" forName="dotArrow6" refType="userD"/>
                  <dgm:constr type="ctrX" for="ch" forName="dotArrow7" refType="w" fact="0.7814"/>
                  <dgm:constr type="ctrY" for="ch" forName="dotArrow7" refType="h" fact="0.1118"/>
                  <dgm:constr type="w" for="ch" forName="dotArrow7" refType="userD"/>
                  <dgm:constr type="h" for="ch" forName="dotArrow7" refType="userD"/>
                  <dgm:constr type="l" for="ch" forName="parTx1" refType="w" fact="0.2479"/>
                  <dgm:constr type="t" for="ch" forName="parTx1" refType="h" fact="0.9416"/>
                  <dgm:constr type="w" for="ch" forName="parTx1" refType="w" fact="0.2696"/>
                  <dgm:constr type="h" for="ch" forName="parTx1" refType="h" fact="0.0811"/>
                  <dgm:constr type="ctrX" for="ch" forName="picture1" refType="w" fact="0.2356"/>
                  <dgm:constr type="ctrY" for="ch" forName="picture1" refType="h" fact="0.9322"/>
                  <dgm:constr type="w" for="ch" forName="picture1" refType="w" fact="0.125"/>
                  <dgm:constr type="h" for="ch" forName="picture1" refType="h" fact="0.1403"/>
                  <dgm:constr type="l" for="ch" forName="parTx2" refType="w" fact="0.5064"/>
                  <dgm:constr type="t" for="ch" forName="parTx2" refType="h" fact="0.8451"/>
                  <dgm:constr type="w" for="ch" forName="parTx2" refType="w" fact="0.2696"/>
                  <dgm:constr type="h" for="ch" forName="parTx2" refType="h" fact="0.0811"/>
                  <dgm:constr type="ctrX" for="ch" forName="picture2" refType="w" fact="0.4941"/>
                  <dgm:constr type="ctrY" for="ch" forName="picture2" refType="h" fact="0.8357"/>
                  <dgm:constr type="w" for="ch" forName="picture2" refType="w" fact="0.125"/>
                  <dgm:constr type="h" for="ch" forName="picture2" refType="h" fact="0.1403"/>
                  <dgm:constr type="l" for="ch" forName="parTx3" refType="w" fact="0.6339"/>
                  <dgm:constr type="t" for="ch" forName="parTx3" refType="h" fact="0.7006"/>
                  <dgm:constr type="w" for="ch" forName="parTx3" refType="w" fact="0.2696"/>
                  <dgm:constr type="h" for="ch" forName="parTx3" refType="h" fact="0.0811"/>
                  <dgm:constr type="ctrX" for="ch" forName="picture3" refType="w" fact="0.6216"/>
                  <dgm:constr type="ctrY" for="ch" forName="picture3" refType="h" fact="0.6912"/>
                  <dgm:constr type="w" for="ch" forName="picture3" refType="w" fact="0.125"/>
                  <dgm:constr type="h" for="ch" forName="picture3" refType="h" fact="0.1403"/>
                  <dgm:constr type="l" for="ch" forName="parTx4" refType="w" fact="0.7108"/>
                  <dgm:constr type="t" for="ch" forName="parTx4" refType="h" fact="0.5424"/>
                  <dgm:constr type="w" for="ch" forName="parTx4" refType="w" fact="0.2696"/>
                  <dgm:constr type="h" for="ch" forName="parTx4" refType="h" fact="0.0811"/>
                  <dgm:constr type="ctrX" for="ch" forName="picture4" refType="w" fact="0.6985"/>
                  <dgm:constr type="ctrY" for="ch" forName="picture4" refType="h" fact="0.533"/>
                  <dgm:constr type="w" for="ch" forName="picture4" refType="w" fact="0.125"/>
                  <dgm:constr type="h" for="ch" forName="picture4" refType="h" fact="0.1403"/>
                  <dgm:constr type="l" for="ch" forName="parTx5" refType="w" fact="0.7604"/>
                  <dgm:constr type="t" for="ch" forName="parTx5" refType="h" fact="0.372"/>
                  <dgm:constr type="w" for="ch" forName="parTx5" refType="w" fact="0.2696"/>
                  <dgm:constr type="h" for="ch" forName="parTx5" refType="h" fact="0.0811"/>
                  <dgm:constr type="ctrX" for="ch" forName="picture5" refType="w" fact="0.7481"/>
                  <dgm:constr type="ctrY" for="ch" forName="picture5" refType="h" fact="0.3626"/>
                  <dgm:constr type="w" for="ch" forName="picture5" refType="w" fact="0.125"/>
                  <dgm:constr type="h" for="ch" forName="picture5" refType="h" fact="0.1403"/>
                  <dgm:constr type="l" for="ch" forName="parTx6" refType="w" fact="0.7874"/>
                  <dgm:constr type="t" for="ch" forName="parTx6" refType="h" fact="0.2044"/>
                  <dgm:constr type="w" for="ch" forName="parTx6" refType="w" fact="0.2696"/>
                  <dgm:constr type="h" for="ch" forName="parTx6" refType="h" fact="0.0811"/>
                  <dgm:constr type="ctrX" for="ch" forName="picture6" refType="w" fact="0.7751"/>
                  <dgm:constr type="ctrY" for="ch" forName="picture6" refType="h" fact="0.195"/>
                  <dgm:constr type="w" for="ch" forName="picture6" refType="w" fact="0.125"/>
                  <dgm:constr type="h" for="ch" forName="picture6" refType="h" fact="0.1403"/>
                </dgm:constrLst>
              </dgm:else>
            </dgm:choose>
          </dgm:if>
          <dgm:else name="Name58">
            <dgm:choose name="Name59">
              <dgm:if name="Name60" axis="des" func="maxDepth" op="gt" val="1">
                <dgm:alg type="composite">
                  <dgm:param type="ar" val="1.3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userD" refType="w" fact="0.0105"/>
                  <dgm:constr type="ctrX" for="ch" forName="dot1" refType="w" fact="0.6392"/>
                  <dgm:constr type="ctrY" for="ch" forName="dot1" refType="h" fact="0.8839"/>
                  <dgm:constr type="w" for="ch" forName="dot1" refType="userD"/>
                  <dgm:constr type="h" for="ch" forName="dot1" refType="userD"/>
                  <dgm:constr type="ctrX" for="ch" forName="dot2" refType="w" fact="0.6616"/>
                  <dgm:constr type="ctrY" for="ch" forName="dot2" refType="h" fact="0.8967"/>
                  <dgm:constr type="w" for="ch" forName="dot2" refType="userD"/>
                  <dgm:constr type="h" for="ch" forName="dot2" refType="userD"/>
                  <dgm:constr type="ctrX" for="ch" forName="dot3" refType="w" fact="0.6845"/>
                  <dgm:constr type="ctrY" for="ch" forName="dot3" refType="h" fact="0.9076"/>
                  <dgm:constr type="w" for="ch" forName="dot3" refType="userD"/>
                  <dgm:constr type="h" for="ch" forName="dot3" refType="userD"/>
                  <dgm:constr type="ctrX" for="ch" forName="dot4" refType="w" fact="0.7077"/>
                  <dgm:constr type="ctrY" for="ch" forName="dot4" refType="h" fact="0.9165"/>
                  <dgm:constr type="w" for="ch" forName="dot4" refType="userD"/>
                  <dgm:constr type="h" for="ch" forName="dot4" refType="userD"/>
                  <dgm:constr type="ctrX" for="ch" forName="dot5" refType="w" fact="0.7312"/>
                  <dgm:constr type="ctrY" for="ch" forName="dot5" refType="h" fact="0.9234"/>
                  <dgm:constr type="w" for="ch" forName="dot5" refType="userD"/>
                  <dgm:constr type="h" for="ch" forName="dot5" refType="userD"/>
                  <dgm:constr type="ctrX" for="ch" forName="dot6" refType="w" fact="0.5117"/>
                  <dgm:constr type="ctrY" for="ch" forName="dot6" refType="h" fact="0.764"/>
                  <dgm:constr type="w" for="ch" forName="dot6" refType="userD"/>
                  <dgm:constr type="h" for="ch" forName="dot6" refType="userD"/>
                  <dgm:constr type="ctrX" for="ch" forName="dot7" refType="w" fact="0.5305"/>
                  <dgm:constr type="ctrY" for="ch" forName="dot7" refType="h" fact="0.7878"/>
                  <dgm:constr type="w" for="ch" forName="dot7" refType="userD"/>
                  <dgm:constr type="h" for="ch" forName="dot7" refType="userD"/>
                  <dgm:constr type="ctrX" for="ch" forName="dot8" refType="w" fact="0.4304"/>
                  <dgm:constr type="ctrY" for="ch" forName="dot8" refType="h" fact="0.6227"/>
                  <dgm:constr type="w" for="ch" forName="dot8" refType="userD"/>
                  <dgm:constr type="h" for="ch" forName="dot8" refType="userD"/>
                  <dgm:constr type="ctrX" for="ch" forName="dot9" refType="w" fact="0.3753"/>
                  <dgm:constr type="ctrY" for="ch" forName="dot9" refType="h" fact="0.4556"/>
                  <dgm:constr type="w" for="ch" forName="dot9" refType="userD"/>
                  <dgm:constr type="h" for="ch" forName="dot9" refType="userD"/>
                  <dgm:constr type="ctrX" for="ch" forName="dot10" refType="w" fact="0.3491"/>
                  <dgm:constr type="ctrY" for="ch" forName="dot10" refType="h" fact="0.2816"/>
                  <dgm:constr type="w" for="ch" forName="dot10" refType="userD"/>
                  <dgm:constr type="h" for="ch" forName="dot10" refType="userD"/>
                  <dgm:constr type="ctrX" for="ch" forName="dotArrow1" refType="w" fact="0.3719"/>
                  <dgm:constr type="ctrY" for="ch" forName="dotArrow1" refType="h" fact="0.0748"/>
                  <dgm:constr type="w" for="ch" forName="dotArrow1" refType="userD"/>
                  <dgm:constr type="h" for="ch" forName="dotArrow1" refType="userD"/>
                  <dgm:constr type="ctrX" for="ch" forName="dotArrow2" refType="w" fact="0.3563"/>
                  <dgm:constr type="ctrY" for="ch" forName="dotArrow2" refType="h" fact="0.0581"/>
                  <dgm:constr type="w" for="ch" forName="dotArrow2" refType="userD"/>
                  <dgm:constr type="h" for="ch" forName="dotArrow2" refType="userD"/>
                  <dgm:constr type="ctrX" for="ch" forName="dotArrow3" refType="w" fact="0.3407"/>
                  <dgm:constr type="ctrY" for="ch" forName="dotArrow3" refType="h" fact="0.0414"/>
                  <dgm:constr type="w" for="ch" forName="dotArrow3" refType="userD"/>
                  <dgm:constr type="h" for="ch" forName="dotArrow3" refType="userD"/>
                  <dgm:constr type="ctrX" for="ch" forName="dotArrow4" refType="w" fact="0.325"/>
                  <dgm:constr type="ctrY" for="ch" forName="dotArrow4" refType="h" fact="0.0581"/>
                  <dgm:constr type="w" for="ch" forName="dotArrow4" refType="userD"/>
                  <dgm:constr type="h" for="ch" forName="dotArrow4" refType="userD"/>
                  <dgm:constr type="ctrX" for="ch" forName="dotArrow5" refType="w" fact="0.3094"/>
                  <dgm:constr type="ctrY" for="ch" forName="dotArrow5" refType="h" fact="0.0748"/>
                  <dgm:constr type="w" for="ch" forName="dotArrow5" refType="userD"/>
                  <dgm:constr type="h" for="ch" forName="dotArrow5" refType="userD"/>
                  <dgm:constr type="ctrX" for="ch" forName="dotArrow6" refType="w" fact="0.3407"/>
                  <dgm:constr type="ctrY" for="ch" forName="dotArrow6" refType="h" fact="0.0766"/>
                  <dgm:constr type="w" for="ch" forName="dotArrow6" refType="userD"/>
                  <dgm:constr type="h" for="ch" forName="dotArrow6" refType="userD"/>
                  <dgm:constr type="ctrX" for="ch" forName="dotArrow7" refType="w" fact="0.3407"/>
                  <dgm:constr type="ctrY" for="ch" forName="dotArrow7" refType="h" fact="0.1118"/>
                  <dgm:constr type="w" for="ch" forName="dotArrow7" refType="userD"/>
                  <dgm:constr type="h" for="ch" forName="dotArrow7" refType="userD"/>
                  <dgm:constr type="r" for="ch" forName="parTx1" refType="w" fact="0.7909"/>
                  <dgm:constr type="t" for="ch" forName="parTx1" refType="h" fact="0.9433"/>
                  <dgm:constr type="w" for="ch" forName="parTx1" refType="w" fact="0.2275"/>
                  <dgm:constr type="h" for="ch" forName="parTx1" refType="h" fact="0.0811"/>
                  <dgm:constr type="ctrX" for="ch" forName="picture1" refType="w" fact="0.8012"/>
                  <dgm:constr type="ctrY" for="ch" forName="picture1" refType="h" fact="0.9322"/>
                  <dgm:constr type="w" for="ch" forName="picture1" refType="w" fact="0.1055"/>
                  <dgm:constr type="h" for="ch" forName="picture1" refType="h" fact="0.1403"/>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5727"/>
                  <dgm:constr type="t" for="ch" forName="parTx2" refType="h" fact="0.8468"/>
                  <dgm:constr type="w" for="ch" forName="parTx2" refType="w" fact="0.2275"/>
                  <dgm:constr type="h" for="ch" forName="parTx2" refType="h" fact="0.0811"/>
                  <dgm:constr type="ctrX" for="ch" forName="picture2" refType="w" fact="0.5831"/>
                  <dgm:constr type="ctrY" for="ch" forName="picture2" refType="h" fact="0.8357"/>
                  <dgm:constr type="w" for="ch" forName="picture2" refType="w" fact="0.1055"/>
                  <dgm:constr type="h" for="ch" forName="picture2" refType="h" fact="0.1403"/>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651"/>
                  <dgm:constr type="t" for="ch" forName="parTx3" refType="h" fact="0.7023"/>
                  <dgm:constr type="w" for="ch" forName="parTx3" refType="w" fact="0.2275"/>
                  <dgm:constr type="h" for="ch" forName="parTx3" refType="h" fact="0.0811"/>
                  <dgm:constr type="ctrX" for="ch" forName="picture3" refType="w" fact="0.4755"/>
                  <dgm:constr type="ctrY" for="ch" forName="picture3" refType="h" fact="0.6912"/>
                  <dgm:constr type="w" for="ch" forName="picture3" refType="w" fact="0.1055"/>
                  <dgm:constr type="h" for="ch" forName="picture3" refType="h" fact="0.1403"/>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4002"/>
                  <dgm:constr type="t" for="ch" forName="parTx4" refType="h" fact="0.5441"/>
                  <dgm:constr type="w" for="ch" forName="parTx4" refType="w" fact="0.2275"/>
                  <dgm:constr type="h" for="ch" forName="parTx4" refType="h" fact="0.0811"/>
                  <dgm:constr type="ctrX" for="ch" forName="picture4" refType="w" fact="0.4106"/>
                  <dgm:constr type="ctrY" for="ch" forName="picture4" refType="h" fact="0.533"/>
                  <dgm:constr type="w" for="ch" forName="picture4" refType="w" fact="0.1055"/>
                  <dgm:constr type="h" for="ch" forName="picture4" refType="h" fact="0.1403"/>
                  <dgm:constr type="r" for="ch" forName="desTx4" refType="l" refFor="ch" refForName="parTx4"/>
                  <dgm:constr type="l" for="ch" forName="desTx4"/>
                  <dgm:constr type="t" for="ch" forName="desTx4" refType="t" refFor="ch" refForName="parTx4"/>
                  <dgm:constr type="h" for="ch" forName="desTx4" refType="h" refFor="ch" refForName="parTx4"/>
                  <dgm:constr type="r" for="ch" forName="parTx5" refType="w" fact="0.3584"/>
                  <dgm:constr type="t" for="ch" forName="parTx5" refType="h" fact="0.3737"/>
                  <dgm:constr type="w" for="ch" forName="parTx5" refType="w" fact="0.2275"/>
                  <dgm:constr type="h" for="ch" forName="parTx5" refType="h" fact="0.0811"/>
                  <dgm:constr type="ctrX" for="ch" forName="picture5" refType="w" fact="0.3687"/>
                  <dgm:constr type="ctrY" for="ch" forName="picture5" refType="h" fact="0.3626"/>
                  <dgm:constr type="w" for="ch" forName="picture5" refType="w" fact="0.1055"/>
                  <dgm:constr type="h" for="ch" forName="picture5" refType="h" fact="0.1403"/>
                  <dgm:constr type="r" for="ch" forName="desTx5" refType="l" refFor="ch" refForName="parTx5"/>
                  <dgm:constr type="l" for="ch" forName="desTx5"/>
                  <dgm:constr type="t" for="ch" forName="desTx5" refType="t" refFor="ch" refForName="parTx5"/>
                  <dgm:constr type="h" for="ch" forName="desTx5" refType="h" refFor="ch" refForName="parTx5"/>
                  <dgm:constr type="r" for="ch" forName="parTx6" refType="w" fact="0.3356"/>
                  <dgm:constr type="t" for="ch" forName="parTx6" refType="h" fact="0.2061"/>
                  <dgm:constr type="w" for="ch" forName="parTx6" refType="w" fact="0.2275"/>
                  <dgm:constr type="h" for="ch" forName="parTx6" refType="h" fact="0.0811"/>
                  <dgm:constr type="ctrX" for="ch" forName="picture6" refType="w" fact="0.3459"/>
                  <dgm:constr type="ctrY" for="ch" forName="picture6" refType="h" fact="0.195"/>
                  <dgm:constr type="w" for="ch" forName="picture6" refType="w" fact="0.1055"/>
                  <dgm:constr type="h" for="ch" forName="picture6" refType="h" fact="0.1403"/>
                  <dgm:constr type="r" for="ch" forName="desTx6" refType="l" refFor="ch" refForName="parTx6"/>
                  <dgm:constr type="l" for="ch" forName="desTx6"/>
                  <dgm:constr type="t" for="ch" forName="desTx6" refType="t" refFor="ch" refForName="parTx6"/>
                  <dgm:constr type="h" for="ch" forName="desTx6" refType="h" refFor="ch" refForName="parTx6"/>
                </dgm:constrLst>
              </dgm:if>
              <dgm:else name="Name61">
                <dgm:alg type="composite">
                  <dgm:param type="ar" val="1.122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userD" refType="w" fact="0.0125"/>
                  <dgm:constr type="ctrX" for="ch" forName="dot1" refType="w" fact="0.5724"/>
                  <dgm:constr type="ctrY" for="ch" forName="dot1" refType="h" fact="0.8839"/>
                  <dgm:constr type="w" for="ch" forName="dot1" refType="userD"/>
                  <dgm:constr type="h" for="ch" forName="dot1" refType="userD"/>
                  <dgm:constr type="ctrX" for="ch" forName="dot2" refType="w" fact="0.599"/>
                  <dgm:constr type="ctrY" for="ch" forName="dot2" refType="h" fact="0.8967"/>
                  <dgm:constr type="w" for="ch" forName="dot2" refType="userD"/>
                  <dgm:constr type="h" for="ch" forName="dot2" refType="userD"/>
                  <dgm:constr type="ctrX" for="ch" forName="dot3" refType="w" fact="0.6261"/>
                  <dgm:constr type="ctrY" for="ch" forName="dot3" refType="h" fact="0.9076"/>
                  <dgm:constr type="w" for="ch" forName="dot3" refType="userD"/>
                  <dgm:constr type="h" for="ch" forName="dot3" refType="userD"/>
                  <dgm:constr type="ctrX" for="ch" forName="dot4" refType="w" fact="0.6536"/>
                  <dgm:constr type="ctrY" for="ch" forName="dot4" refType="h" fact="0.9165"/>
                  <dgm:constr type="w" for="ch" forName="dot4" refType="userD"/>
                  <dgm:constr type="h" for="ch" forName="dot4" refType="userD"/>
                  <dgm:constr type="ctrX" for="ch" forName="dot5" refType="w" fact="0.6814"/>
                  <dgm:constr type="ctrY" for="ch" forName="dot5" refType="h" fact="0.9234"/>
                  <dgm:constr type="w" for="ch" forName="dot5" refType="userD"/>
                  <dgm:constr type="h" for="ch" forName="dot5" refType="userD"/>
                  <dgm:constr type="ctrX" for="ch" forName="dot6" refType="w" fact="0.4214"/>
                  <dgm:constr type="ctrY" for="ch" forName="dot6" refType="h" fact="0.764"/>
                  <dgm:constr type="w" for="ch" forName="dot6" refType="userD"/>
                  <dgm:constr type="h" for="ch" forName="dot6" refType="userD"/>
                  <dgm:constr type="ctrX" for="ch" forName="dot7" refType="w" fact="0.4436"/>
                  <dgm:constr type="ctrY" for="ch" forName="dot7" refType="h" fact="0.7878"/>
                  <dgm:constr type="w" for="ch" forName="dot7" refType="userD"/>
                  <dgm:constr type="h" for="ch" forName="dot7" refType="userD"/>
                  <dgm:constr type="ctrX" for="ch" forName="dot8" refType="w" fact="0.325"/>
                  <dgm:constr type="ctrY" for="ch" forName="dot8" refType="h" fact="0.6227"/>
                  <dgm:constr type="w" for="ch" forName="dot8" refType="userD"/>
                  <dgm:constr type="h" for="ch" forName="dot8" refType="userD"/>
                  <dgm:constr type="ctrX" for="ch" forName="dot9" refType="w" fact="0.2597"/>
                  <dgm:constr type="ctrY" for="ch" forName="dot9" refType="h" fact="0.4556"/>
                  <dgm:constr type="w" for="ch" forName="dot9" refType="userD"/>
                  <dgm:constr type="h" for="ch" forName="dot9" refType="userD"/>
                  <dgm:constr type="ctrX" for="ch" forName="dot10" refType="w" fact="0.2286"/>
                  <dgm:constr type="ctrY" for="ch" forName="dot10" refType="h" fact="0.2816"/>
                  <dgm:constr type="w" for="ch" forName="dot10" refType="userD"/>
                  <dgm:constr type="h" for="ch" forName="dot10" refType="userD"/>
                  <dgm:constr type="ctrX" for="ch" forName="dotArrow1" refType="w" fact="0.2557"/>
                  <dgm:constr type="ctrY" for="ch" forName="dotArrow1" refType="h" fact="0.0748"/>
                  <dgm:constr type="w" for="ch" forName="dotArrow1" refType="userD"/>
                  <dgm:constr type="h" for="ch" forName="dotArrow1" refType="userD"/>
                  <dgm:constr type="ctrX" for="ch" forName="dotArrow2" refType="w" fact="0.2372"/>
                  <dgm:constr type="ctrY" for="ch" forName="dotArrow2" refType="h" fact="0.0581"/>
                  <dgm:constr type="w" for="ch" forName="dotArrow2" refType="userD"/>
                  <dgm:constr type="h" for="ch" forName="dotArrow2" refType="userD"/>
                  <dgm:constr type="ctrX" for="ch" forName="dotArrow3" refType="w" fact="0.2187"/>
                  <dgm:constr type="ctrY" for="ch" forName="dotArrow3" refType="h" fact="0.0414"/>
                  <dgm:constr type="w" for="ch" forName="dotArrow3" refType="userD"/>
                  <dgm:constr type="h" for="ch" forName="dotArrow3" refType="userD"/>
                  <dgm:constr type="ctrX" for="ch" forName="dotArrow4" refType="w" fact="0.2001"/>
                  <dgm:constr type="ctrY" for="ch" forName="dotArrow4" refType="h" fact="0.0581"/>
                  <dgm:constr type="w" for="ch" forName="dotArrow4" refType="userD"/>
                  <dgm:constr type="h" for="ch" forName="dotArrow4" refType="userD"/>
                  <dgm:constr type="ctrX" for="ch" forName="dotArrow5" refType="w" fact="0.1816"/>
                  <dgm:constr type="ctrY" for="ch" forName="dotArrow5" refType="h" fact="0.0748"/>
                  <dgm:constr type="w" for="ch" forName="dotArrow5" refType="userD"/>
                  <dgm:constr type="h" for="ch" forName="dotArrow5" refType="userD"/>
                  <dgm:constr type="ctrX" for="ch" forName="dotArrow6" refType="w" fact="0.2187"/>
                  <dgm:constr type="ctrY" for="ch" forName="dotArrow6" refType="h" fact="0.0766"/>
                  <dgm:constr type="w" for="ch" forName="dotArrow6" refType="userD"/>
                  <dgm:constr type="h" for="ch" forName="dotArrow6" refType="userD"/>
                  <dgm:constr type="ctrX" for="ch" forName="dotArrow7" refType="w" fact="0.2187"/>
                  <dgm:constr type="ctrY" for="ch" forName="dotArrow7" refType="h" fact="0.1118"/>
                  <dgm:constr type="w" for="ch" forName="dotArrow7" refType="userD"/>
                  <dgm:constr type="h" for="ch" forName="dotArrow7" refType="userD"/>
                  <dgm:constr type="r" for="ch" forName="parTx1" refType="w" fact="0.7522"/>
                  <dgm:constr type="t" for="ch" forName="parTx1" refType="h" fact="0.9416"/>
                  <dgm:constr type="w" for="ch" forName="parTx1" refType="w" fact="0.2696"/>
                  <dgm:constr type="h" for="ch" forName="parTx1" refType="h" fact="0.0811"/>
                  <dgm:constr type="ctrX" for="ch" forName="picture1" refType="w" fact="0.7644"/>
                  <dgm:constr type="ctrY" for="ch" forName="picture1" refType="h" fact="0.9322"/>
                  <dgm:constr type="w" for="ch" forName="picture1" refType="w" fact="0.125"/>
                  <dgm:constr type="h" for="ch" forName="picture1" refType="h" fact="0.1403"/>
                  <dgm:constr type="r" for="ch" forName="parTx2" refType="w" fact="0.4937"/>
                  <dgm:constr type="t" for="ch" forName="parTx2" refType="h" fact="0.8451"/>
                  <dgm:constr type="w" for="ch" forName="parTx2" refType="w" fact="0.2696"/>
                  <dgm:constr type="h" for="ch" forName="parTx2" refType="h" fact="0.0811"/>
                  <dgm:constr type="ctrX" for="ch" forName="picture2" refType="w" fact="0.5059"/>
                  <dgm:constr type="ctrY" for="ch" forName="picture2" refType="h" fact="0.8357"/>
                  <dgm:constr type="w" for="ch" forName="picture2" refType="w" fact="0.125"/>
                  <dgm:constr type="h" for="ch" forName="picture2" refType="h" fact="0.1403"/>
                  <dgm:constr type="r" for="ch" forName="parTx3" refType="w" fact="0.3662"/>
                  <dgm:constr type="t" for="ch" forName="parTx3" refType="h" fact="0.7006"/>
                  <dgm:constr type="w" for="ch" forName="parTx3" refType="w" fact="0.2696"/>
                  <dgm:constr type="h" for="ch" forName="parTx3" refType="h" fact="0.0811"/>
                  <dgm:constr type="ctrX" for="ch" forName="picture3" refType="w" fact="0.3784"/>
                  <dgm:constr type="ctrY" for="ch" forName="picture3" refType="h" fact="0.6912"/>
                  <dgm:constr type="w" for="ch" forName="picture3" refType="w" fact="0.125"/>
                  <dgm:constr type="h" for="ch" forName="picture3" refType="h" fact="0.1403"/>
                  <dgm:constr type="r" for="ch" forName="parTx4" refType="w" fact="0.2893"/>
                  <dgm:constr type="t" for="ch" forName="parTx4" refType="h" fact="0.5424"/>
                  <dgm:constr type="w" for="ch" forName="parTx4" refType="w" fact="0.2696"/>
                  <dgm:constr type="h" for="ch" forName="parTx4" refType="h" fact="0.0811"/>
                  <dgm:constr type="ctrX" for="ch" forName="picture4" refType="w" fact="0.3015"/>
                  <dgm:constr type="ctrY" for="ch" forName="picture4" refType="h" fact="0.533"/>
                  <dgm:constr type="w" for="ch" forName="picture4" refType="w" fact="0.125"/>
                  <dgm:constr type="h" for="ch" forName="picture4" refType="h" fact="0.1403"/>
                  <dgm:constr type="r" for="ch" forName="parTx5" refType="w" fact="0.2397"/>
                  <dgm:constr type="t" for="ch" forName="parTx5" refType="h" fact="0.372"/>
                  <dgm:constr type="w" for="ch" forName="parTx5" refType="w" fact="0.2696"/>
                  <dgm:constr type="h" for="ch" forName="parTx5" refType="h" fact="0.0811"/>
                  <dgm:constr type="ctrX" for="ch" forName="picture5" refType="w" fact="0.2519"/>
                  <dgm:constr type="ctrY" for="ch" forName="picture5" refType="h" fact="0.3626"/>
                  <dgm:constr type="w" for="ch" forName="picture5" refType="w" fact="0.125"/>
                  <dgm:constr type="h" for="ch" forName="picture5" refType="h" fact="0.1403"/>
                  <dgm:constr type="r" for="ch" forName="parTx6" refType="w" fact="0.2127"/>
                  <dgm:constr type="t" for="ch" forName="parTx6" refType="h" fact="0.2044"/>
                  <dgm:constr type="w" for="ch" forName="parTx6" refType="w" fact="0.2696"/>
                  <dgm:constr type="h" for="ch" forName="parTx6" refType="h" fact="0.0811"/>
                  <dgm:constr type="ctrX" for="ch" forName="picture6" refType="w" fact="0.2249"/>
                  <dgm:constr type="ctrY" for="ch" forName="picture6" refType="h" fact="0.195"/>
                  <dgm:constr type="w" for="ch" forName="picture6" refType="w" fact="0.125"/>
                  <dgm:constr type="h" for="ch" forName="picture6" refType="h" fact="0.1403"/>
                </dgm:constrLst>
              </dgm:else>
            </dgm:choose>
          </dgm:else>
        </dgm:choose>
      </dgm:if>
      <dgm:else name="Name62">
        <dgm:choose name="Name63">
          <dgm:if name="Name64" func="var" arg="dir" op="equ" val="norm">
            <dgm:choose name="Name65">
              <dgm:if name="Name66" axis="des" func="maxDepth" op="gt" val="1">
                <dgm:alg type="composite">
                  <dgm:param type="ar" val="1.2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primFontSz" for="ch" forName="desTx7" refType="primFontSz" refFor="ch" refForName="desTx1" op="equ"/>
                  <dgm:constr type="userD" refType="w" fact="0.0097"/>
                  <dgm:constr type="ctrX" for="ch" forName="dot1" refType="w" fact="0.3909"/>
                  <dgm:constr type="ctrY" for="ch" forName="dot1" refType="h" fact="0.8342"/>
                  <dgm:constr type="w" for="ch" forName="dot1" refType="userD"/>
                  <dgm:constr type="h" for="ch" forName="dot1" refType="userD"/>
                  <dgm:constr type="ctrX" for="ch" forName="dot2" refType="w" fact="0.3721"/>
                  <dgm:constr type="ctrY" for="ch" forName="dot2" refType="h" fact="0.8448"/>
                  <dgm:constr type="w" for="ch" forName="dot2" refType="userD"/>
                  <dgm:constr type="h" for="ch" forName="dot2" refType="userD"/>
                  <dgm:constr type="ctrX" for="ch" forName="dot3" refType="w" fact="0.353"/>
                  <dgm:constr type="ctrY" for="ch" forName="dot3" refType="h" fact="0.8539"/>
                  <dgm:constr type="w" for="ch" forName="dot3" refType="userD"/>
                  <dgm:constr type="h" for="ch" forName="dot3" refType="userD"/>
                  <dgm:constr type="ctrX" for="ch" forName="dot4" refType="w" fact="0.3337"/>
                  <dgm:constr type="ctrY" for="ch" forName="dot4" refType="h" fact="0.8615"/>
                  <dgm:constr type="w" for="ch" forName="dot4" refType="userD"/>
                  <dgm:constr type="h" for="ch" forName="dot4" refType="userD"/>
                  <dgm:constr type="ctrX" for="ch" forName="dot5" refType="w" fact="0.3142"/>
                  <dgm:constr type="ctrY" for="ch" forName="dot5" refType="h" fact="0.8676"/>
                  <dgm:constr type="w" for="ch" forName="dot5" refType="userD"/>
                  <dgm:constr type="h" for="ch" forName="dot5" refType="userD"/>
                  <dgm:constr type="ctrX" for="ch" forName="dot6" refType="w" fact="0.5088"/>
                  <dgm:constr type="ctrY" for="ch" forName="dot6" refType="h" fact="0.7255"/>
                  <dgm:constr type="w" for="ch" forName="dot6" refType="userD"/>
                  <dgm:constr type="h" for="ch" forName="dot6" refType="userD"/>
                  <dgm:constr type="ctrX" for="ch" forName="dot7" refType="w" fact="0.4926"/>
                  <dgm:constr type="ctrY" for="ch" forName="dot7" refType="h" fact="0.7454"/>
                  <dgm:constr type="w" for="ch" forName="dot7" refType="userD"/>
                  <dgm:constr type="h" for="ch" forName="dot7" refType="userD"/>
                  <dgm:constr type="ctrX" for="ch" forName="dot8" refType="w" fact="0.5836"/>
                  <dgm:constr type="ctrY" for="ch" forName="dot8" refType="h" fact="0.6026"/>
                  <dgm:constr type="w" for="ch" forName="dot8" refType="userD"/>
                  <dgm:constr type="h" for="ch" forName="dot8" refType="userD"/>
                  <dgm:constr type="ctrX" for="ch" forName="dot9" refType="w" fact="0.6371"/>
                  <dgm:constr type="ctrY" for="ch" forName="dot9" refType="h" fact="0.4632"/>
                  <dgm:constr type="w" for="ch" forName="dot9" refType="userD"/>
                  <dgm:constr type="h" for="ch" forName="dot9" refType="userD"/>
                  <dgm:constr type="ctrX" for="ch" forName="dot10" refType="w" fact="0.6701"/>
                  <dgm:constr type="ctrY" for="ch" forName="dot10" refType="h" fact="0.3187"/>
                  <dgm:constr type="w" for="ch" forName="dot10" refType="userD"/>
                  <dgm:constr type="h" for="ch" forName="dot10" refType="userD"/>
                  <dgm:constr type="ctrX" for="ch" forName="dot11" refType="w" fact="0.6853"/>
                  <dgm:constr type="ctrY" for="ch" forName="dot11" refType="h" fact="0.1763"/>
                  <dgm:constr type="w" for="ch" forName="dot11" refType="userD"/>
                  <dgm:constr type="h" for="ch" forName="dot11" refType="userD"/>
                  <dgm:constr type="ctrX" for="ch" forName="dotArrow1" refType="w" fact="0.6627"/>
                  <dgm:constr type="ctrY" for="ch" forName="dotArrow1" refType="h" fact="-0.0099"/>
                  <dgm:constr type="w" for="ch" forName="dotArrow1" refType="userD"/>
                  <dgm:constr type="h" for="ch" forName="dotArrow1" refType="userD"/>
                  <dgm:constr type="ctrX" for="ch" forName="dotArrow2" refType="w" fact="0.6773"/>
                  <dgm:constr type="ctrY" for="ch" forName="dotArrow2" refType="h" fact="-0.0239"/>
                  <dgm:constr type="w" for="ch" forName="dotArrow2" refType="userD"/>
                  <dgm:constr type="h" for="ch" forName="dotArrow2" refType="userD"/>
                  <dgm:constr type="ctrX" for="ch" forName="dotArrow3" refType="w" fact="0.6919"/>
                  <dgm:constr type="ctrY" for="ch" forName="dotArrow3" refType="h" fact="-0.0378"/>
                  <dgm:constr type="w" for="ch" forName="dotArrow3" refType="userD"/>
                  <dgm:constr type="h" for="ch" forName="dotArrow3" refType="userD"/>
                  <dgm:constr type="ctrX" for="ch" forName="dotArrow4" refType="w" fact="0.7065"/>
                  <dgm:constr type="ctrY" for="ch" forName="dotArrow4" refType="h" fact="-0.0239"/>
                  <dgm:constr type="w" for="ch" forName="dotArrow4" refType="userD"/>
                  <dgm:constr type="h" for="ch" forName="dotArrow4" refType="userD"/>
                  <dgm:constr type="ctrX" for="ch" forName="dotArrow5" refType="w" fact="0.7212"/>
                  <dgm:constr type="ctrY" for="ch" forName="dotArrow5" refType="h" fact="-0.0099"/>
                  <dgm:constr type="w" for="ch" forName="dotArrow5" refType="userD"/>
                  <dgm:constr type="h" for="ch" forName="dotArrow5" refType="userD"/>
                  <dgm:constr type="ctrX" for="ch" forName="dotArrow6" refType="w" fact="0.6919"/>
                  <dgm:constr type="ctrY" for="ch" forName="dotArrow6" refType="h" fact="-0.0084"/>
                  <dgm:constr type="w" for="ch" forName="dotArrow6" refType="userD"/>
                  <dgm:constr type="h" for="ch" forName="dotArrow6" refType="userD"/>
                  <dgm:constr type="ctrX" for="ch" forName="dotArrow7" refType="w" fact="0.6919"/>
                  <dgm:constr type="ctrY" for="ch" forName="dotArrow7" refType="h" fact="0.0211"/>
                  <dgm:constr type="w" for="ch" forName="dotArrow7" refType="userD"/>
                  <dgm:constr type="h" for="ch" forName="dotArrow7" refType="userD"/>
                  <dgm:constr type="l" for="ch" forName="parTx1" refType="w" fact="0.2556"/>
                  <dgm:constr type="t" for="ch" forName="parTx1" refType="h" fact="0.8856"/>
                  <dgm:constr type="w" for="ch" forName="parTx1" refType="w" fact="0.2101"/>
                  <dgm:constr type="h" for="ch" forName="parTx1" refType="h" fact="0.0704"/>
                  <dgm:constr type="ctrX" for="ch" forName="picture1" refType="w" fact="0.246"/>
                  <dgm:constr type="ctrY" for="ch" forName="picture1" refType="h" fact="0.8769"/>
                  <dgm:constr type="w" for="ch" forName="picture1" refType="w" fact="0.0974"/>
                  <dgm:constr type="h" for="ch" forName="picture1" refType="h" fact="0.1218"/>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4535"/>
                  <dgm:constr type="t" for="ch" forName="parTx2" refType="h" fact="0.7956"/>
                  <dgm:constr type="w" for="ch" forName="parTx2" refType="w" fact="0.2101"/>
                  <dgm:constr type="h" for="ch" forName="parTx2" refType="h" fact="0.0704"/>
                  <dgm:constr type="ctrX" for="ch" forName="picture2" refType="w" fact="0.4439"/>
                  <dgm:constr type="ctrY" for="ch" forName="picture2" refType="h" fact="0.787"/>
                  <dgm:constr type="w" for="ch" forName="picture2" refType="w" fact="0.0974"/>
                  <dgm:constr type="h" for="ch" forName="picture2" refType="h" fact="0.1218"/>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511"/>
                  <dgm:constr type="t" for="ch" forName="parTx3" refType="h" fact="0.673"/>
                  <dgm:constr type="w" for="ch" forName="parTx3" refType="w" fact="0.2101"/>
                  <dgm:constr type="h" for="ch" forName="parTx3" refType="h" fact="0.0704"/>
                  <dgm:constr type="ctrX" for="ch" forName="picture3" refType="w" fact="0.5415"/>
                  <dgm:constr type="ctrY" for="ch" forName="picture3" refType="h" fact="0.6644"/>
                  <dgm:constr type="w" for="ch" forName="picture3" refType="w" fact="0.0974"/>
                  <dgm:constr type="h" for="ch" forName="picture3" refType="h" fact="0.1218"/>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6132"/>
                  <dgm:constr type="t" for="ch" forName="parTx4" refType="h" fact="0.538"/>
                  <dgm:constr type="w" for="ch" forName="parTx4" refType="w" fact="0.2101"/>
                  <dgm:constr type="h" for="ch" forName="parTx4" refType="h" fact="0.0704"/>
                  <dgm:constr type="ctrX" for="ch" forName="picture4" refType="w" fact="0.6037"/>
                  <dgm:constr type="ctrY" for="ch" forName="picture4" refType="h" fact="0.5294"/>
                  <dgm:constr type="w" for="ch" forName="picture4" refType="w" fact="0.0974"/>
                  <dgm:constr type="h" for="ch" forName="picture4" refType="h" fact="0.1218"/>
                  <dgm:constr type="l" for="ch" forName="desTx4" refType="r" refFor="ch" refForName="parTx4"/>
                  <dgm:constr type="r" for="ch" forName="desTx4" refType="w"/>
                  <dgm:constr type="t" for="ch" forName="desTx4" refType="t" refFor="ch" refForName="parTx4"/>
                  <dgm:constr type="h" for="ch" forName="desTx4" refType="h" refFor="ch" refForName="parTx4"/>
                  <dgm:constr type="l" for="ch" forName="parTx5" refType="w" fact="0.6576"/>
                  <dgm:constr type="t" for="ch" forName="parTx5" refType="h" fact="0.3951"/>
                  <dgm:constr type="w" for="ch" forName="parTx5" refType="w" fact="0.2101"/>
                  <dgm:constr type="h" for="ch" forName="parTx5" refType="h" fact="0.0704"/>
                  <dgm:constr type="ctrX" for="ch" forName="picture5" refType="w" fact="0.648"/>
                  <dgm:constr type="ctrY" for="ch" forName="picture5" refType="h" fact="0.3864"/>
                  <dgm:constr type="w" for="ch" forName="picture5" refType="w" fact="0.0974"/>
                  <dgm:constr type="h" for="ch" forName="picture5" refType="h" fact="0.1218"/>
                  <dgm:constr type="l" for="ch" forName="desTx5" refType="r" refFor="ch" refForName="parTx5"/>
                  <dgm:constr type="r" for="ch" forName="desTx5" refType="w"/>
                  <dgm:constr type="t" for="ch" forName="desTx5" refType="t" refFor="ch" refForName="parTx5"/>
                  <dgm:constr type="h" for="ch" forName="desTx5" refType="h" refFor="ch" refForName="parTx5"/>
                  <dgm:constr type="l" for="ch" forName="parTx6" refType="w" fact="0.6828"/>
                  <dgm:constr type="t" for="ch" forName="parTx6" refType="h" fact="0.2531"/>
                  <dgm:constr type="w" for="ch" forName="parTx6" refType="w" fact="0.2101"/>
                  <dgm:constr type="h" for="ch" forName="parTx6" refType="h" fact="0.0704"/>
                  <dgm:constr type="ctrX" for="ch" forName="picture6" refType="w" fact="0.6733"/>
                  <dgm:constr type="ctrY" for="ch" forName="picture6" refType="h" fact="0.2444"/>
                  <dgm:constr type="w" for="ch" forName="picture6" refType="w" fact="0.0974"/>
                  <dgm:constr type="h" for="ch" forName="picture6" refType="h" fact="0.1218"/>
                  <dgm:constr type="l" for="ch" forName="desTx6" refType="r" refFor="ch" refForName="parTx6"/>
                  <dgm:constr type="r" for="ch" forName="desTx6" refType="w"/>
                  <dgm:constr type="t" for="ch" forName="desTx6" refType="t" refFor="ch" refForName="parTx6"/>
                  <dgm:constr type="h" for="ch" forName="desTx6" refType="h" refFor="ch" refForName="parTx6"/>
                  <dgm:constr type="l" for="ch" forName="parTx7" refType="w" fact="0.6966"/>
                  <dgm:constr type="t" for="ch" forName="parTx7" refType="h" fact="0.1162"/>
                  <dgm:constr type="w" for="ch" forName="parTx7" refType="w" fact="0.2101"/>
                  <dgm:constr type="h" for="ch" forName="parTx7" refType="h" fact="0.0704"/>
                  <dgm:constr type="ctrX" for="ch" forName="picture7" refType="w" fact="0.6871"/>
                  <dgm:constr type="ctrY" for="ch" forName="picture7" refType="h" fact="0.1075"/>
                  <dgm:constr type="w" for="ch" forName="picture7" refType="w" fact="0.0974"/>
                  <dgm:constr type="h" for="ch" forName="picture7" refType="h" fact="0.1218"/>
                  <dgm:constr type="l" for="ch" forName="desTx7" refType="r" refFor="ch" refForName="parTx7"/>
                  <dgm:constr type="r" for="ch" forName="desTx7" refType="w"/>
                  <dgm:constr type="t" for="ch" forName="desTx7" refType="t" refFor="ch" refForName="parTx7"/>
                  <dgm:constr type="h" for="ch" forName="desTx7" refType="h" refFor="ch" refForName="parTx7"/>
                </dgm:constrLst>
              </dgm:if>
              <dgm:else name="Name67">
                <dgm:alg type="composite">
                  <dgm:param type="ar" val="1.096"/>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userD" refType="w" fact="0.0111"/>
                  <dgm:constr type="ctrX" for="ch" forName="dot1" refType="w" fact="0.4459"/>
                  <dgm:constr type="ctrY" for="ch" forName="dot1" refType="h" fact="0.8342"/>
                  <dgm:constr type="w" for="ch" forName="dot1" refType="userD"/>
                  <dgm:constr type="h" for="ch" forName="dot1" refType="userD"/>
                  <dgm:constr type="ctrX" for="ch" forName="dot2" refType="w" fact="0.4244"/>
                  <dgm:constr type="ctrY" for="ch" forName="dot2" refType="h" fact="0.8448"/>
                  <dgm:constr type="w" for="ch" forName="dot2" refType="userD"/>
                  <dgm:constr type="h" for="ch" forName="dot2" refType="userD"/>
                  <dgm:constr type="ctrX" for="ch" forName="dot3" refType="w" fact="0.4026"/>
                  <dgm:constr type="ctrY" for="ch" forName="dot3" refType="h" fact="0.8539"/>
                  <dgm:constr type="w" for="ch" forName="dot3" refType="userD"/>
                  <dgm:constr type="h" for="ch" forName="dot3" refType="userD"/>
                  <dgm:constr type="ctrX" for="ch" forName="dot4" refType="w" fact="0.3806"/>
                  <dgm:constr type="ctrY" for="ch" forName="dot4" refType="h" fact="0.8615"/>
                  <dgm:constr type="w" for="ch" forName="dot4" refType="userD"/>
                  <dgm:constr type="h" for="ch" forName="dot4" refType="userD"/>
                  <dgm:constr type="ctrX" for="ch" forName="dot5" refType="w" fact="0.3584"/>
                  <dgm:constr type="ctrY" for="ch" forName="dot5" refType="h" fact="0.8676"/>
                  <dgm:constr type="w" for="ch" forName="dot5" refType="userD"/>
                  <dgm:constr type="h" for="ch" forName="dot5" refType="userD"/>
                  <dgm:constr type="ctrX" for="ch" forName="dot6" refType="w" fact="0.5803"/>
                  <dgm:constr type="ctrY" for="ch" forName="dot6" refType="h" fact="0.7255"/>
                  <dgm:constr type="w" for="ch" forName="dot6" refType="userD"/>
                  <dgm:constr type="h" for="ch" forName="dot6" refType="userD"/>
                  <dgm:constr type="ctrX" for="ch" forName="dot7" refType="w" fact="0.5618"/>
                  <dgm:constr type="ctrY" for="ch" forName="dot7" refType="h" fact="0.7454"/>
                  <dgm:constr type="w" for="ch" forName="dot7" refType="userD"/>
                  <dgm:constr type="h" for="ch" forName="dot7" refType="userD"/>
                  <dgm:constr type="ctrX" for="ch" forName="dot8" refType="w" fact="0.6656"/>
                  <dgm:constr type="ctrY" for="ch" forName="dot8" refType="h" fact="0.6026"/>
                  <dgm:constr type="w" for="ch" forName="dot8" refType="userD"/>
                  <dgm:constr type="h" for="ch" forName="dot8" refType="userD"/>
                  <dgm:constr type="ctrX" for="ch" forName="dot9" refType="w" fact="0.7266"/>
                  <dgm:constr type="ctrY" for="ch" forName="dot9" refType="h" fact="0.4632"/>
                  <dgm:constr type="w" for="ch" forName="dot9" refType="userD"/>
                  <dgm:constr type="h" for="ch" forName="dot9" refType="userD"/>
                  <dgm:constr type="ctrX" for="ch" forName="dot10" refType="w" fact="0.7643"/>
                  <dgm:constr type="ctrY" for="ch" forName="dot10" refType="h" fact="0.3187"/>
                  <dgm:constr type="w" for="ch" forName="dot10" refType="userD"/>
                  <dgm:constr type="h" for="ch" forName="dot10" refType="userD"/>
                  <dgm:constr type="ctrX" for="ch" forName="dot11" refType="w" fact="0.7816"/>
                  <dgm:constr type="ctrY" for="ch" forName="dot11" refType="h" fact="0.1763"/>
                  <dgm:constr type="w" for="ch" forName="dot11" refType="userD"/>
                  <dgm:constr type="h" for="ch" forName="dot11" refType="userD"/>
                  <dgm:constr type="ctrX" for="ch" forName="dotArrow1" refType="w" fact="0.7558"/>
                  <dgm:constr type="ctrY" for="ch" forName="dotArrow1" refType="h" fact="-0.0099"/>
                  <dgm:constr type="w" for="ch" forName="dotArrow1" refType="userD"/>
                  <dgm:constr type="h" for="ch" forName="dotArrow1" refType="userD"/>
                  <dgm:constr type="ctrX" for="ch" forName="dotArrow2" refType="w" fact="0.7725"/>
                  <dgm:constr type="ctrY" for="ch" forName="dotArrow2" refType="h" fact="-0.0239"/>
                  <dgm:constr type="w" for="ch" forName="dotArrow2" refType="userD"/>
                  <dgm:constr type="h" for="ch" forName="dotArrow2" refType="userD"/>
                  <dgm:constr type="ctrX" for="ch" forName="dotArrow3" refType="w" fact="0.7892"/>
                  <dgm:constr type="ctrY" for="ch" forName="dotArrow3" refType="h" fact="-0.0378"/>
                  <dgm:constr type="w" for="ch" forName="dotArrow3" refType="userD"/>
                  <dgm:constr type="h" for="ch" forName="dotArrow3" refType="userD"/>
                  <dgm:constr type="ctrX" for="ch" forName="dotArrow4" refType="w" fact="0.8058"/>
                  <dgm:constr type="ctrY" for="ch" forName="dotArrow4" refType="h" fact="-0.0239"/>
                  <dgm:constr type="w" for="ch" forName="dotArrow4" refType="userD"/>
                  <dgm:constr type="h" for="ch" forName="dotArrow4" refType="userD"/>
                  <dgm:constr type="ctrX" for="ch" forName="dotArrow5" refType="w" fact="0.8225"/>
                  <dgm:constr type="ctrY" for="ch" forName="dotArrow5" refType="h" fact="-0.0099"/>
                  <dgm:constr type="w" for="ch" forName="dotArrow5" refType="userD"/>
                  <dgm:constr type="h" for="ch" forName="dotArrow5" refType="userD"/>
                  <dgm:constr type="ctrX" for="ch" forName="dotArrow6" refType="w" fact="0.7892"/>
                  <dgm:constr type="ctrY" for="ch" forName="dotArrow6" refType="h" fact="-0.0084"/>
                  <dgm:constr type="w" for="ch" forName="dotArrow6" refType="userD"/>
                  <dgm:constr type="h" for="ch" forName="dotArrow6" refType="userD"/>
                  <dgm:constr type="ctrX" for="ch" forName="dotArrow7" refType="w" fact="0.7892"/>
                  <dgm:constr type="ctrY" for="ch" forName="dotArrow7" refType="h" fact="0.0211"/>
                  <dgm:constr type="w" for="ch" forName="dotArrow7" refType="userD"/>
                  <dgm:constr type="h" for="ch" forName="dotArrow7" refType="userD"/>
                  <dgm:constr type="l" for="ch" forName="parTx1" refType="w" fact="0.2915"/>
                  <dgm:constr type="t" for="ch" forName="parTx1" refType="h" fact="0.8845"/>
                  <dgm:constr type="w" for="ch" forName="parTx1" refType="w" fact="0.2396"/>
                  <dgm:constr type="h" for="ch" forName="parTx1" refType="h" fact="0.0704"/>
                  <dgm:constr type="ctrX" for="ch" forName="picture1" refType="w" fact="0.2806"/>
                  <dgm:constr type="ctrY" for="ch" forName="picture1" refType="h" fact="0.8769"/>
                  <dgm:constr type="w" for="ch" forName="picture1" refType="w" fact="0.1111"/>
                  <dgm:constr type="h" for="ch" forName="picture1" refType="h" fact="0.1218"/>
                  <dgm:constr type="l" for="ch" forName="parTx2" refType="w" fact="0.5172"/>
                  <dgm:constr type="t" for="ch" forName="parTx2" refType="h" fact="0.7946"/>
                  <dgm:constr type="w" for="ch" forName="parTx2" refType="w" fact="0.2396"/>
                  <dgm:constr type="h" for="ch" forName="parTx2" refType="h" fact="0.0704"/>
                  <dgm:constr type="ctrX" for="ch" forName="picture2" refType="w" fact="0.5063"/>
                  <dgm:constr type="ctrY" for="ch" forName="picture2" refType="h" fact="0.787"/>
                  <dgm:constr type="w" for="ch" forName="picture2" refType="w" fact="0.1111"/>
                  <dgm:constr type="h" for="ch" forName="picture2" refType="h" fact="0.1218"/>
                  <dgm:constr type="l" for="ch" forName="parTx3" refType="w" fact="0.6285"/>
                  <dgm:constr type="t" for="ch" forName="parTx3" refType="h" fact="0.672"/>
                  <dgm:constr type="w" for="ch" forName="parTx3" refType="w" fact="0.2396"/>
                  <dgm:constr type="h" for="ch" forName="parTx3" refType="h" fact="0.0704"/>
                  <dgm:constr type="ctrX" for="ch" forName="picture3" refType="w" fact="0.6176"/>
                  <dgm:constr type="ctrY" for="ch" forName="picture3" refType="h" fact="0.6644"/>
                  <dgm:constr type="w" for="ch" forName="picture3" refType="w" fact="0.1111"/>
                  <dgm:constr type="h" for="ch" forName="picture3" refType="h" fact="0.1218"/>
                  <dgm:constr type="l" for="ch" forName="parTx4" refType="w" fact="0.6994"/>
                  <dgm:constr type="t" for="ch" forName="parTx4" refType="h" fact="0.5369"/>
                  <dgm:constr type="w" for="ch" forName="parTx4" refType="w" fact="0.2396"/>
                  <dgm:constr type="h" for="ch" forName="parTx4" refType="h" fact="0.0704"/>
                  <dgm:constr type="ctrX" for="ch" forName="picture4" refType="w" fact="0.6885"/>
                  <dgm:constr type="ctrY" for="ch" forName="picture4" refType="h" fact="0.5294"/>
                  <dgm:constr type="w" for="ch" forName="picture4" refType="w" fact="0.1111"/>
                  <dgm:constr type="h" for="ch" forName="picture4" refType="h" fact="0.1218"/>
                  <dgm:constr type="l" for="ch" forName="parTx5" refType="w" fact="0.75"/>
                  <dgm:constr type="t" for="ch" forName="parTx5" refType="h" fact="0.394"/>
                  <dgm:constr type="w" for="ch" forName="parTx5" refType="w" fact="0.2396"/>
                  <dgm:constr type="h" for="ch" forName="parTx5" refType="h" fact="0.0704"/>
                  <dgm:constr type="ctrX" for="ch" forName="picture5" refType="w" fact="0.7391"/>
                  <dgm:constr type="ctrY" for="ch" forName="picture5" refType="h" fact="0.3864"/>
                  <dgm:constr type="w" for="ch" forName="picture5" refType="w" fact="0.1111"/>
                  <dgm:constr type="h" for="ch" forName="picture5" refType="h" fact="0.1218"/>
                  <dgm:constr type="l" for="ch" forName="parTx6" refType="w" fact="0.7788"/>
                  <dgm:constr type="t" for="ch" forName="parTx6" refType="h" fact="0.252"/>
                  <dgm:constr type="w" for="ch" forName="parTx6" refType="w" fact="0.2396"/>
                  <dgm:constr type="h" for="ch" forName="parTx6" refType="h" fact="0.0704"/>
                  <dgm:constr type="ctrX" for="ch" forName="picture6" refType="w" fact="0.7679"/>
                  <dgm:constr type="ctrY" for="ch" forName="picture6" refType="h" fact="0.2444"/>
                  <dgm:constr type="w" for="ch" forName="picture6" refType="w" fact="0.1111"/>
                  <dgm:constr type="h" for="ch" forName="picture6" refType="h" fact="0.1218"/>
                  <dgm:constr type="l" for="ch" forName="parTx7" refType="w" fact="0.7945"/>
                  <dgm:constr type="t" for="ch" forName="parTx7" refType="h" fact="0.1151"/>
                  <dgm:constr type="w" for="ch" forName="parTx7" refType="w" fact="0.2396"/>
                  <dgm:constr type="h" for="ch" forName="parTx7" refType="h" fact="0.0704"/>
                  <dgm:constr type="ctrX" for="ch" forName="picture7" refType="w" fact="0.7836"/>
                  <dgm:constr type="ctrY" for="ch" forName="picture7" refType="h" fact="0.1075"/>
                  <dgm:constr type="w" for="ch" forName="picture7" refType="w" fact="0.1111"/>
                  <dgm:constr type="h" for="ch" forName="picture7" refType="h" fact="0.1218"/>
                </dgm:constrLst>
              </dgm:else>
            </dgm:choose>
          </dgm:if>
          <dgm:else name="Name68">
            <dgm:choose name="Name69">
              <dgm:if name="Name70" axis="des" func="maxDepth" op="gt" val="1">
                <dgm:alg type="composite">
                  <dgm:param type="ar" val="1.2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primFontSz" for="ch" forName="desTx7" refType="primFontSz" refFor="ch" refForName="desTx1" op="equ"/>
                  <dgm:constr type="userD" refType="w" fact="0.0097"/>
                  <dgm:constr type="ctrX" for="ch" forName="dot1" refType="w" fact="0.6091"/>
                  <dgm:constr type="ctrY" for="ch" forName="dot1" refType="h" fact="0.8342"/>
                  <dgm:constr type="w" for="ch" forName="dot1" refType="userD"/>
                  <dgm:constr type="h" for="ch" forName="dot1" refType="userD"/>
                  <dgm:constr type="ctrX" for="ch" forName="dot2" refType="w" fact="0.6279"/>
                  <dgm:constr type="ctrY" for="ch" forName="dot2" refType="h" fact="0.8448"/>
                  <dgm:constr type="w" for="ch" forName="dot2" refType="userD"/>
                  <dgm:constr type="h" for="ch" forName="dot2" refType="userD"/>
                  <dgm:constr type="ctrX" for="ch" forName="dot3" refType="w" fact="0.647"/>
                  <dgm:constr type="ctrY" for="ch" forName="dot3" refType="h" fact="0.8539"/>
                  <dgm:constr type="w" for="ch" forName="dot3" refType="userD"/>
                  <dgm:constr type="h" for="ch" forName="dot3" refType="userD"/>
                  <dgm:constr type="ctrX" for="ch" forName="dot4" refType="w" fact="0.6663"/>
                  <dgm:constr type="ctrY" for="ch" forName="dot4" refType="h" fact="0.8615"/>
                  <dgm:constr type="w" for="ch" forName="dot4" refType="userD"/>
                  <dgm:constr type="h" for="ch" forName="dot4" refType="userD"/>
                  <dgm:constr type="ctrX" for="ch" forName="dot5" refType="w" fact="0.6858"/>
                  <dgm:constr type="ctrY" for="ch" forName="dot5" refType="h" fact="0.8676"/>
                  <dgm:constr type="w" for="ch" forName="dot5" refType="userD"/>
                  <dgm:constr type="h" for="ch" forName="dot5" refType="userD"/>
                  <dgm:constr type="ctrX" for="ch" forName="dot6" refType="w" fact="0.4912"/>
                  <dgm:constr type="ctrY" for="ch" forName="dot6" refType="h" fact="0.7255"/>
                  <dgm:constr type="w" for="ch" forName="dot6" refType="userD"/>
                  <dgm:constr type="h" for="ch" forName="dot6" refType="userD"/>
                  <dgm:constr type="ctrX" for="ch" forName="dot7" refType="w" fact="0.5074"/>
                  <dgm:constr type="ctrY" for="ch" forName="dot7" refType="h" fact="0.7454"/>
                  <dgm:constr type="w" for="ch" forName="dot7" refType="userD"/>
                  <dgm:constr type="h" for="ch" forName="dot7" refType="userD"/>
                  <dgm:constr type="ctrX" for="ch" forName="dot8" refType="w" fact="0.4164"/>
                  <dgm:constr type="ctrY" for="ch" forName="dot8" refType="h" fact="0.6026"/>
                  <dgm:constr type="w" for="ch" forName="dot8" refType="userD"/>
                  <dgm:constr type="h" for="ch" forName="dot8" refType="userD"/>
                  <dgm:constr type="ctrX" for="ch" forName="dot9" refType="w" fact="0.3629"/>
                  <dgm:constr type="ctrY" for="ch" forName="dot9" refType="h" fact="0.4632"/>
                  <dgm:constr type="w" for="ch" forName="dot9" refType="userD"/>
                  <dgm:constr type="h" for="ch" forName="dot9" refType="userD"/>
                  <dgm:constr type="ctrX" for="ch" forName="dot10" refType="w" fact="0.3299"/>
                  <dgm:constr type="ctrY" for="ch" forName="dot10" refType="h" fact="0.3187"/>
                  <dgm:constr type="w" for="ch" forName="dot10" refType="userD"/>
                  <dgm:constr type="h" for="ch" forName="dot10" refType="userD"/>
                  <dgm:constr type="ctrX" for="ch" forName="dot11" refType="w" fact="0.3147"/>
                  <dgm:constr type="ctrY" for="ch" forName="dot11" refType="h" fact="0.1763"/>
                  <dgm:constr type="w" for="ch" forName="dot11" refType="userD"/>
                  <dgm:constr type="h" for="ch" forName="dot11" refType="userD"/>
                  <dgm:constr type="ctrX" for="ch" forName="dotArrow1" refType="w" fact="0.3373"/>
                  <dgm:constr type="ctrY" for="ch" forName="dotArrow1" refType="h" fact="-0.0099"/>
                  <dgm:constr type="w" for="ch" forName="dotArrow1" refType="userD"/>
                  <dgm:constr type="h" for="ch" forName="dotArrow1" refType="userD"/>
                  <dgm:constr type="ctrX" for="ch" forName="dotArrow2" refType="w" fact="0.3227"/>
                  <dgm:constr type="ctrY" for="ch" forName="dotArrow2" refType="h" fact="-0.0239"/>
                  <dgm:constr type="w" for="ch" forName="dotArrow2" refType="userD"/>
                  <dgm:constr type="h" for="ch" forName="dotArrow2" refType="userD"/>
                  <dgm:constr type="ctrX" for="ch" forName="dotArrow3" refType="w" fact="0.3081"/>
                  <dgm:constr type="ctrY" for="ch" forName="dotArrow3" refType="h" fact="-0.0378"/>
                  <dgm:constr type="w" for="ch" forName="dotArrow3" refType="userD"/>
                  <dgm:constr type="h" for="ch" forName="dotArrow3" refType="userD"/>
                  <dgm:constr type="ctrX" for="ch" forName="dotArrow4" refType="w" fact="0.2935"/>
                  <dgm:constr type="ctrY" for="ch" forName="dotArrow4" refType="h" fact="-0.0239"/>
                  <dgm:constr type="w" for="ch" forName="dotArrow4" refType="userD"/>
                  <dgm:constr type="h" for="ch" forName="dotArrow4" refType="userD"/>
                  <dgm:constr type="ctrX" for="ch" forName="dotArrow5" refType="w" fact="0.2788"/>
                  <dgm:constr type="ctrY" for="ch" forName="dotArrow5" refType="h" fact="-0.0099"/>
                  <dgm:constr type="w" for="ch" forName="dotArrow5" refType="userD"/>
                  <dgm:constr type="h" for="ch" forName="dotArrow5" refType="userD"/>
                  <dgm:constr type="ctrX" for="ch" forName="dotArrow6" refType="w" fact="0.3081"/>
                  <dgm:constr type="ctrY" for="ch" forName="dotArrow6" refType="h" fact="-0.0084"/>
                  <dgm:constr type="w" for="ch" forName="dotArrow6" refType="userD"/>
                  <dgm:constr type="h" for="ch" forName="dotArrow6" refType="userD"/>
                  <dgm:constr type="ctrX" for="ch" forName="dotArrow7" refType="w" fact="0.3081"/>
                  <dgm:constr type="ctrY" for="ch" forName="dotArrow7" refType="h" fact="0.0211"/>
                  <dgm:constr type="w" for="ch" forName="dotArrow7" refType="userD"/>
                  <dgm:constr type="h" for="ch" forName="dotArrow7" refType="userD"/>
                  <dgm:constr type="r" for="ch" forName="parTx1" refType="w" fact="0.7444"/>
                  <dgm:constr type="t" for="ch" forName="parTx1" refType="h" fact="0.8856"/>
                  <dgm:constr type="w" for="ch" forName="parTx1" refType="w" fact="0.2101"/>
                  <dgm:constr type="h" for="ch" forName="parTx1" refType="h" fact="0.0704"/>
                  <dgm:constr type="ctrX" for="ch" forName="picture1" refType="w" fact="0.754"/>
                  <dgm:constr type="ctrY" for="ch" forName="picture1" refType="h" fact="0.8769"/>
                  <dgm:constr type="w" for="ch" forName="picture1" refType="w" fact="0.0974"/>
                  <dgm:constr type="h" for="ch" forName="picture1" refType="h" fact="0.1218"/>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5465"/>
                  <dgm:constr type="t" for="ch" forName="parTx2" refType="h" fact="0.7956"/>
                  <dgm:constr type="w" for="ch" forName="parTx2" refType="w" fact="0.2101"/>
                  <dgm:constr type="h" for="ch" forName="parTx2" refType="h" fact="0.0704"/>
                  <dgm:constr type="ctrX" for="ch" forName="picture2" refType="w" fact="0.5561"/>
                  <dgm:constr type="ctrY" for="ch" forName="picture2" refType="h" fact="0.787"/>
                  <dgm:constr type="w" for="ch" forName="picture2" refType="w" fact="0.0974"/>
                  <dgm:constr type="h" for="ch" forName="picture2" refType="h" fact="0.1218"/>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489"/>
                  <dgm:constr type="t" for="ch" forName="parTx3" refType="h" fact="0.673"/>
                  <dgm:constr type="w" for="ch" forName="parTx3" refType="w" fact="0.2101"/>
                  <dgm:constr type="h" for="ch" forName="parTx3" refType="h" fact="0.0704"/>
                  <dgm:constr type="ctrX" for="ch" forName="picture3" refType="w" fact="0.4585"/>
                  <dgm:constr type="ctrY" for="ch" forName="picture3" refType="h" fact="0.6644"/>
                  <dgm:constr type="w" for="ch" forName="picture3" refType="w" fact="0.0974"/>
                  <dgm:constr type="h" for="ch" forName="picture3" refType="h" fact="0.1218"/>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3868"/>
                  <dgm:constr type="t" for="ch" forName="parTx4" refType="h" fact="0.538"/>
                  <dgm:constr type="w" for="ch" forName="parTx4" refType="w" fact="0.2101"/>
                  <dgm:constr type="h" for="ch" forName="parTx4" refType="h" fact="0.0704"/>
                  <dgm:constr type="ctrX" for="ch" forName="picture4" refType="w" fact="0.3963"/>
                  <dgm:constr type="ctrY" for="ch" forName="picture4" refType="h" fact="0.5294"/>
                  <dgm:constr type="w" for="ch" forName="picture4" refType="w" fact="0.0974"/>
                  <dgm:constr type="h" for="ch" forName="picture4" refType="h" fact="0.1218"/>
                  <dgm:constr type="r" for="ch" forName="desTx4" refType="l" refFor="ch" refForName="parTx4"/>
                  <dgm:constr type="l" for="ch" forName="desTx4"/>
                  <dgm:constr type="t" for="ch" forName="desTx4" refType="t" refFor="ch" refForName="parTx4"/>
                  <dgm:constr type="h" for="ch" forName="desTx4" refType="h" refFor="ch" refForName="parTx4"/>
                  <dgm:constr type="r" for="ch" forName="parTx5" refType="w" fact="0.3424"/>
                  <dgm:constr type="t" for="ch" forName="parTx5" refType="h" fact="0.3951"/>
                  <dgm:constr type="w" for="ch" forName="parTx5" refType="w" fact="0.2101"/>
                  <dgm:constr type="h" for="ch" forName="parTx5" refType="h" fact="0.0704"/>
                  <dgm:constr type="ctrX" for="ch" forName="picture5" refType="w" fact="0.352"/>
                  <dgm:constr type="ctrY" for="ch" forName="picture5" refType="h" fact="0.3864"/>
                  <dgm:constr type="w" for="ch" forName="picture5" refType="w" fact="0.0974"/>
                  <dgm:constr type="h" for="ch" forName="picture5" refType="h" fact="0.1218"/>
                  <dgm:constr type="r" for="ch" forName="desTx5" refType="l" refFor="ch" refForName="parTx5"/>
                  <dgm:constr type="l" for="ch" forName="desTx5"/>
                  <dgm:constr type="t" for="ch" forName="desTx5" refType="t" refFor="ch" refForName="parTx5"/>
                  <dgm:constr type="h" for="ch" forName="desTx5" refType="h" refFor="ch" refForName="parTx5"/>
                  <dgm:constr type="r" for="ch" forName="parTx6" refType="w" fact="0.3172"/>
                  <dgm:constr type="t" for="ch" forName="parTx6" refType="h" fact="0.2531"/>
                  <dgm:constr type="w" for="ch" forName="parTx6" refType="w" fact="0.2101"/>
                  <dgm:constr type="h" for="ch" forName="parTx6" refType="h" fact="0.0704"/>
                  <dgm:constr type="ctrX" for="ch" forName="picture6" refType="w" fact="0.3267"/>
                  <dgm:constr type="ctrY" for="ch" forName="picture6" refType="h" fact="0.2444"/>
                  <dgm:constr type="w" for="ch" forName="picture6" refType="w" fact="0.0974"/>
                  <dgm:constr type="h" for="ch" forName="picture6" refType="h" fact="0.1218"/>
                  <dgm:constr type="r" for="ch" forName="desTx6" refType="l" refFor="ch" refForName="parTx6"/>
                  <dgm:constr type="l" for="ch" forName="desTx6"/>
                  <dgm:constr type="t" for="ch" forName="desTx6" refType="t" refFor="ch" refForName="parTx6"/>
                  <dgm:constr type="h" for="ch" forName="desTx6" refType="h" refFor="ch" refForName="parTx6"/>
                  <dgm:constr type="r" for="ch" forName="parTx7" refType="w" fact="0.3034"/>
                  <dgm:constr type="t" for="ch" forName="parTx7" refType="h" fact="0.1162"/>
                  <dgm:constr type="w" for="ch" forName="parTx7" refType="w" fact="0.2101"/>
                  <dgm:constr type="h" for="ch" forName="parTx7" refType="h" fact="0.0704"/>
                  <dgm:constr type="ctrX" for="ch" forName="picture7" refType="w" fact="0.3129"/>
                  <dgm:constr type="ctrY" for="ch" forName="picture7" refType="h" fact="0.1075"/>
                  <dgm:constr type="w" for="ch" forName="picture7" refType="w" fact="0.0974"/>
                  <dgm:constr type="h" for="ch" forName="picture7" refType="h" fact="0.1218"/>
                  <dgm:constr type="r" for="ch" forName="desTx7" refType="l" refFor="ch" refForName="parTx7"/>
                  <dgm:constr type="l" for="ch" forName="desTx7"/>
                  <dgm:constr type="t" for="ch" forName="desTx7" refType="t" refFor="ch" refForName="parTx7"/>
                  <dgm:constr type="h" for="ch" forName="desTx7" refType="h" refFor="ch" refForName="parTx7"/>
                </dgm:constrLst>
              </dgm:if>
              <dgm:else name="Name71">
                <dgm:alg type="composite">
                  <dgm:param type="ar" val="1.096"/>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userD" refType="w" fact="0.0111"/>
                  <dgm:constr type="ctrX" for="ch" forName="dot1" refType="w" fact="0.5541"/>
                  <dgm:constr type="ctrY" for="ch" forName="dot1" refType="h" fact="0.8342"/>
                  <dgm:constr type="w" for="ch" forName="dot1" refType="userD"/>
                  <dgm:constr type="h" for="ch" forName="dot1" refType="userD"/>
                  <dgm:constr type="ctrX" for="ch" forName="dot2" refType="w" fact="0.5756"/>
                  <dgm:constr type="ctrY" for="ch" forName="dot2" refType="h" fact="0.8448"/>
                  <dgm:constr type="w" for="ch" forName="dot2" refType="userD"/>
                  <dgm:constr type="h" for="ch" forName="dot2" refType="userD"/>
                  <dgm:constr type="ctrX" for="ch" forName="dot3" refType="w" fact="0.5974"/>
                  <dgm:constr type="ctrY" for="ch" forName="dot3" refType="h" fact="0.8539"/>
                  <dgm:constr type="w" for="ch" forName="dot3" refType="userD"/>
                  <dgm:constr type="h" for="ch" forName="dot3" refType="userD"/>
                  <dgm:constr type="ctrX" for="ch" forName="dot4" refType="w" fact="0.6194"/>
                  <dgm:constr type="ctrY" for="ch" forName="dot4" refType="h" fact="0.8615"/>
                  <dgm:constr type="w" for="ch" forName="dot4" refType="userD"/>
                  <dgm:constr type="h" for="ch" forName="dot4" refType="userD"/>
                  <dgm:constr type="ctrX" for="ch" forName="dot5" refType="w" fact="0.6416"/>
                  <dgm:constr type="ctrY" for="ch" forName="dot5" refType="h" fact="0.8676"/>
                  <dgm:constr type="w" for="ch" forName="dot5" refType="userD"/>
                  <dgm:constr type="h" for="ch" forName="dot5" refType="userD"/>
                  <dgm:constr type="ctrX" for="ch" forName="dot6" refType="w" fact="0.4197"/>
                  <dgm:constr type="ctrY" for="ch" forName="dot6" refType="h" fact="0.7255"/>
                  <dgm:constr type="w" for="ch" forName="dot6" refType="userD"/>
                  <dgm:constr type="h" for="ch" forName="dot6" refType="userD"/>
                  <dgm:constr type="ctrX" for="ch" forName="dot7" refType="w" fact="0.4382"/>
                  <dgm:constr type="ctrY" for="ch" forName="dot7" refType="h" fact="0.7454"/>
                  <dgm:constr type="w" for="ch" forName="dot7" refType="userD"/>
                  <dgm:constr type="h" for="ch" forName="dot7" refType="userD"/>
                  <dgm:constr type="ctrX" for="ch" forName="dot8" refType="w" fact="0.3344"/>
                  <dgm:constr type="ctrY" for="ch" forName="dot8" refType="h" fact="0.6026"/>
                  <dgm:constr type="w" for="ch" forName="dot8" refType="userD"/>
                  <dgm:constr type="h" for="ch" forName="dot8" refType="userD"/>
                  <dgm:constr type="ctrX" for="ch" forName="dot9" refType="w" fact="0.2734"/>
                  <dgm:constr type="ctrY" for="ch" forName="dot9" refType="h" fact="0.4632"/>
                  <dgm:constr type="w" for="ch" forName="dot9" refType="userD"/>
                  <dgm:constr type="h" for="ch" forName="dot9" refType="userD"/>
                  <dgm:constr type="ctrX" for="ch" forName="dot10" refType="w" fact="0.2357"/>
                  <dgm:constr type="ctrY" for="ch" forName="dot10" refType="h" fact="0.3187"/>
                  <dgm:constr type="w" for="ch" forName="dot10" refType="userD"/>
                  <dgm:constr type="h" for="ch" forName="dot10" refType="userD"/>
                  <dgm:constr type="ctrX" for="ch" forName="dot11" refType="w" fact="0.2184"/>
                  <dgm:constr type="ctrY" for="ch" forName="dot11" refType="h" fact="0.1763"/>
                  <dgm:constr type="w" for="ch" forName="dot11" refType="userD"/>
                  <dgm:constr type="h" for="ch" forName="dot11" refType="userD"/>
                  <dgm:constr type="ctrX" for="ch" forName="dotArrow1" refType="w" fact="0.2442"/>
                  <dgm:constr type="ctrY" for="ch" forName="dotArrow1" refType="h" fact="-0.0099"/>
                  <dgm:constr type="w" for="ch" forName="dotArrow1" refType="userD"/>
                  <dgm:constr type="h" for="ch" forName="dotArrow1" refType="userD"/>
                  <dgm:constr type="ctrX" for="ch" forName="dotArrow2" refType="w" fact="0.2275"/>
                  <dgm:constr type="ctrY" for="ch" forName="dotArrow2" refType="h" fact="-0.0239"/>
                  <dgm:constr type="w" for="ch" forName="dotArrow2" refType="userD"/>
                  <dgm:constr type="h" for="ch" forName="dotArrow2" refType="userD"/>
                  <dgm:constr type="ctrX" for="ch" forName="dotArrow3" refType="w" fact="0.2108"/>
                  <dgm:constr type="ctrY" for="ch" forName="dotArrow3" refType="h" fact="-0.0378"/>
                  <dgm:constr type="w" for="ch" forName="dotArrow3" refType="userD"/>
                  <dgm:constr type="h" for="ch" forName="dotArrow3" refType="userD"/>
                  <dgm:constr type="ctrX" for="ch" forName="dotArrow4" refType="w" fact="0.1942"/>
                  <dgm:constr type="ctrY" for="ch" forName="dotArrow4" refType="h" fact="-0.0239"/>
                  <dgm:constr type="w" for="ch" forName="dotArrow4" refType="userD"/>
                  <dgm:constr type="h" for="ch" forName="dotArrow4" refType="userD"/>
                  <dgm:constr type="ctrX" for="ch" forName="dotArrow5" refType="w" fact="0.1775"/>
                  <dgm:constr type="ctrY" for="ch" forName="dotArrow5" refType="h" fact="-0.0099"/>
                  <dgm:constr type="w" for="ch" forName="dotArrow5" refType="userD"/>
                  <dgm:constr type="h" for="ch" forName="dotArrow5" refType="userD"/>
                  <dgm:constr type="ctrX" for="ch" forName="dotArrow6" refType="w" fact="0.2108"/>
                  <dgm:constr type="ctrY" for="ch" forName="dotArrow6" refType="h" fact="-0.0084"/>
                  <dgm:constr type="w" for="ch" forName="dotArrow6" refType="userD"/>
                  <dgm:constr type="h" for="ch" forName="dotArrow6" refType="userD"/>
                  <dgm:constr type="ctrX" for="ch" forName="dotArrow7" refType="w" fact="0.2108"/>
                  <dgm:constr type="ctrY" for="ch" forName="dotArrow7" refType="h" fact="0.0211"/>
                  <dgm:constr type="w" for="ch" forName="dotArrow7" refType="userD"/>
                  <dgm:constr type="h" for="ch" forName="dotArrow7" refType="userD"/>
                  <dgm:constr type="r" for="ch" forName="parTx1" refType="w" fact="0.7085"/>
                  <dgm:constr type="t" for="ch" forName="parTx1" refType="h" fact="0.8845"/>
                  <dgm:constr type="w" for="ch" forName="parTx1" refType="w" fact="0.2396"/>
                  <dgm:constr type="h" for="ch" forName="parTx1" refType="h" fact="0.0704"/>
                  <dgm:constr type="ctrX" for="ch" forName="picture1" refType="w" fact="0.7194"/>
                  <dgm:constr type="ctrY" for="ch" forName="picture1" refType="h" fact="0.8769"/>
                  <dgm:constr type="w" for="ch" forName="picture1" refType="w" fact="0.1111"/>
                  <dgm:constr type="h" for="ch" forName="picture1" refType="h" fact="0.1218"/>
                  <dgm:constr type="r" for="ch" forName="parTx2" refType="w" fact="0.4828"/>
                  <dgm:constr type="t" for="ch" forName="parTx2" refType="h" fact="0.7946"/>
                  <dgm:constr type="w" for="ch" forName="parTx2" refType="w" fact="0.2396"/>
                  <dgm:constr type="h" for="ch" forName="parTx2" refType="h" fact="0.0704"/>
                  <dgm:constr type="ctrX" for="ch" forName="picture2" refType="w" fact="0.4937"/>
                  <dgm:constr type="ctrY" for="ch" forName="picture2" refType="h" fact="0.787"/>
                  <dgm:constr type="w" for="ch" forName="picture2" refType="w" fact="0.1111"/>
                  <dgm:constr type="h" for="ch" forName="picture2" refType="h" fact="0.1218"/>
                  <dgm:constr type="r" for="ch" forName="parTx3" refType="w" fact="0.3715"/>
                  <dgm:constr type="t" for="ch" forName="parTx3" refType="h" fact="0.672"/>
                  <dgm:constr type="w" for="ch" forName="parTx3" refType="w" fact="0.2396"/>
                  <dgm:constr type="h" for="ch" forName="parTx3" refType="h" fact="0.0704"/>
                  <dgm:constr type="ctrX" for="ch" forName="picture3" refType="w" fact="0.3824"/>
                  <dgm:constr type="ctrY" for="ch" forName="picture3" refType="h" fact="0.6644"/>
                  <dgm:constr type="w" for="ch" forName="picture3" refType="w" fact="0.1111"/>
                  <dgm:constr type="h" for="ch" forName="picture3" refType="h" fact="0.1218"/>
                  <dgm:constr type="r" for="ch" forName="parTx4" refType="w" fact="0.3006"/>
                  <dgm:constr type="t" for="ch" forName="parTx4" refType="h" fact="0.5369"/>
                  <dgm:constr type="w" for="ch" forName="parTx4" refType="w" fact="0.2396"/>
                  <dgm:constr type="h" for="ch" forName="parTx4" refType="h" fact="0.0704"/>
                  <dgm:constr type="ctrX" for="ch" forName="picture4" refType="w" fact="0.3115"/>
                  <dgm:constr type="ctrY" for="ch" forName="picture4" refType="h" fact="0.5294"/>
                  <dgm:constr type="w" for="ch" forName="picture4" refType="w" fact="0.1111"/>
                  <dgm:constr type="h" for="ch" forName="picture4" refType="h" fact="0.1218"/>
                  <dgm:constr type="r" for="ch" forName="parTx5" refType="w" fact="0.25"/>
                  <dgm:constr type="t" for="ch" forName="parTx5" refType="h" fact="0.394"/>
                  <dgm:constr type="w" for="ch" forName="parTx5" refType="w" fact="0.2396"/>
                  <dgm:constr type="h" for="ch" forName="parTx5" refType="h" fact="0.0704"/>
                  <dgm:constr type="ctrX" for="ch" forName="picture5" refType="w" fact="0.2609"/>
                  <dgm:constr type="ctrY" for="ch" forName="picture5" refType="h" fact="0.3864"/>
                  <dgm:constr type="w" for="ch" forName="picture5" refType="w" fact="0.1111"/>
                  <dgm:constr type="h" for="ch" forName="picture5" refType="h" fact="0.1218"/>
                  <dgm:constr type="r" for="ch" forName="parTx6" refType="w" fact="0.2212"/>
                  <dgm:constr type="t" for="ch" forName="parTx6" refType="h" fact="0.252"/>
                  <dgm:constr type="w" for="ch" forName="parTx6" refType="w" fact="0.2396"/>
                  <dgm:constr type="h" for="ch" forName="parTx6" refType="h" fact="0.0704"/>
                  <dgm:constr type="ctrX" for="ch" forName="picture6" refType="w" fact="0.2321"/>
                  <dgm:constr type="ctrY" for="ch" forName="picture6" refType="h" fact="0.2444"/>
                  <dgm:constr type="w" for="ch" forName="picture6" refType="w" fact="0.1111"/>
                  <dgm:constr type="h" for="ch" forName="picture6" refType="h" fact="0.1218"/>
                  <dgm:constr type="r" for="ch" forName="parTx7" refType="w" fact="0.2055"/>
                  <dgm:constr type="t" for="ch" forName="parTx7" refType="h" fact="0.1151"/>
                  <dgm:constr type="w" for="ch" forName="parTx7" refType="w" fact="0.2396"/>
                  <dgm:constr type="h" for="ch" forName="parTx7" refType="h" fact="0.0704"/>
                  <dgm:constr type="ctrX" for="ch" forName="picture7" refType="w" fact="0.2164"/>
                  <dgm:constr type="ctrY" for="ch" forName="picture7" refType="h" fact="0.1075"/>
                  <dgm:constr type="w" for="ch" forName="picture7" refType="w" fact="0.1111"/>
                  <dgm:constr type="h" for="ch" forName="picture7" refType="h" fact="0.1218"/>
                </dgm:constrLst>
              </dgm:else>
            </dgm:choose>
          </dgm:else>
        </dgm:choose>
      </dgm:else>
    </dgm:choose>
    <dgm:forEach name="wrapper" axis="self" ptType="parTrans">
      <dgm:forEach name="wrapper2" axis="self" ptType="sibTrans" st="2">
        <dgm:forEach name="imageRepeat" axis="self">
          <dgm:layoutNode name="imageRepeatNode" styleLbl="fgImgPlace1">
            <dgm:alg type="sp"/>
            <dgm:shape xmlns:r="http://schemas.openxmlformats.org/officeDocument/2006/relationships" type="ellipse" r:blip="" blipPhldr="1">
              <dgm:adjLst/>
            </dgm:shape>
            <dgm:presOf axis="self"/>
          </dgm:layoutNode>
        </dgm:forEach>
      </dgm:forEach>
    </dgm:forEach>
    <dgm:choose name="Name72">
      <dgm:if name="Name73" axis="ch" ptType="node" func="cnt" op="gte" val="2">
        <dgm:layoutNode name="dot1" styleLbl="alignNode1">
          <dgm:alg type="sp"/>
          <dgm:shape xmlns:r="http://schemas.openxmlformats.org/officeDocument/2006/relationships" type="ellipse" r:blip="">
            <dgm:adjLst/>
          </dgm:shape>
          <dgm:presOf/>
        </dgm:layoutNode>
        <dgm:layoutNode name="dot2" styleLbl="alignNode1">
          <dgm:alg type="sp"/>
          <dgm:shape xmlns:r="http://schemas.openxmlformats.org/officeDocument/2006/relationships" type="ellipse" r:blip="">
            <dgm:adjLst/>
          </dgm:shape>
          <dgm:presOf/>
        </dgm:layoutNode>
        <dgm:layoutNode name="dot3" styleLbl="alignNode1">
          <dgm:alg type="sp"/>
          <dgm:shape xmlns:r="http://schemas.openxmlformats.org/officeDocument/2006/relationships" type="ellipse" r:blip="">
            <dgm:adjLst/>
          </dgm:shape>
          <dgm:presOf/>
        </dgm:layoutNode>
      </dgm:if>
      <dgm:else name="Name74"/>
    </dgm:choose>
    <dgm:choose name="Name75">
      <dgm:if name="Name76" axis="ch" ptType="node" func="cnt" op="gte" val="3">
        <dgm:layoutNode name="dot4" styleLbl="alignNode1">
          <dgm:alg type="sp"/>
          <dgm:shape xmlns:r="http://schemas.openxmlformats.org/officeDocument/2006/relationships" type="ellipse" r:blip="">
            <dgm:adjLst/>
          </dgm:shape>
          <dgm:presOf/>
        </dgm:layoutNode>
        <dgm:layoutNode name="dot5" styleLbl="alignNode1">
          <dgm:alg type="sp"/>
          <dgm:shape xmlns:r="http://schemas.openxmlformats.org/officeDocument/2006/relationships" type="ellipse" r:blip="">
            <dgm:adjLst/>
          </dgm:shape>
          <dgm:presOf/>
        </dgm:layoutNode>
      </dgm:if>
      <dgm:else name="Name77"/>
    </dgm:choose>
    <dgm:choose name="Name78">
      <dgm:if name="Name79" axis="ch" ptType="node" func="cnt" op="gte" val="4">
        <dgm:layoutNode name="dot6" styleLbl="alignNode1">
          <dgm:alg type="sp"/>
          <dgm:shape xmlns:r="http://schemas.openxmlformats.org/officeDocument/2006/relationships" type="ellipse" r:blip="">
            <dgm:adjLst/>
          </dgm:shape>
          <dgm:presOf/>
        </dgm:layoutNode>
      </dgm:if>
      <dgm:else name="Name80"/>
    </dgm:choose>
    <dgm:choose name="Name81">
      <dgm:if name="Name82" axis="ch" ptType="node" func="cnt" op="gte" val="5">
        <dgm:layoutNode name="dot7" styleLbl="alignNode1">
          <dgm:alg type="sp"/>
          <dgm:shape xmlns:r="http://schemas.openxmlformats.org/officeDocument/2006/relationships" type="ellipse" r:blip="">
            <dgm:adjLst/>
          </dgm:shape>
          <dgm:presOf/>
        </dgm:layoutNode>
        <dgm:layoutNode name="dot8" styleLbl="alignNode1">
          <dgm:alg type="sp"/>
          <dgm:shape xmlns:r="http://schemas.openxmlformats.org/officeDocument/2006/relationships" type="ellipse" r:blip="">
            <dgm:adjLst/>
          </dgm:shape>
          <dgm:presOf/>
        </dgm:layoutNode>
      </dgm:if>
      <dgm:else name="Name83"/>
    </dgm:choose>
    <dgm:choose name="Name84">
      <dgm:if name="Name85" axis="ch" ptType="node" func="cnt" op="gte" val="6">
        <dgm:layoutNode name="dot9" styleLbl="alignNode1">
          <dgm:alg type="sp"/>
          <dgm:shape xmlns:r="http://schemas.openxmlformats.org/officeDocument/2006/relationships" type="ellipse" r:blip="">
            <dgm:adjLst/>
          </dgm:shape>
          <dgm:presOf/>
        </dgm:layoutNode>
        <dgm:layoutNode name="dot10" styleLbl="alignNode1">
          <dgm:alg type="sp"/>
          <dgm:shape xmlns:r="http://schemas.openxmlformats.org/officeDocument/2006/relationships" type="ellipse" r:blip="">
            <dgm:adjLst/>
          </dgm:shape>
          <dgm:presOf/>
        </dgm:layoutNode>
      </dgm:if>
      <dgm:else name="Name86"/>
    </dgm:choose>
    <dgm:choose name="Name87">
      <dgm:if name="Name88" axis="ch" ptType="node" func="cnt" op="gte" val="7">
        <dgm:layoutNode name="dot11" styleLbl="alignNode1">
          <dgm:alg type="sp"/>
          <dgm:shape xmlns:r="http://schemas.openxmlformats.org/officeDocument/2006/relationships" type="ellipse" r:blip="">
            <dgm:adjLst/>
          </dgm:shape>
          <dgm:presOf/>
        </dgm:layoutNode>
      </dgm:if>
      <dgm:else name="Name89"/>
    </dgm:choose>
    <dgm:choose name="Name90">
      <dgm:if name="Name91" axis="ch" ptType="node" func="cnt" op="gte" val="2">
        <dgm:layoutNode name="dotArrow1" styleLbl="alignNode1">
          <dgm:alg type="sp"/>
          <dgm:shape xmlns:r="http://schemas.openxmlformats.org/officeDocument/2006/relationships" type="ellipse" r:blip="">
            <dgm:adjLst/>
          </dgm:shape>
          <dgm:presOf/>
        </dgm:layoutNode>
        <dgm:layoutNode name="dotArrow2" styleLbl="alignNode1">
          <dgm:alg type="sp"/>
          <dgm:shape xmlns:r="http://schemas.openxmlformats.org/officeDocument/2006/relationships" type="ellipse" r:blip="">
            <dgm:adjLst/>
          </dgm:shape>
          <dgm:presOf/>
        </dgm:layoutNode>
        <dgm:layoutNode name="dotArrow3" styleLbl="alignNode1">
          <dgm:alg type="sp"/>
          <dgm:shape xmlns:r="http://schemas.openxmlformats.org/officeDocument/2006/relationships" type="ellipse" r:blip="">
            <dgm:adjLst/>
          </dgm:shape>
          <dgm:presOf/>
        </dgm:layoutNode>
        <dgm:layoutNode name="dotArrow4" styleLbl="alignNode1">
          <dgm:alg type="sp"/>
          <dgm:shape xmlns:r="http://schemas.openxmlformats.org/officeDocument/2006/relationships" type="ellipse" r:blip="">
            <dgm:adjLst/>
          </dgm:shape>
          <dgm:presOf/>
        </dgm:layoutNode>
        <dgm:layoutNode name="dotArrow5" styleLbl="alignNode1">
          <dgm:alg type="sp"/>
          <dgm:shape xmlns:r="http://schemas.openxmlformats.org/officeDocument/2006/relationships" type="ellipse" r:blip="">
            <dgm:adjLst/>
          </dgm:shape>
          <dgm:presOf/>
        </dgm:layoutNode>
        <dgm:layoutNode name="dotArrow6" styleLbl="alignNode1">
          <dgm:alg type="sp"/>
          <dgm:shape xmlns:r="http://schemas.openxmlformats.org/officeDocument/2006/relationships" type="ellipse" r:blip="">
            <dgm:adjLst/>
          </dgm:shape>
          <dgm:presOf/>
        </dgm:layoutNode>
        <dgm:layoutNode name="dotArrow7" styleLbl="alignNode1">
          <dgm:alg type="sp"/>
          <dgm:shape xmlns:r="http://schemas.openxmlformats.org/officeDocument/2006/relationships" type="ellipse" r:blip="">
            <dgm:adjLst/>
          </dgm:shape>
          <dgm:presOf/>
        </dgm:layoutNode>
      </dgm:if>
      <dgm:else name="Name92"/>
    </dgm:choose>
    <dgm:forEach name="Name93" axis="ch" ptType="node" cnt="1">
      <dgm:layoutNode name="parTx1">
        <dgm:choose name="Name94">
          <dgm:if name="Name95" func="var" arg="dir" op="equ" val="norm">
            <dgm:alg type="tx">
              <dgm:param type="parTxLTRAlign" val="l"/>
              <dgm:param type="parTxRTLAlign" val="r"/>
            </dgm:alg>
          </dgm:if>
          <dgm:else name="Name96">
            <dgm:alg type="tx">
              <dgm:param type="parTxLTRAlign" val="r"/>
              <dgm:param type="parTxRTLAlign" val="l"/>
            </dgm:alg>
          </dgm:else>
        </dgm:choose>
        <dgm:shape xmlns:r="http://schemas.openxmlformats.org/officeDocument/2006/relationships" type="roundRect" r:blip="">
          <dgm:adjLst/>
        </dgm:shape>
        <dgm:presOf axis="self" ptType="node"/>
        <dgm:choose name="Name97">
          <dgm:if name="Name98" func="var" arg="dir" op="equ" val="norm">
            <dgm:constrLst>
              <dgm:constr type="lMarg" refType="w" fact="0.6"/>
              <dgm:constr type="rMarg" refType="primFontSz" fact="0.3"/>
              <dgm:constr type="tMarg" refType="primFontSz" fact="0.3"/>
              <dgm:constr type="bMarg" refType="primFontSz" fact="0.3"/>
            </dgm:constrLst>
          </dgm:if>
          <dgm:else name="Name99">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00">
        <dgm:if name="Name101" axis="ch" ptType="node" func="cnt" op="gte" val="1">
          <dgm:layoutNode name="desTx1" styleLbl="revTx">
            <dgm:varLst>
              <dgm:bulletEnabled val="1"/>
            </dgm:varLst>
            <dgm:choose name="Name102">
              <dgm:if name="Name103" func="var" arg="dir" op="equ" val="norm">
                <dgm:choose name="Name104">
                  <dgm:if name="Name105" axis="ch" ptType="node" func="cnt" op="gte" val="2">
                    <dgm:alg type="tx">
                      <dgm:param type="parTxLTRAlign" val="l"/>
                      <dgm:param type="parTxRTLAlign" val="l"/>
                      <dgm:param type="stBulletLvl" val="1"/>
                    </dgm:alg>
                  </dgm:if>
                  <dgm:else name="Name106">
                    <dgm:alg type="tx">
                      <dgm:param type="parTxLTRAlign" val="l"/>
                      <dgm:param type="parTxRTLAlign" val="l"/>
                    </dgm:alg>
                  </dgm:else>
                </dgm:choose>
              </dgm:if>
              <dgm:else name="Name107">
                <dgm:choose name="Name108">
                  <dgm:if name="Name109" axis="ch" ptType="node" func="cnt" op="gte" val="2">
                    <dgm:alg type="tx">
                      <dgm:param type="parTxLTRAlign" val="r"/>
                      <dgm:param type="parTxRTLAlign" val="r"/>
                      <dgm:param type="shpTxLTRAlignCh" val="r"/>
                      <dgm:param type="shpTxRTLAlignCh" val="r"/>
                      <dgm:param type="stBulletLvl" val="1"/>
                    </dgm:alg>
                  </dgm:if>
                  <dgm:else name="Name110">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11"/>
      </dgm:choose>
    </dgm:forEach>
    <dgm:forEach name="Name112" axis="ch" ptType="sibTrans" hideLastTrans="0" cnt="1">
      <dgm:layoutNode name="picture1">
        <dgm:alg type="sp"/>
        <dgm:shape xmlns:r="http://schemas.openxmlformats.org/officeDocument/2006/relationships" r:blip="">
          <dgm:adjLst/>
        </dgm:shape>
        <dgm:presOf/>
        <dgm:constrLst/>
        <dgm:forEach name="Name113" ref="imageRepeat"/>
      </dgm:layoutNode>
    </dgm:forEach>
    <dgm:forEach name="Name114" axis="ch" ptType="node" st="2" cnt="1">
      <dgm:layoutNode name="parTx2">
        <dgm:choose name="Name115">
          <dgm:if name="Name116" func="var" arg="dir" op="equ" val="norm">
            <dgm:alg type="tx">
              <dgm:param type="parTxLTRAlign" val="l"/>
              <dgm:param type="parTxRTLAlign" val="r"/>
            </dgm:alg>
          </dgm:if>
          <dgm:else name="Name117">
            <dgm:alg type="tx">
              <dgm:param type="parTxLTRAlign" val="r"/>
              <dgm:param type="parTxRTLAlign" val="l"/>
            </dgm:alg>
          </dgm:else>
        </dgm:choose>
        <dgm:shape xmlns:r="http://schemas.openxmlformats.org/officeDocument/2006/relationships" type="roundRect" r:blip="">
          <dgm:adjLst/>
        </dgm:shape>
        <dgm:presOf axis="self" ptType="node"/>
        <dgm:choose name="Name118">
          <dgm:if name="Name119" func="var" arg="dir" op="equ" val="norm">
            <dgm:constrLst>
              <dgm:constr type="lMarg" refType="w" fact="0.6"/>
              <dgm:constr type="rMarg" refType="primFontSz" fact="0.3"/>
              <dgm:constr type="tMarg" refType="primFontSz" fact="0.3"/>
              <dgm:constr type="bMarg" refType="primFontSz" fact="0.3"/>
            </dgm:constrLst>
          </dgm:if>
          <dgm:else name="Name120">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21">
        <dgm:if name="Name122" axis="ch" ptType="node" func="cnt" op="gte" val="1">
          <dgm:layoutNode name="desTx2" styleLbl="revTx">
            <dgm:varLst>
              <dgm:bulletEnabled val="1"/>
            </dgm:varLst>
            <dgm:choose name="Name123">
              <dgm:if name="Name124" func="var" arg="dir" op="equ" val="norm">
                <dgm:choose name="Name125">
                  <dgm:if name="Name126" axis="ch" ptType="node" func="cnt" op="gte" val="2">
                    <dgm:alg type="tx">
                      <dgm:param type="parTxLTRAlign" val="l"/>
                      <dgm:param type="parTxRTLAlign" val="l"/>
                      <dgm:param type="stBulletLvl" val="1"/>
                    </dgm:alg>
                  </dgm:if>
                  <dgm:else name="Name127">
                    <dgm:alg type="tx">
                      <dgm:param type="parTxLTRAlign" val="l"/>
                      <dgm:param type="parTxRTLAlign" val="l"/>
                    </dgm:alg>
                  </dgm:else>
                </dgm:choose>
              </dgm:if>
              <dgm:else name="Name128">
                <dgm:choose name="Name129">
                  <dgm:if name="Name130" axis="ch" ptType="node" func="cnt" op="gte" val="2">
                    <dgm:alg type="tx">
                      <dgm:param type="parTxLTRAlign" val="r"/>
                      <dgm:param type="parTxRTLAlign" val="r"/>
                      <dgm:param type="shpTxLTRAlignCh" val="r"/>
                      <dgm:param type="shpTxRTLAlignCh" val="r"/>
                      <dgm:param type="stBulletLvl" val="1"/>
                    </dgm:alg>
                  </dgm:if>
                  <dgm:else name="Name131">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32"/>
      </dgm:choose>
    </dgm:forEach>
    <dgm:forEach name="Name133" axis="ch" ptType="sibTrans" hideLastTrans="0" st="2" cnt="1">
      <dgm:layoutNode name="picture2">
        <dgm:alg type="sp"/>
        <dgm:shape xmlns:r="http://schemas.openxmlformats.org/officeDocument/2006/relationships" r:blip="">
          <dgm:adjLst/>
        </dgm:shape>
        <dgm:presOf/>
        <dgm:constrLst/>
        <dgm:forEach name="Name134" ref="imageRepeat"/>
      </dgm:layoutNode>
    </dgm:forEach>
    <dgm:forEach name="Name135" axis="ch" ptType="node" st="3" cnt="1">
      <dgm:layoutNode name="parTx3">
        <dgm:choose name="Name136">
          <dgm:if name="Name137" func="var" arg="dir" op="equ" val="norm">
            <dgm:alg type="tx">
              <dgm:param type="parTxLTRAlign" val="l"/>
              <dgm:param type="parTxRTLAlign" val="r"/>
            </dgm:alg>
          </dgm:if>
          <dgm:else name="Name138">
            <dgm:alg type="tx">
              <dgm:param type="parTxLTRAlign" val="r"/>
              <dgm:param type="parTxRTLAlign" val="l"/>
            </dgm:alg>
          </dgm:else>
        </dgm:choose>
        <dgm:shape xmlns:r="http://schemas.openxmlformats.org/officeDocument/2006/relationships" type="roundRect" r:blip="">
          <dgm:adjLst/>
        </dgm:shape>
        <dgm:presOf axis="self" ptType="node"/>
        <dgm:choose name="Name139">
          <dgm:if name="Name140" func="var" arg="dir" op="equ" val="norm">
            <dgm:constrLst>
              <dgm:constr type="lMarg" refType="w" fact="0.6"/>
              <dgm:constr type="rMarg" refType="primFontSz" fact="0.3"/>
              <dgm:constr type="tMarg" refType="primFontSz" fact="0.3"/>
              <dgm:constr type="bMarg" refType="primFontSz" fact="0.3"/>
            </dgm:constrLst>
          </dgm:if>
          <dgm:else name="Name141">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42">
        <dgm:if name="Name143" axis="ch" ptType="node" func="cnt" op="gte" val="1">
          <dgm:layoutNode name="desTx3" styleLbl="revTx">
            <dgm:varLst>
              <dgm:bulletEnabled val="1"/>
            </dgm:varLst>
            <dgm:choose name="Name144">
              <dgm:if name="Name145" func="var" arg="dir" op="equ" val="norm">
                <dgm:choose name="Name146">
                  <dgm:if name="Name147" axis="ch" ptType="node" func="cnt" op="gte" val="2">
                    <dgm:alg type="tx">
                      <dgm:param type="parTxLTRAlign" val="l"/>
                      <dgm:param type="parTxRTLAlign" val="l"/>
                      <dgm:param type="stBulletLvl" val="1"/>
                    </dgm:alg>
                  </dgm:if>
                  <dgm:else name="Name148">
                    <dgm:alg type="tx">
                      <dgm:param type="parTxLTRAlign" val="l"/>
                      <dgm:param type="parTxRTLAlign" val="l"/>
                    </dgm:alg>
                  </dgm:else>
                </dgm:choose>
              </dgm:if>
              <dgm:else name="Name149">
                <dgm:choose name="Name150">
                  <dgm:if name="Name151" axis="ch" ptType="node" func="cnt" op="gte" val="2">
                    <dgm:alg type="tx">
                      <dgm:param type="parTxLTRAlign" val="r"/>
                      <dgm:param type="parTxRTLAlign" val="r"/>
                      <dgm:param type="shpTxLTRAlignCh" val="r"/>
                      <dgm:param type="shpTxRTLAlignCh" val="r"/>
                      <dgm:param type="stBulletLvl" val="1"/>
                    </dgm:alg>
                  </dgm:if>
                  <dgm:else name="Name152">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53"/>
      </dgm:choose>
    </dgm:forEach>
    <dgm:forEach name="Name154" axis="ch" ptType="sibTrans" hideLastTrans="0" st="3" cnt="1">
      <dgm:layoutNode name="picture3">
        <dgm:alg type="sp"/>
        <dgm:shape xmlns:r="http://schemas.openxmlformats.org/officeDocument/2006/relationships" r:blip="">
          <dgm:adjLst/>
        </dgm:shape>
        <dgm:presOf/>
        <dgm:constrLst/>
        <dgm:forEach name="Name155" ref="imageRepeat"/>
      </dgm:layoutNode>
    </dgm:forEach>
    <dgm:forEach name="Name156" axis="ch" ptType="node" st="4" cnt="1">
      <dgm:layoutNode name="parTx4">
        <dgm:choose name="Name157">
          <dgm:if name="Name158" func="var" arg="dir" op="equ" val="norm">
            <dgm:alg type="tx">
              <dgm:param type="parTxLTRAlign" val="l"/>
              <dgm:param type="parTxRTLAlign" val="r"/>
            </dgm:alg>
          </dgm:if>
          <dgm:else name="Name159">
            <dgm:alg type="tx">
              <dgm:param type="parTxLTRAlign" val="r"/>
              <dgm:param type="parTxRTLAlign" val="l"/>
            </dgm:alg>
          </dgm:else>
        </dgm:choose>
        <dgm:shape xmlns:r="http://schemas.openxmlformats.org/officeDocument/2006/relationships" type="roundRect" r:blip="">
          <dgm:adjLst/>
        </dgm:shape>
        <dgm:presOf axis="self" ptType="node"/>
        <dgm:choose name="Name160">
          <dgm:if name="Name161" func="var" arg="dir" op="equ" val="norm">
            <dgm:constrLst>
              <dgm:constr type="lMarg" refType="w" fact="0.6"/>
              <dgm:constr type="rMarg" refType="primFontSz" fact="0.3"/>
              <dgm:constr type="tMarg" refType="primFontSz" fact="0.3"/>
              <dgm:constr type="bMarg" refType="primFontSz" fact="0.3"/>
            </dgm:constrLst>
          </dgm:if>
          <dgm:else name="Name162">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63">
        <dgm:if name="Name164" axis="ch" ptType="node" func="cnt" op="gte" val="1">
          <dgm:layoutNode name="desTx4" styleLbl="revTx">
            <dgm:varLst>
              <dgm:bulletEnabled val="1"/>
            </dgm:varLst>
            <dgm:choose name="Name165">
              <dgm:if name="Name166" func="var" arg="dir" op="equ" val="norm">
                <dgm:choose name="Name167">
                  <dgm:if name="Name168" axis="ch" ptType="node" func="cnt" op="gte" val="2">
                    <dgm:alg type="tx">
                      <dgm:param type="parTxLTRAlign" val="l"/>
                      <dgm:param type="parTxRTLAlign" val="l"/>
                      <dgm:param type="stBulletLvl" val="1"/>
                    </dgm:alg>
                  </dgm:if>
                  <dgm:else name="Name169">
                    <dgm:alg type="tx">
                      <dgm:param type="parTxLTRAlign" val="l"/>
                      <dgm:param type="parTxRTLAlign" val="l"/>
                    </dgm:alg>
                  </dgm:else>
                </dgm:choose>
              </dgm:if>
              <dgm:else name="Name170">
                <dgm:choose name="Name171">
                  <dgm:if name="Name172" axis="ch" ptType="node" func="cnt" op="gte" val="2">
                    <dgm:alg type="tx">
                      <dgm:param type="parTxLTRAlign" val="r"/>
                      <dgm:param type="parTxRTLAlign" val="r"/>
                      <dgm:param type="shpTxLTRAlignCh" val="r"/>
                      <dgm:param type="shpTxRTLAlignCh" val="r"/>
                      <dgm:param type="stBulletLvl" val="1"/>
                    </dgm:alg>
                  </dgm:if>
                  <dgm:else name="Name173">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74"/>
      </dgm:choose>
    </dgm:forEach>
    <dgm:forEach name="Name175" axis="ch" ptType="sibTrans" hideLastTrans="0" st="4" cnt="1">
      <dgm:layoutNode name="picture4">
        <dgm:alg type="sp"/>
        <dgm:shape xmlns:r="http://schemas.openxmlformats.org/officeDocument/2006/relationships" r:blip="">
          <dgm:adjLst/>
        </dgm:shape>
        <dgm:presOf/>
        <dgm:constrLst/>
        <dgm:forEach name="Name176" ref="imageRepeat"/>
      </dgm:layoutNode>
    </dgm:forEach>
    <dgm:forEach name="Name177" axis="ch" ptType="node" st="5" cnt="1">
      <dgm:layoutNode name="parTx5">
        <dgm:choose name="Name178">
          <dgm:if name="Name179" func="var" arg="dir" op="equ" val="norm">
            <dgm:alg type="tx">
              <dgm:param type="parTxLTRAlign" val="l"/>
              <dgm:param type="parTxRTLAlign" val="r"/>
            </dgm:alg>
          </dgm:if>
          <dgm:else name="Name180">
            <dgm:alg type="tx">
              <dgm:param type="parTxLTRAlign" val="r"/>
              <dgm:param type="parTxRTLAlign" val="l"/>
            </dgm:alg>
          </dgm:else>
        </dgm:choose>
        <dgm:shape xmlns:r="http://schemas.openxmlformats.org/officeDocument/2006/relationships" type="roundRect" r:blip="">
          <dgm:adjLst/>
        </dgm:shape>
        <dgm:presOf axis="self" ptType="node"/>
        <dgm:choose name="Name181">
          <dgm:if name="Name182" func="var" arg="dir" op="equ" val="norm">
            <dgm:constrLst>
              <dgm:constr type="lMarg" refType="w" fact="0.6"/>
              <dgm:constr type="rMarg" refType="primFontSz" fact="0.3"/>
              <dgm:constr type="tMarg" refType="primFontSz" fact="0.3"/>
              <dgm:constr type="bMarg" refType="primFontSz" fact="0.3"/>
            </dgm:constrLst>
          </dgm:if>
          <dgm:else name="Name183">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84">
        <dgm:if name="Name185" axis="ch" ptType="node" func="cnt" op="gte" val="1">
          <dgm:layoutNode name="desTx5" styleLbl="revTx">
            <dgm:varLst>
              <dgm:bulletEnabled val="1"/>
            </dgm:varLst>
            <dgm:choose name="Name186">
              <dgm:if name="Name187" func="var" arg="dir" op="equ" val="norm">
                <dgm:choose name="Name188">
                  <dgm:if name="Name189" axis="ch" ptType="node" func="cnt" op="gte" val="2">
                    <dgm:alg type="tx">
                      <dgm:param type="parTxLTRAlign" val="l"/>
                      <dgm:param type="parTxRTLAlign" val="l"/>
                      <dgm:param type="stBulletLvl" val="1"/>
                    </dgm:alg>
                  </dgm:if>
                  <dgm:else name="Name190">
                    <dgm:alg type="tx">
                      <dgm:param type="parTxLTRAlign" val="l"/>
                      <dgm:param type="parTxRTLAlign" val="l"/>
                    </dgm:alg>
                  </dgm:else>
                </dgm:choose>
              </dgm:if>
              <dgm:else name="Name191">
                <dgm:choose name="Name192">
                  <dgm:if name="Name193" axis="ch" ptType="node" func="cnt" op="gte" val="2">
                    <dgm:alg type="tx">
                      <dgm:param type="parTxLTRAlign" val="r"/>
                      <dgm:param type="parTxRTLAlign" val="r"/>
                      <dgm:param type="shpTxLTRAlignCh" val="r"/>
                      <dgm:param type="shpTxRTLAlignCh" val="r"/>
                      <dgm:param type="stBulletLvl" val="1"/>
                    </dgm:alg>
                  </dgm:if>
                  <dgm:else name="Name194">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95"/>
      </dgm:choose>
    </dgm:forEach>
    <dgm:forEach name="Name196" axis="ch" ptType="sibTrans" hideLastTrans="0" st="5" cnt="1">
      <dgm:layoutNode name="picture5">
        <dgm:alg type="sp"/>
        <dgm:shape xmlns:r="http://schemas.openxmlformats.org/officeDocument/2006/relationships" r:blip="">
          <dgm:adjLst/>
        </dgm:shape>
        <dgm:presOf/>
        <dgm:constrLst/>
        <dgm:forEach name="Name197" ref="imageRepeat"/>
      </dgm:layoutNode>
    </dgm:forEach>
    <dgm:forEach name="Name198" axis="ch" ptType="node" st="6" cnt="1">
      <dgm:layoutNode name="parTx6">
        <dgm:choose name="Name199">
          <dgm:if name="Name200" func="var" arg="dir" op="equ" val="norm">
            <dgm:alg type="tx">
              <dgm:param type="parTxLTRAlign" val="l"/>
              <dgm:param type="parTxRTLAlign" val="r"/>
            </dgm:alg>
          </dgm:if>
          <dgm:else name="Name201">
            <dgm:alg type="tx">
              <dgm:param type="parTxLTRAlign" val="r"/>
              <dgm:param type="parTxRTLAlign" val="l"/>
            </dgm:alg>
          </dgm:else>
        </dgm:choose>
        <dgm:shape xmlns:r="http://schemas.openxmlformats.org/officeDocument/2006/relationships" type="roundRect" r:blip="">
          <dgm:adjLst/>
        </dgm:shape>
        <dgm:presOf axis="self" ptType="node"/>
        <dgm:choose name="Name202">
          <dgm:if name="Name203" func="var" arg="dir" op="equ" val="norm">
            <dgm:constrLst>
              <dgm:constr type="lMarg" refType="w" fact="0.6"/>
              <dgm:constr type="rMarg" refType="primFontSz" fact="0.3"/>
              <dgm:constr type="tMarg" refType="primFontSz" fact="0.3"/>
              <dgm:constr type="bMarg" refType="primFontSz" fact="0.3"/>
            </dgm:constrLst>
          </dgm:if>
          <dgm:else name="Name204">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205">
        <dgm:if name="Name206" axis="ch" ptType="node" func="cnt" op="gte" val="1">
          <dgm:layoutNode name="desTx6" styleLbl="revTx">
            <dgm:varLst>
              <dgm:bulletEnabled val="1"/>
            </dgm:varLst>
            <dgm:choose name="Name207">
              <dgm:if name="Name208" func="var" arg="dir" op="equ" val="norm">
                <dgm:choose name="Name209">
                  <dgm:if name="Name210" axis="ch" ptType="node" func="cnt" op="gte" val="2">
                    <dgm:alg type="tx">
                      <dgm:param type="parTxLTRAlign" val="l"/>
                      <dgm:param type="parTxRTLAlign" val="l"/>
                      <dgm:param type="stBulletLvl" val="1"/>
                    </dgm:alg>
                  </dgm:if>
                  <dgm:else name="Name211">
                    <dgm:alg type="tx">
                      <dgm:param type="parTxLTRAlign" val="l"/>
                      <dgm:param type="parTxRTLAlign" val="l"/>
                    </dgm:alg>
                  </dgm:else>
                </dgm:choose>
              </dgm:if>
              <dgm:else name="Name212">
                <dgm:choose name="Name213">
                  <dgm:if name="Name214" axis="ch" ptType="node" func="cnt" op="gte" val="2">
                    <dgm:alg type="tx">
                      <dgm:param type="parTxLTRAlign" val="r"/>
                      <dgm:param type="parTxRTLAlign" val="r"/>
                      <dgm:param type="shpTxLTRAlignCh" val="r"/>
                      <dgm:param type="shpTxRTLAlignCh" val="r"/>
                      <dgm:param type="stBulletLvl" val="1"/>
                    </dgm:alg>
                  </dgm:if>
                  <dgm:else name="Name215">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216"/>
      </dgm:choose>
    </dgm:forEach>
    <dgm:forEach name="Name217" axis="ch" ptType="sibTrans" hideLastTrans="0" st="6" cnt="1">
      <dgm:layoutNode name="picture6">
        <dgm:alg type="sp"/>
        <dgm:shape xmlns:r="http://schemas.openxmlformats.org/officeDocument/2006/relationships" r:blip="">
          <dgm:adjLst/>
        </dgm:shape>
        <dgm:presOf/>
        <dgm:constrLst/>
        <dgm:forEach name="Name218" ref="imageRepeat"/>
      </dgm:layoutNode>
    </dgm:forEach>
    <dgm:forEach name="Name219" axis="ch" ptType="node" st="7" cnt="1">
      <dgm:layoutNode name="parTx7">
        <dgm:choose name="Name220">
          <dgm:if name="Name221" func="var" arg="dir" op="equ" val="norm">
            <dgm:alg type="tx">
              <dgm:param type="parTxLTRAlign" val="l"/>
              <dgm:param type="parTxRTLAlign" val="r"/>
            </dgm:alg>
          </dgm:if>
          <dgm:else name="Name222">
            <dgm:alg type="tx">
              <dgm:param type="parTxLTRAlign" val="r"/>
              <dgm:param type="parTxRTLAlign" val="l"/>
            </dgm:alg>
          </dgm:else>
        </dgm:choose>
        <dgm:shape xmlns:r="http://schemas.openxmlformats.org/officeDocument/2006/relationships" type="roundRect" r:blip="">
          <dgm:adjLst/>
        </dgm:shape>
        <dgm:presOf axis="self" ptType="node"/>
        <dgm:choose name="Name223">
          <dgm:if name="Name224" func="var" arg="dir" op="equ" val="norm">
            <dgm:constrLst>
              <dgm:constr type="lMarg" refType="w" fact="0.6"/>
              <dgm:constr type="rMarg" refType="primFontSz" fact="0.3"/>
              <dgm:constr type="tMarg" refType="primFontSz" fact="0.3"/>
              <dgm:constr type="bMarg" refType="primFontSz" fact="0.3"/>
            </dgm:constrLst>
          </dgm:if>
          <dgm:else name="Name225">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226">
        <dgm:if name="Name227" axis="ch" ptType="node" func="cnt" op="gte" val="1">
          <dgm:layoutNode name="desTx7" styleLbl="revTx">
            <dgm:varLst>
              <dgm:bulletEnabled val="1"/>
            </dgm:varLst>
            <dgm:choose name="Name228">
              <dgm:if name="Name229" func="var" arg="dir" op="equ" val="norm">
                <dgm:choose name="Name230">
                  <dgm:if name="Name231" axis="ch" ptType="node" func="cnt" op="gte" val="2">
                    <dgm:alg type="tx">
                      <dgm:param type="parTxLTRAlign" val="l"/>
                      <dgm:param type="parTxRTLAlign" val="l"/>
                      <dgm:param type="stBulletLvl" val="1"/>
                    </dgm:alg>
                  </dgm:if>
                  <dgm:else name="Name232">
                    <dgm:alg type="tx">
                      <dgm:param type="parTxLTRAlign" val="l"/>
                      <dgm:param type="parTxRTLAlign" val="l"/>
                    </dgm:alg>
                  </dgm:else>
                </dgm:choose>
              </dgm:if>
              <dgm:else name="Name233">
                <dgm:choose name="Name234">
                  <dgm:if name="Name235" axis="ch" ptType="node" func="cnt" op="gte" val="2">
                    <dgm:alg type="tx">
                      <dgm:param type="parTxLTRAlign" val="r"/>
                      <dgm:param type="parTxRTLAlign" val="r"/>
                      <dgm:param type="shpTxLTRAlignCh" val="r"/>
                      <dgm:param type="shpTxRTLAlignCh" val="r"/>
                      <dgm:param type="stBulletLvl" val="1"/>
                    </dgm:alg>
                  </dgm:if>
                  <dgm:else name="Name236">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237"/>
      </dgm:choose>
    </dgm:forEach>
    <dgm:forEach name="Name238" axis="ch" ptType="sibTrans" hideLastTrans="0" st="7" cnt="1">
      <dgm:layoutNode name="picture7">
        <dgm:alg type="sp"/>
        <dgm:shape xmlns:r="http://schemas.openxmlformats.org/officeDocument/2006/relationships" r:blip="">
          <dgm:adjLst/>
        </dgm:shape>
        <dgm:presOf/>
        <dgm:constrLst/>
        <dgm:forEach name="Name239" ref="imageRepea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DC1C792-91A6-4C83-9E03-1459DE2C3066}" type="datetimeFigureOut">
              <a:rPr lang="ru-RU" smtClean="0"/>
              <a:t>02.03.2015</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ED6D4BC-CB17-44EB-B39E-8F88F4B550ED}" type="slidenum">
              <a:rPr lang="ru-RU" smtClean="0"/>
              <a:t>‹#›</a:t>
            </a:fld>
            <a:endParaRPr lang="ru-RU"/>
          </a:p>
        </p:txBody>
      </p:sp>
    </p:spTree>
    <p:extLst>
      <p:ext uri="{BB962C8B-B14F-4D97-AF65-F5344CB8AC3E}">
        <p14:creationId xmlns:p14="http://schemas.microsoft.com/office/powerpoint/2010/main" val="25977564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543800" cy="2593975"/>
          </a:xfrm>
        </p:spPr>
        <p:txBody>
          <a:bodyPr anchor="b"/>
          <a:lstStyle>
            <a:lvl1pPr>
              <a:defRPr sz="6600">
                <a:ln>
                  <a:noFill/>
                </a:ln>
                <a:solidFill>
                  <a:schemeClr val="tx2"/>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685800" y="4572000"/>
            <a:ext cx="6461760" cy="1066800"/>
          </a:xfrm>
        </p:spPr>
        <p:txBody>
          <a:bodyPr anchor="t">
            <a:normAutofit/>
          </a:bodyPr>
          <a:lstStyle>
            <a:lvl1pPr marL="0" indent="0" algn="l">
              <a:buNone/>
              <a:defRPr sz="20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BAA25E46-A444-4DBD-99AC-DA8E78209BC4}" type="datetime1">
              <a:rPr lang="ru-RU" smtClean="0"/>
              <a:t>02.03.2015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54214C5C-07BE-4601-8752-81302749F887}" type="slidenum">
              <a:rPr lang="ru-RU" smtClean="0"/>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34848869-72C9-4C57-8891-B90B49D940C9}" type="datetime1">
              <a:rPr lang="ru-RU" smtClean="0"/>
              <a:t>02.03.2015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54214C5C-07BE-4601-8752-81302749F887}"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722313" y="5486400"/>
            <a:ext cx="7659687" cy="1168400"/>
          </a:xfrm>
        </p:spPr>
        <p:txBody>
          <a:bodyPr anchor="t"/>
          <a:lstStyle>
            <a:lvl1pPr algn="l">
              <a:defRPr sz="3600" b="0" cap="all"/>
            </a:lvl1pPr>
          </a:lstStyle>
          <a:p>
            <a:r>
              <a:rPr lang="ru-RU" smtClean="0"/>
              <a:t>Образец заголовка</a:t>
            </a:r>
            <a:endParaRPr lang="en-US" dirty="0"/>
          </a:p>
        </p:txBody>
      </p:sp>
      <p:sp>
        <p:nvSpPr>
          <p:cNvPr id="3" name="Text Placeholder 2"/>
          <p:cNvSpPr>
            <a:spLocks noGrp="1"/>
          </p:cNvSpPr>
          <p:nvPr>
            <p:ph type="body" idx="1"/>
          </p:nvPr>
        </p:nvSpPr>
        <p:spPr>
          <a:xfrm>
            <a:off x="722313" y="3852863"/>
            <a:ext cx="6135687" cy="163353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9A57CF09-5B51-4E5B-B314-676D4A1F7704}" type="datetime1">
              <a:rPr lang="ru-RU" smtClean="0"/>
              <a:t>02.03.2015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54214C5C-07BE-4601-8752-81302749F887}" type="slidenum">
              <a:rPr lang="ru-RU" smtClean="0"/>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Content Placeholder 2"/>
          <p:cNvSpPr>
            <a:spLocks noGrp="1"/>
          </p:cNvSpPr>
          <p:nvPr>
            <p:ph sz="half" idx="1"/>
          </p:nvPr>
        </p:nvSpPr>
        <p:spPr>
          <a:xfrm>
            <a:off x="4572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44196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D0FED28A-F09A-41F3-B0C6-1DA3AE9184DF}" type="datetime1">
              <a:rPr lang="ru-RU" smtClean="0"/>
              <a:t>02.03.2015</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54214C5C-07BE-4601-8752-81302749F887}"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a:p>
        </p:txBody>
      </p:sp>
      <p:sp>
        <p:nvSpPr>
          <p:cNvPr id="3" name="Text Placeholder 2"/>
          <p:cNvSpPr>
            <a:spLocks noGrp="1"/>
          </p:cNvSpPr>
          <p:nvPr>
            <p:ph type="body" idx="1"/>
          </p:nvPr>
        </p:nvSpPr>
        <p:spPr>
          <a:xfrm>
            <a:off x="4572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4572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4196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4196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Date Placeholder 6"/>
          <p:cNvSpPr>
            <a:spLocks noGrp="1"/>
          </p:cNvSpPr>
          <p:nvPr>
            <p:ph type="dt" sz="half" idx="10"/>
          </p:nvPr>
        </p:nvSpPr>
        <p:spPr/>
        <p:txBody>
          <a:bodyPr/>
          <a:lstStyle/>
          <a:p>
            <a:fld id="{A7FFDCD7-2392-4BB9-B2D5-E20BBABB2C29}" type="datetime1">
              <a:rPr lang="ru-RU" smtClean="0"/>
              <a:t>02.03.2015</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54214C5C-07BE-4601-8752-81302749F887}"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Date Placeholder 2"/>
          <p:cNvSpPr>
            <a:spLocks noGrp="1"/>
          </p:cNvSpPr>
          <p:nvPr>
            <p:ph type="dt" sz="half" idx="10"/>
          </p:nvPr>
        </p:nvSpPr>
        <p:spPr/>
        <p:txBody>
          <a:bodyPr/>
          <a:lstStyle/>
          <a:p>
            <a:fld id="{55F0B349-F8D7-48CF-97E4-9CC04503F098}" type="datetime1">
              <a:rPr lang="ru-RU" smtClean="0"/>
              <a:t>02.03.2015</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54214C5C-07BE-4601-8752-81302749F887}"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A5C67E5-08DC-44D4-ADE9-459D1CAAC251}" type="datetime1">
              <a:rPr lang="ru-RU" smtClean="0"/>
              <a:t>02.03.2015</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54214C5C-07BE-4601-8752-81302749F887}"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304801" y="5495544"/>
            <a:ext cx="7772400" cy="594360"/>
          </a:xfrm>
        </p:spPr>
        <p:txBody>
          <a:bodyPr anchor="b"/>
          <a:lstStyle>
            <a:lvl1pPr algn="ctr">
              <a:defRPr sz="2200" b="1"/>
            </a:lvl1pPr>
          </a:lstStyle>
          <a:p>
            <a:r>
              <a:rPr lang="ru-RU" smtClean="0"/>
              <a:t>Образец заголовка</a:t>
            </a:r>
            <a:endParaRPr lang="en-US" dirty="0"/>
          </a:p>
        </p:txBody>
      </p:sp>
      <p:sp>
        <p:nvSpPr>
          <p:cNvPr id="4" name="Text Placeholder 3"/>
          <p:cNvSpPr>
            <a:spLocks noGrp="1"/>
          </p:cNvSpPr>
          <p:nvPr>
            <p:ph type="body" sz="half" idx="2"/>
          </p:nvPr>
        </p:nvSpPr>
        <p:spPr>
          <a:xfrm>
            <a:off x="304799" y="6096000"/>
            <a:ext cx="7772401" cy="6096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DE846F3F-6174-487D-BB73-8D4AE63D420C}" type="datetime1">
              <a:rPr lang="ru-RU" smtClean="0"/>
              <a:t>02.03.2015</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54214C5C-07BE-4601-8752-81302749F887}" type="slidenum">
              <a:rPr lang="ru-RU" smtClean="0"/>
              <a:t>‹#›</a:t>
            </a:fld>
            <a:endParaRPr lang="ru-RU"/>
          </a:p>
        </p:txBody>
      </p:sp>
      <p:sp>
        <p:nvSpPr>
          <p:cNvPr id="9" name="Content Placeholder 8"/>
          <p:cNvSpPr>
            <a:spLocks noGrp="1"/>
          </p:cNvSpPr>
          <p:nvPr>
            <p:ph sz="quarter" idx="13"/>
          </p:nvPr>
        </p:nvSpPr>
        <p:spPr>
          <a:xfrm>
            <a:off x="304800" y="381000"/>
            <a:ext cx="7772400" cy="494284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301752" y="5495278"/>
            <a:ext cx="7772400" cy="594626"/>
          </a:xfrm>
        </p:spPr>
        <p:txBody>
          <a:bodyPr anchor="b"/>
          <a:lstStyle>
            <a:lvl1pPr algn="ctr">
              <a:defRPr sz="2200" b="1">
                <a:ln>
                  <a:noFill/>
                </a:ln>
                <a:solidFill>
                  <a:schemeClr val="tx2"/>
                </a:solidFill>
              </a:defRPr>
            </a:lvl1pPr>
          </a:lstStyle>
          <a:p>
            <a:r>
              <a:rPr lang="ru-RU" smtClean="0"/>
              <a:t>Образец заголовка</a:t>
            </a:r>
            <a:endParaRPr lang="en-US" dirty="0"/>
          </a:p>
        </p:txBody>
      </p:sp>
      <p:sp>
        <p:nvSpPr>
          <p:cNvPr id="3" name="Picture Placeholder 2"/>
          <p:cNvSpPr>
            <a:spLocks noGrp="1"/>
          </p:cNvSpPr>
          <p:nvPr>
            <p:ph type="pic" idx="1"/>
          </p:nvPr>
        </p:nvSpPr>
        <p:spPr>
          <a:xfrm>
            <a:off x="0" y="0"/>
            <a:ext cx="84582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301752" y="6096000"/>
            <a:ext cx="7772400" cy="612648"/>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8" name="Date Placeholder 7"/>
          <p:cNvSpPr>
            <a:spLocks noGrp="1"/>
          </p:cNvSpPr>
          <p:nvPr>
            <p:ph type="dt" sz="half" idx="10"/>
          </p:nvPr>
        </p:nvSpPr>
        <p:spPr/>
        <p:txBody>
          <a:bodyPr/>
          <a:lstStyle/>
          <a:p>
            <a:fld id="{A265AA64-A8B7-41DC-8F69-602DD3377E17}" type="datetime1">
              <a:rPr lang="ru-RU" smtClean="0"/>
              <a:t>02.03.2015</a:t>
            </a:fld>
            <a:endParaRPr lang="ru-RU"/>
          </a:p>
        </p:txBody>
      </p:sp>
      <p:sp>
        <p:nvSpPr>
          <p:cNvPr id="9" name="Slide Number Placeholder 8"/>
          <p:cNvSpPr>
            <a:spLocks noGrp="1"/>
          </p:cNvSpPr>
          <p:nvPr>
            <p:ph type="sldNum" sz="quarter" idx="11"/>
          </p:nvPr>
        </p:nvSpPr>
        <p:spPr/>
        <p:txBody>
          <a:bodyPr/>
          <a:lstStyle/>
          <a:p>
            <a:fld id="{54214C5C-07BE-4601-8752-81302749F887}" type="slidenum">
              <a:rPr lang="ru-RU" smtClean="0"/>
              <a:t>‹#›</a:t>
            </a:fld>
            <a:endParaRPr lang="ru-RU"/>
          </a:p>
        </p:txBody>
      </p:sp>
      <p:sp>
        <p:nvSpPr>
          <p:cNvPr id="10" name="Footer Placeholder 9"/>
          <p:cNvSpPr>
            <a:spLocks noGrp="1"/>
          </p:cNvSpPr>
          <p:nvPr>
            <p:ph type="ftr" sz="quarter" idx="12"/>
          </p:nvPr>
        </p:nvSpPr>
        <p:spPr/>
        <p:txBody>
          <a:bodyPr/>
          <a:lstStyle/>
          <a:p>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B8879FCE-05CE-494B-A226-B873277245CA}" type="datetime1">
              <a:rPr lang="ru-RU" smtClean="0"/>
              <a:t>02.03.2015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54214C5C-07BE-4601-8752-81302749F887}"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1752600" cy="5851525"/>
          </a:xfrm>
        </p:spPr>
        <p:txBody>
          <a:bodyPr vert="eaVert" anchor="b" anchorCtr="0"/>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E4A1E00E-14B9-4BE9-B9FE-CC7580260F18}" type="datetime1">
              <a:rPr lang="ru-RU" smtClean="0"/>
              <a:t>02.03.2015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54214C5C-07BE-4601-8752-81302749F887}"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7620000" cy="1143000"/>
          </a:xfrm>
          <a:prstGeom prst="rect">
            <a:avLst/>
          </a:prstGeom>
        </p:spPr>
        <p:txBody>
          <a:bodyPr vert="horz" lIns="91440" tIns="45720" rIns="91440" bIns="45720" rtlCol="0" anchor="ctr">
            <a:noAutofit/>
          </a:bodyPr>
          <a:lstStyle/>
          <a:p>
            <a:r>
              <a:rPr lang="ru-RU" smtClean="0"/>
              <a:t>Образец заголовка</a:t>
            </a:r>
            <a:endParaRPr lang="en-US" dirty="0"/>
          </a:p>
        </p:txBody>
      </p:sp>
      <p:sp>
        <p:nvSpPr>
          <p:cNvPr id="3" name="Text Placeholder 2"/>
          <p:cNvSpPr>
            <a:spLocks noGrp="1"/>
          </p:cNvSpPr>
          <p:nvPr>
            <p:ph type="body" idx="1"/>
          </p:nvPr>
        </p:nvSpPr>
        <p:spPr>
          <a:xfrm>
            <a:off x="457200" y="1600200"/>
            <a:ext cx="7620000" cy="48006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Rectangle 6"/>
          <p:cNvSpPr/>
          <p:nvPr/>
        </p:nvSpPr>
        <p:spPr>
          <a:xfrm>
            <a:off x="8458200" y="0"/>
            <a:ext cx="6858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8458200" y="5486400"/>
            <a:ext cx="685800" cy="685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4"/>
          </p:nvPr>
        </p:nvSpPr>
        <p:spPr>
          <a:xfrm>
            <a:off x="8531788" y="5648960"/>
            <a:ext cx="548640" cy="396240"/>
          </a:xfrm>
          <a:prstGeom prst="bracketPair">
            <a:avLst>
              <a:gd name="adj" fmla="val 17949"/>
            </a:avLst>
          </a:prstGeom>
          <a:ln w="19050">
            <a:solidFill>
              <a:srgbClr val="FFFFFF"/>
            </a:solidFill>
          </a:ln>
        </p:spPr>
        <p:txBody>
          <a:bodyPr vert="horz" lIns="0" tIns="0" rIns="0" bIns="0" rtlCol="0" anchor="ctr"/>
          <a:lstStyle>
            <a:lvl1pPr algn="ctr">
              <a:defRPr sz="1800">
                <a:solidFill>
                  <a:srgbClr val="FFFFFF"/>
                </a:solidFill>
              </a:defRPr>
            </a:lvl1pPr>
          </a:lstStyle>
          <a:p>
            <a:fld id="{54214C5C-07BE-4601-8752-81302749F887}" type="slidenum">
              <a:rPr lang="ru-RU" smtClean="0"/>
              <a:t>‹#›</a:t>
            </a:fld>
            <a:endParaRPr lang="ru-RU"/>
          </a:p>
        </p:txBody>
      </p:sp>
      <p:sp>
        <p:nvSpPr>
          <p:cNvPr id="5" name="Footer Placeholder 4"/>
          <p:cNvSpPr>
            <a:spLocks noGrp="1"/>
          </p:cNvSpPr>
          <p:nvPr>
            <p:ph type="ftr" sz="quarter" idx="3"/>
          </p:nvPr>
        </p:nvSpPr>
        <p:spPr>
          <a:xfrm rot="16200000">
            <a:off x="7586910" y="4048760"/>
            <a:ext cx="2367281" cy="365760"/>
          </a:xfrm>
          <a:prstGeom prst="rect">
            <a:avLst/>
          </a:prstGeom>
        </p:spPr>
        <p:txBody>
          <a:bodyPr vert="horz" lIns="91440" tIns="45720" rIns="91440" bIns="45720" rtlCol="0" anchor="ctr"/>
          <a:lstStyle>
            <a:lvl1pPr algn="r">
              <a:defRPr sz="1200">
                <a:solidFill>
                  <a:schemeClr val="bg2"/>
                </a:solidFill>
              </a:defRPr>
            </a:lvl1pPr>
          </a:lstStyle>
          <a:p>
            <a:endParaRPr lang="ru-RU"/>
          </a:p>
        </p:txBody>
      </p:sp>
      <p:sp>
        <p:nvSpPr>
          <p:cNvPr id="4" name="Date Placeholder 3"/>
          <p:cNvSpPr>
            <a:spLocks noGrp="1"/>
          </p:cNvSpPr>
          <p:nvPr>
            <p:ph type="dt" sz="half" idx="2"/>
          </p:nvPr>
        </p:nvSpPr>
        <p:spPr>
          <a:xfrm rot="16200000">
            <a:off x="7551351" y="1645920"/>
            <a:ext cx="2438399" cy="365760"/>
          </a:xfrm>
          <a:prstGeom prst="rect">
            <a:avLst/>
          </a:prstGeom>
        </p:spPr>
        <p:txBody>
          <a:bodyPr vert="horz" lIns="91440" tIns="45720" rIns="91440" bIns="45720" rtlCol="0" anchor="ctr"/>
          <a:lstStyle>
            <a:lvl1pPr algn="l">
              <a:defRPr sz="1200">
                <a:solidFill>
                  <a:schemeClr val="bg2"/>
                </a:solidFill>
              </a:defRPr>
            </a:lvl1pPr>
          </a:lstStyle>
          <a:p>
            <a:fld id="{0991DE05-5E7A-47D4-95C2-AB491A83AF91}" type="datetime1">
              <a:rPr lang="ru-RU" smtClean="0"/>
              <a:t>02.03.2015</a:t>
            </a:fld>
            <a:endParaRPr lang="ru-RU"/>
          </a:p>
        </p:txBody>
      </p:sp>
    </p:spTree>
  </p:cSld>
  <p:clrMap bg1="lt1" tx1="dk1" bg2="lt2" tx2="dk2" accent1="accent1" accent2="accent2" accent3="accent3" accent4="accent4" accent5="accent5" accent6="accent6" hlink="hlink" folHlink="folHlink"/>
  <p:sldLayoutIdLst>
    <p:sldLayoutId id="2147483817" r:id="rId1"/>
    <p:sldLayoutId id="2147483818" r:id="rId2"/>
    <p:sldLayoutId id="2147483819" r:id="rId3"/>
    <p:sldLayoutId id="2147483820" r:id="rId4"/>
    <p:sldLayoutId id="2147483821" r:id="rId5"/>
    <p:sldLayoutId id="2147483822" r:id="rId6"/>
    <p:sldLayoutId id="2147483823" r:id="rId7"/>
    <p:sldLayoutId id="2147483824" r:id="rId8"/>
    <p:sldLayoutId id="2147483825" r:id="rId9"/>
    <p:sldLayoutId id="2147483826" r:id="rId10"/>
    <p:sldLayoutId id="2147483827" r:id="rId11"/>
  </p:sldLayoutIdLst>
  <p:hf hdr="0" ftr="0" dt="0"/>
  <p:txStyles>
    <p:title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200" kern="1200">
          <a:solidFill>
            <a:schemeClr val="tx1"/>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1"/>
          </a:solidFill>
          <a:latin typeface="+mn-lt"/>
          <a:ea typeface="+mn-ea"/>
          <a:cs typeface="+mn-cs"/>
        </a:defRPr>
      </a:lvl2pPr>
      <a:lvl3pPr marL="100584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1"/>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400" kern="1200" baseline="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3.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3.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3.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3.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3.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3.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image" Target="../media/image3.png"/><Relationship Id="rId1" Type="http://schemas.openxmlformats.org/officeDocument/2006/relationships/slideLayout" Target="../slideLayouts/slideLayout3.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image" Target="../media/image4.png"/><Relationship Id="rId1" Type="http://schemas.openxmlformats.org/officeDocument/2006/relationships/slideLayout" Target="../slideLayouts/slideLayout3.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image" Target="../media/image5.png"/><Relationship Id="rId1" Type="http://schemas.openxmlformats.org/officeDocument/2006/relationships/slideLayout" Target="../slideLayouts/slideLayout3.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image" Target="../media/image6.png"/><Relationship Id="rId1" Type="http://schemas.openxmlformats.org/officeDocument/2006/relationships/slideLayout" Target="../slideLayouts/slideLayout3.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3568" y="908720"/>
            <a:ext cx="7543800" cy="2593975"/>
          </a:xfrm>
        </p:spPr>
        <p:txBody>
          <a:bodyPr/>
          <a:lstStyle/>
          <a:p>
            <a:pPr algn="ctr"/>
            <a:r>
              <a:rPr lang="uk-UA" sz="3200" b="1" dirty="0">
                <a:effectLst>
                  <a:outerShdw blurRad="38100" dist="38100" dir="2700000" algn="tl">
                    <a:srgbClr val="000000">
                      <a:alpha val="43137"/>
                    </a:srgbClr>
                  </a:outerShdw>
                </a:effectLst>
              </a:rPr>
              <a:t>МОДЕЛЬ ЕКСПРЕС-АНАЛІЗУ НАПРЯМКУ АНТИКРИЗОВОГО УПРАВЛІННЯ ПІДПРИЄМСТВОМ</a:t>
            </a:r>
            <a:endParaRPr lang="ru-RU" sz="3200" b="1" dirty="0">
              <a:effectLst>
                <a:outerShdw blurRad="38100" dist="38100" dir="2700000" algn="tl">
                  <a:srgbClr val="000000">
                    <a:alpha val="43137"/>
                  </a:srgbClr>
                </a:outerShdw>
              </a:effectLst>
            </a:endParaRPr>
          </a:p>
        </p:txBody>
      </p:sp>
      <p:sp>
        <p:nvSpPr>
          <p:cNvPr id="3" name="Подзаголовок 2"/>
          <p:cNvSpPr>
            <a:spLocks noGrp="1"/>
          </p:cNvSpPr>
          <p:nvPr>
            <p:ph type="subTitle" idx="1"/>
          </p:nvPr>
        </p:nvSpPr>
        <p:spPr>
          <a:xfrm>
            <a:off x="683568" y="4077072"/>
            <a:ext cx="7416824" cy="1930896"/>
          </a:xfrm>
        </p:spPr>
        <p:txBody>
          <a:bodyPr>
            <a:normAutofit fontScale="70000" lnSpcReduction="20000"/>
          </a:bodyPr>
          <a:lstStyle/>
          <a:p>
            <a:r>
              <a:rPr lang="uk-UA" sz="1800" dirty="0" smtClean="0">
                <a:solidFill>
                  <a:schemeClr val="tx1"/>
                </a:solidFill>
              </a:rPr>
              <a:t>					</a:t>
            </a:r>
            <a:r>
              <a:rPr lang="uk-UA" sz="2800" u="sng" dirty="0" smtClean="0">
                <a:solidFill>
                  <a:schemeClr val="tx1"/>
                </a:solidFill>
              </a:rPr>
              <a:t>Підготував:</a:t>
            </a:r>
          </a:p>
          <a:p>
            <a:r>
              <a:rPr lang="uk-UA" sz="2800" dirty="0" smtClean="0">
                <a:solidFill>
                  <a:schemeClr val="tx1"/>
                </a:solidFill>
              </a:rPr>
              <a:t>					студент 3 курсу</a:t>
            </a:r>
            <a:br>
              <a:rPr lang="uk-UA" sz="2800" dirty="0" smtClean="0">
                <a:solidFill>
                  <a:schemeClr val="tx1"/>
                </a:solidFill>
              </a:rPr>
            </a:br>
            <a:r>
              <a:rPr lang="uk-UA" sz="2800" dirty="0" smtClean="0">
                <a:solidFill>
                  <a:schemeClr val="tx1"/>
                </a:solidFill>
              </a:rPr>
              <a:t>					</a:t>
            </a:r>
            <a:r>
              <a:rPr lang="uk-UA" sz="2800" dirty="0" err="1" smtClean="0">
                <a:solidFill>
                  <a:schemeClr val="tx1"/>
                </a:solidFill>
              </a:rPr>
              <a:t>ф-ту</a:t>
            </a:r>
            <a:r>
              <a:rPr lang="uk-UA" sz="2800" dirty="0" smtClean="0">
                <a:solidFill>
                  <a:schemeClr val="tx1"/>
                </a:solidFill>
              </a:rPr>
              <a:t> Економічної 					інформатики</a:t>
            </a:r>
            <a:br>
              <a:rPr lang="uk-UA" sz="2800" dirty="0" smtClean="0">
                <a:solidFill>
                  <a:schemeClr val="tx1"/>
                </a:solidFill>
              </a:rPr>
            </a:br>
            <a:r>
              <a:rPr lang="uk-UA" sz="2800" dirty="0" smtClean="0">
                <a:solidFill>
                  <a:schemeClr val="tx1"/>
                </a:solidFill>
              </a:rPr>
              <a:t>					ХНЕУ ім. С. </a:t>
            </a:r>
            <a:r>
              <a:rPr lang="uk-UA" sz="2800" dirty="0" err="1" smtClean="0">
                <a:solidFill>
                  <a:schemeClr val="tx1"/>
                </a:solidFill>
              </a:rPr>
              <a:t>Кузнеця</a:t>
            </a:r>
            <a:r>
              <a:rPr lang="uk-UA" sz="2800" dirty="0" smtClean="0">
                <a:solidFill>
                  <a:schemeClr val="tx1"/>
                </a:solidFill>
              </a:rPr>
              <a:t/>
            </a:r>
            <a:br>
              <a:rPr lang="uk-UA" sz="2800" dirty="0" smtClean="0">
                <a:solidFill>
                  <a:schemeClr val="tx1"/>
                </a:solidFill>
              </a:rPr>
            </a:br>
            <a:r>
              <a:rPr lang="uk-UA" sz="2800" dirty="0" smtClean="0">
                <a:solidFill>
                  <a:schemeClr val="tx1"/>
                </a:solidFill>
              </a:rPr>
              <a:t>					</a:t>
            </a:r>
            <a:r>
              <a:rPr lang="uk-UA" sz="2800" dirty="0" err="1" smtClean="0">
                <a:solidFill>
                  <a:schemeClr val="tx1"/>
                </a:solidFill>
              </a:rPr>
              <a:t>Зарінов</a:t>
            </a:r>
            <a:r>
              <a:rPr lang="uk-UA" sz="2800" dirty="0" smtClean="0">
                <a:solidFill>
                  <a:schemeClr val="tx1"/>
                </a:solidFill>
              </a:rPr>
              <a:t> Роман</a:t>
            </a:r>
            <a:endParaRPr lang="ru-RU" sz="2800" dirty="0">
              <a:solidFill>
                <a:schemeClr val="tx1"/>
              </a:solidFill>
            </a:endParaRPr>
          </a:p>
        </p:txBody>
      </p:sp>
    </p:spTree>
    <p:extLst>
      <p:ext uri="{BB962C8B-B14F-4D97-AF65-F5344CB8AC3E}">
        <p14:creationId xmlns:p14="http://schemas.microsoft.com/office/powerpoint/2010/main" val="162046517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11560" y="2564904"/>
            <a:ext cx="7543800" cy="3602087"/>
          </a:xfrm>
        </p:spPr>
        <p:txBody>
          <a:bodyPr/>
          <a:lstStyle/>
          <a:p>
            <a:r>
              <a:rPr lang="uk-UA" sz="2400" b="1" dirty="0" smtClean="0">
                <a:solidFill>
                  <a:schemeClr val="tx1"/>
                </a:solidFill>
                <a:latin typeface="+mn-lt"/>
              </a:rPr>
              <a:t>Анотація</a:t>
            </a:r>
            <a:r>
              <a:rPr lang="uk-UA" sz="2400" dirty="0">
                <a:solidFill>
                  <a:schemeClr val="tx1"/>
                </a:solidFill>
                <a:latin typeface="+mn-lt"/>
              </a:rPr>
              <a:t>: В роботі проаналізовано багатофакторну модель оцінки рентабельності власного капіталу підприємства «</a:t>
            </a:r>
            <a:r>
              <a:rPr lang="uk-UA" sz="2400" dirty="0" err="1">
                <a:solidFill>
                  <a:schemeClr val="tx1"/>
                </a:solidFill>
                <a:latin typeface="+mn-lt"/>
              </a:rPr>
              <a:t>DuPont</a:t>
            </a:r>
            <a:r>
              <a:rPr lang="uk-UA" sz="2400" dirty="0">
                <a:solidFill>
                  <a:schemeClr val="tx1"/>
                </a:solidFill>
                <a:latin typeface="+mn-lt"/>
              </a:rPr>
              <a:t>» як модель експрес-аналізу напрямку антикризового управління підприємством. Запропоновано шляхи її вдосконалення</a:t>
            </a:r>
            <a:r>
              <a:rPr lang="uk-UA" sz="2400" dirty="0" smtClean="0">
                <a:solidFill>
                  <a:schemeClr val="tx1"/>
                </a:solidFill>
                <a:latin typeface="+mn-lt"/>
              </a:rPr>
              <a:t>.</a:t>
            </a:r>
            <a:br>
              <a:rPr lang="uk-UA" sz="2400" dirty="0" smtClean="0">
                <a:solidFill>
                  <a:schemeClr val="tx1"/>
                </a:solidFill>
                <a:latin typeface="+mn-lt"/>
              </a:rPr>
            </a:br>
            <a:r>
              <a:rPr lang="ru-RU" sz="2400" dirty="0">
                <a:solidFill>
                  <a:schemeClr val="tx1"/>
                </a:solidFill>
                <a:latin typeface="+mn-lt"/>
              </a:rPr>
              <a:t/>
            </a:r>
            <a:br>
              <a:rPr lang="ru-RU" sz="2400" dirty="0">
                <a:solidFill>
                  <a:schemeClr val="tx1"/>
                </a:solidFill>
                <a:latin typeface="+mn-lt"/>
              </a:rPr>
            </a:br>
            <a:r>
              <a:rPr lang="en-US" sz="2400" b="1" dirty="0">
                <a:solidFill>
                  <a:schemeClr val="tx1"/>
                </a:solidFill>
                <a:latin typeface="+mn-lt"/>
              </a:rPr>
              <a:t>Abstract</a:t>
            </a:r>
            <a:r>
              <a:rPr lang="en-US" sz="2400" dirty="0">
                <a:solidFill>
                  <a:schemeClr val="tx1"/>
                </a:solidFill>
                <a:latin typeface="+mn-lt"/>
              </a:rPr>
              <a:t>: This paper analyzes The DuPont Formula as an express analysis method of crisis management approach</a:t>
            </a:r>
            <a:r>
              <a:rPr lang="en-US" sz="2400" dirty="0" smtClean="0">
                <a:solidFill>
                  <a:schemeClr val="tx1"/>
                </a:solidFill>
                <a:latin typeface="+mn-lt"/>
              </a:rPr>
              <a:t>.</a:t>
            </a:r>
            <a:endParaRPr lang="ru-RU" sz="2400" dirty="0">
              <a:solidFill>
                <a:schemeClr val="tx1"/>
              </a:solidFill>
              <a:latin typeface="+mn-lt"/>
            </a:endParaRPr>
          </a:p>
        </p:txBody>
      </p:sp>
      <p:graphicFrame>
        <p:nvGraphicFramePr>
          <p:cNvPr id="4" name="Объект 4"/>
          <p:cNvGraphicFramePr>
            <a:graphicFrameLocks noGrp="1"/>
          </p:cNvGraphicFramePr>
          <p:nvPr>
            <p:ph idx="1"/>
            <p:extLst>
              <p:ext uri="{D42A27DB-BD31-4B8C-83A1-F6EECF244321}">
                <p14:modId xmlns:p14="http://schemas.microsoft.com/office/powerpoint/2010/main" val="3726499901"/>
              </p:ext>
            </p:extLst>
          </p:nvPr>
        </p:nvGraphicFramePr>
        <p:xfrm>
          <a:off x="181182" y="-1425728"/>
          <a:ext cx="5040560" cy="41044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9965005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2132856"/>
            <a:ext cx="7620000" cy="4248472"/>
          </a:xfrm>
        </p:spPr>
        <p:txBody>
          <a:bodyPr/>
          <a:lstStyle/>
          <a:p>
            <a:pPr algn="just"/>
            <a:r>
              <a:rPr lang="uk-UA" sz="2000" dirty="0" smtClean="0">
                <a:solidFill>
                  <a:schemeClr val="tx1"/>
                </a:solidFill>
                <a:latin typeface="+mn-lt"/>
              </a:rPr>
              <a:t>	</a:t>
            </a:r>
            <a:r>
              <a:rPr lang="uk-UA" sz="2000" dirty="0" smtClean="0">
                <a:solidFill>
                  <a:srgbClr val="FFC000"/>
                </a:solidFill>
                <a:latin typeface="+mn-lt"/>
              </a:rPr>
              <a:t>К</a:t>
            </a:r>
            <a:r>
              <a:rPr lang="uk-UA" sz="2000" dirty="0" smtClean="0">
                <a:solidFill>
                  <a:schemeClr val="tx1"/>
                </a:solidFill>
                <a:latin typeface="+mn-lt"/>
              </a:rPr>
              <a:t>риза </a:t>
            </a:r>
            <a:r>
              <a:rPr lang="uk-UA" sz="2000" dirty="0">
                <a:solidFill>
                  <a:schemeClr val="tx1"/>
                </a:solidFill>
                <a:latin typeface="+mn-lt"/>
              </a:rPr>
              <a:t>підприємства може розглядатися як стійка неузгодженість діяльності підсистем організації, що призводить до порушення її життєдіяльності. Залежно від характеру прояву та розмірів охоплення структури організації, кризові явища на підприємстві можуть </a:t>
            </a:r>
            <a:r>
              <a:rPr lang="uk-UA" sz="2000" dirty="0" err="1">
                <a:solidFill>
                  <a:schemeClr val="tx1"/>
                </a:solidFill>
                <a:latin typeface="+mn-lt"/>
              </a:rPr>
              <a:t>ранжуватися</a:t>
            </a:r>
            <a:r>
              <a:rPr lang="uk-UA" sz="2000" dirty="0">
                <a:solidFill>
                  <a:schemeClr val="tx1"/>
                </a:solidFill>
                <a:latin typeface="+mn-lt"/>
              </a:rPr>
              <a:t> від «легких», які проявляються у зниженні рентабельності та абсолютних показників прибутковості підприємства, падінні ефективності використання капіталу, до «важких», суть яких полягає у виникненні гострої неплатоспроможності суб’єкта підприємницької діяльності. </a:t>
            </a:r>
            <a:r>
              <a:rPr lang="uk-UA" sz="2000" dirty="0" smtClean="0">
                <a:solidFill>
                  <a:schemeClr val="tx1"/>
                </a:solidFill>
                <a:latin typeface="+mn-lt"/>
              </a:rPr>
              <a:t>	</a:t>
            </a:r>
            <a:r>
              <a:rPr lang="uk-UA" sz="2000" dirty="0" smtClean="0">
                <a:solidFill>
                  <a:srgbClr val="FFC000"/>
                </a:solidFill>
                <a:latin typeface="+mn-lt"/>
              </a:rPr>
              <a:t>З</a:t>
            </a:r>
            <a:r>
              <a:rPr lang="uk-UA" sz="2000" dirty="0" smtClean="0">
                <a:solidFill>
                  <a:schemeClr val="tx1"/>
                </a:solidFill>
                <a:latin typeface="+mn-lt"/>
              </a:rPr>
              <a:t>а </a:t>
            </a:r>
            <a:r>
              <a:rPr lang="uk-UA" sz="2000" dirty="0">
                <a:solidFill>
                  <a:schemeClr val="tx1"/>
                </a:solidFill>
                <a:latin typeface="+mn-lt"/>
              </a:rPr>
              <a:t>відсутності системи відповідних заходів підприємство буде не в змозі відновити свою платоспроможність, а відтак, погасити вимоги кредиторів, що є законною підставою для ініціації процедури </a:t>
            </a:r>
            <a:r>
              <a:rPr lang="uk-UA" sz="2000" dirty="0" smtClean="0">
                <a:solidFill>
                  <a:schemeClr val="tx1"/>
                </a:solidFill>
                <a:latin typeface="+mn-lt"/>
              </a:rPr>
              <a:t>банкрутства.</a:t>
            </a:r>
            <a:endParaRPr lang="ru-RU" sz="2000" dirty="0">
              <a:solidFill>
                <a:schemeClr val="tx1"/>
              </a:solidFill>
              <a:effectLst>
                <a:outerShdw blurRad="38100" dist="38100" dir="2700000" algn="tl">
                  <a:srgbClr val="000000">
                    <a:alpha val="43137"/>
                  </a:srgbClr>
                </a:outerShdw>
              </a:effectLst>
              <a:latin typeface="+mn-lt"/>
            </a:endParaRPr>
          </a:p>
        </p:txBody>
      </p:sp>
      <p:graphicFrame>
        <p:nvGraphicFramePr>
          <p:cNvPr id="5" name="Объект 4"/>
          <p:cNvGraphicFramePr>
            <a:graphicFrameLocks noGrp="1"/>
          </p:cNvGraphicFramePr>
          <p:nvPr>
            <p:ph idx="1"/>
            <p:extLst>
              <p:ext uri="{D42A27DB-BD31-4B8C-83A1-F6EECF244321}">
                <p14:modId xmlns:p14="http://schemas.microsoft.com/office/powerpoint/2010/main" val="3551253282"/>
              </p:ext>
            </p:extLst>
          </p:nvPr>
        </p:nvGraphicFramePr>
        <p:xfrm>
          <a:off x="181182" y="-1425728"/>
          <a:ext cx="4606842" cy="36305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Номер слайда 5"/>
          <p:cNvSpPr>
            <a:spLocks noGrp="1"/>
          </p:cNvSpPr>
          <p:nvPr>
            <p:ph type="sldNum" sz="quarter" idx="12"/>
          </p:nvPr>
        </p:nvSpPr>
        <p:spPr/>
        <p:txBody>
          <a:bodyPr/>
          <a:lstStyle/>
          <a:p>
            <a:fld id="{54214C5C-07BE-4601-8752-81302749F887}" type="slidenum">
              <a:rPr lang="ru-RU" smtClean="0"/>
              <a:t>3</a:t>
            </a:fld>
            <a:endParaRPr lang="ru-RU"/>
          </a:p>
        </p:txBody>
      </p:sp>
    </p:spTree>
    <p:extLst>
      <p:ext uri="{BB962C8B-B14F-4D97-AF65-F5344CB8AC3E}">
        <p14:creationId xmlns:p14="http://schemas.microsoft.com/office/powerpoint/2010/main" val="120742639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2"/>
          </p:nvPr>
        </p:nvSpPr>
        <p:spPr/>
        <p:txBody>
          <a:bodyPr/>
          <a:lstStyle/>
          <a:p>
            <a:fld id="{54214C5C-07BE-4601-8752-81302749F887}" type="slidenum">
              <a:rPr lang="ru-RU" smtClean="0"/>
              <a:t>4</a:t>
            </a:fld>
            <a:endParaRPr lang="ru-RU"/>
          </a:p>
        </p:txBody>
      </p:sp>
      <p:graphicFrame>
        <p:nvGraphicFramePr>
          <p:cNvPr id="5" name="Объект 4"/>
          <p:cNvGraphicFramePr>
            <a:graphicFrameLocks noGrp="1"/>
          </p:cNvGraphicFramePr>
          <p:nvPr>
            <p:ph idx="1"/>
            <p:extLst>
              <p:ext uri="{D42A27DB-BD31-4B8C-83A1-F6EECF244321}">
                <p14:modId xmlns:p14="http://schemas.microsoft.com/office/powerpoint/2010/main" val="1389223617"/>
              </p:ext>
            </p:extLst>
          </p:nvPr>
        </p:nvGraphicFramePr>
        <p:xfrm>
          <a:off x="181182" y="-1425728"/>
          <a:ext cx="5040560" cy="41044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Прямоугольник 2"/>
          <p:cNvSpPr/>
          <p:nvPr/>
        </p:nvSpPr>
        <p:spPr>
          <a:xfrm>
            <a:off x="395536" y="2924944"/>
            <a:ext cx="7632848" cy="2677656"/>
          </a:xfrm>
          <a:prstGeom prst="rect">
            <a:avLst/>
          </a:prstGeom>
        </p:spPr>
        <p:txBody>
          <a:bodyPr wrap="square">
            <a:spAutoFit/>
          </a:bodyPr>
          <a:lstStyle/>
          <a:p>
            <a:pPr algn="just"/>
            <a:r>
              <a:rPr lang="uk-UA" sz="2400" dirty="0" smtClean="0"/>
              <a:t>	</a:t>
            </a:r>
            <a:r>
              <a:rPr lang="uk-UA" sz="2400" dirty="0" smtClean="0">
                <a:solidFill>
                  <a:srgbClr val="FFC000"/>
                </a:solidFill>
              </a:rPr>
              <a:t>Т</a:t>
            </a:r>
            <a:r>
              <a:rPr lang="uk-UA" sz="2400" dirty="0" smtClean="0"/>
              <a:t>аким </a:t>
            </a:r>
            <a:r>
              <a:rPr lang="uk-UA" sz="2400" dirty="0"/>
              <a:t>чином, актуальною постає проблема розробки адекватної сукупності методів та прийомів, які би дозволяли своєчасно розпізнавати кризові явища на підприємстві, здійснювати їхню профілактику, долати їх наслідки. Це все і визначає суть антикризового управління.</a:t>
            </a:r>
            <a:endParaRPr lang="ru-RU" sz="2400" dirty="0"/>
          </a:p>
        </p:txBody>
      </p:sp>
    </p:spTree>
    <p:extLst>
      <p:ext uri="{BB962C8B-B14F-4D97-AF65-F5344CB8AC3E}">
        <p14:creationId xmlns:p14="http://schemas.microsoft.com/office/powerpoint/2010/main" val="20223639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p:cNvSpPr>
            <a:spLocks noGrp="1"/>
          </p:cNvSpPr>
          <p:nvPr>
            <p:ph type="body" idx="1"/>
          </p:nvPr>
        </p:nvSpPr>
        <p:spPr>
          <a:xfrm>
            <a:off x="755576" y="3212976"/>
            <a:ext cx="6912768" cy="2777481"/>
          </a:xfrm>
        </p:spPr>
        <p:txBody>
          <a:bodyPr>
            <a:noAutofit/>
          </a:bodyPr>
          <a:lstStyle/>
          <a:p>
            <a:pPr algn="just"/>
            <a:r>
              <a:rPr lang="en-US" sz="2400" dirty="0">
                <a:solidFill>
                  <a:schemeClr val="tx1"/>
                </a:solidFill>
              </a:rPr>
              <a:t>	</a:t>
            </a:r>
            <a:r>
              <a:rPr lang="uk-UA" sz="2400" dirty="0">
                <a:solidFill>
                  <a:srgbClr val="FFC000"/>
                </a:solidFill>
              </a:rPr>
              <a:t>Д</a:t>
            </a:r>
            <a:r>
              <a:rPr lang="uk-UA" sz="2400" dirty="0">
                <a:solidFill>
                  <a:schemeClr val="tx1"/>
                </a:solidFill>
              </a:rPr>
              <a:t>іагностику криз в організації можна розглядати і як оцінку діяльності компанії з точки зору отримання загального управлінського ефекту, і як визначення відхилень фактичних параметрів системи від заданих, і як оцінку функціонування організації в мінливому зовнішньому середовищі з метою попередження криз.</a:t>
            </a:r>
            <a:endParaRPr lang="ru-RU" sz="2400" dirty="0">
              <a:solidFill>
                <a:schemeClr val="tx1"/>
              </a:solidFill>
              <a:effectLst>
                <a:outerShdw blurRad="38100" dist="38100" dir="2700000" algn="tl">
                  <a:srgbClr val="000000">
                    <a:alpha val="43137"/>
                  </a:srgbClr>
                </a:outerShdw>
              </a:effectLst>
            </a:endParaRPr>
          </a:p>
        </p:txBody>
      </p:sp>
      <p:sp>
        <p:nvSpPr>
          <p:cNvPr id="4" name="Номер слайда 3"/>
          <p:cNvSpPr>
            <a:spLocks noGrp="1"/>
          </p:cNvSpPr>
          <p:nvPr>
            <p:ph type="sldNum" sz="quarter" idx="12"/>
          </p:nvPr>
        </p:nvSpPr>
        <p:spPr/>
        <p:txBody>
          <a:bodyPr/>
          <a:lstStyle/>
          <a:p>
            <a:fld id="{54214C5C-07BE-4601-8752-81302749F887}" type="slidenum">
              <a:rPr lang="ru-RU" smtClean="0"/>
              <a:t>5</a:t>
            </a:fld>
            <a:endParaRPr lang="ru-RU"/>
          </a:p>
        </p:txBody>
      </p:sp>
      <p:graphicFrame>
        <p:nvGraphicFramePr>
          <p:cNvPr id="5" name="Объект 4"/>
          <p:cNvGraphicFramePr>
            <a:graphicFrameLocks noGrp="1"/>
          </p:cNvGraphicFramePr>
          <p:nvPr>
            <p:ph idx="1"/>
            <p:extLst>
              <p:ext uri="{D42A27DB-BD31-4B8C-83A1-F6EECF244321}">
                <p14:modId xmlns:p14="http://schemas.microsoft.com/office/powerpoint/2010/main" val="2375626486"/>
              </p:ext>
            </p:extLst>
          </p:nvPr>
        </p:nvGraphicFramePr>
        <p:xfrm>
          <a:off x="181182" y="-1425728"/>
          <a:ext cx="5040560" cy="41044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6682865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p:cNvSpPr>
            <a:spLocks noGrp="1"/>
          </p:cNvSpPr>
          <p:nvPr>
            <p:ph type="body" idx="1"/>
          </p:nvPr>
        </p:nvSpPr>
        <p:spPr>
          <a:xfrm>
            <a:off x="395536" y="2132856"/>
            <a:ext cx="7920880" cy="3600400"/>
          </a:xfrm>
        </p:spPr>
        <p:txBody>
          <a:bodyPr>
            <a:noAutofit/>
          </a:bodyPr>
          <a:lstStyle/>
          <a:p>
            <a:pPr algn="just"/>
            <a:r>
              <a:rPr lang="uk-UA" sz="2400" dirty="0">
                <a:solidFill>
                  <a:schemeClr val="tx1"/>
                </a:solidFill>
                <a:effectLst>
                  <a:outerShdw blurRad="38100" dist="38100" dir="2700000" algn="tl">
                    <a:srgbClr val="000000">
                      <a:alpha val="43137"/>
                    </a:srgbClr>
                  </a:outerShdw>
                </a:effectLst>
              </a:rPr>
              <a:t>	</a:t>
            </a:r>
            <a:r>
              <a:rPr lang="uk-UA" sz="2400" dirty="0" smtClean="0">
                <a:solidFill>
                  <a:srgbClr val="FFC000"/>
                </a:solidFill>
              </a:rPr>
              <a:t>Д</a:t>
            </a:r>
            <a:r>
              <a:rPr lang="uk-UA" sz="2400" dirty="0" smtClean="0">
                <a:solidFill>
                  <a:schemeClr val="tx1"/>
                </a:solidFill>
              </a:rPr>
              <a:t>ля </a:t>
            </a:r>
            <a:r>
              <a:rPr lang="uk-UA" sz="2400" dirty="0">
                <a:solidFill>
                  <a:schemeClr val="tx1"/>
                </a:solidFill>
              </a:rPr>
              <a:t>оцінки поточного стану підприємства може бути використаний увесь спектр сучасних інструментів фінансового аналізу</a:t>
            </a:r>
            <a:r>
              <a:rPr lang="uk-UA" sz="2400" dirty="0" smtClean="0">
                <a:solidFill>
                  <a:schemeClr val="tx1"/>
                </a:solidFill>
              </a:rPr>
              <a:t>:</a:t>
            </a:r>
          </a:p>
          <a:p>
            <a:pPr marL="342900" indent="-342900" algn="just">
              <a:buFont typeface="Arial" panose="020B0604020202020204" pitchFamily="34" charset="0"/>
              <a:buChar char="•"/>
            </a:pPr>
            <a:r>
              <a:rPr lang="uk-UA" sz="2400" dirty="0" smtClean="0">
                <a:solidFill>
                  <a:schemeClr val="tx1"/>
                </a:solidFill>
              </a:rPr>
              <a:t>горизонтальний </a:t>
            </a:r>
            <a:r>
              <a:rPr lang="uk-UA" sz="2400" dirty="0">
                <a:solidFill>
                  <a:schemeClr val="tx1"/>
                </a:solidFill>
              </a:rPr>
              <a:t>і вертикальний види аналізу, </a:t>
            </a:r>
            <a:endParaRPr lang="uk-UA" sz="2400" dirty="0" smtClean="0">
              <a:solidFill>
                <a:schemeClr val="tx1"/>
              </a:solidFill>
            </a:endParaRPr>
          </a:p>
          <a:p>
            <a:pPr marL="342900" indent="-342900" algn="just">
              <a:buFont typeface="Arial" panose="020B0604020202020204" pitchFamily="34" charset="0"/>
              <a:buChar char="•"/>
            </a:pPr>
            <a:r>
              <a:rPr lang="uk-UA" sz="2400" dirty="0" smtClean="0">
                <a:solidFill>
                  <a:schemeClr val="tx1"/>
                </a:solidFill>
              </a:rPr>
              <a:t>розрахунок </a:t>
            </a:r>
            <a:r>
              <a:rPr lang="uk-UA" sz="2400" dirty="0">
                <a:solidFill>
                  <a:schemeClr val="tx1"/>
                </a:solidFill>
              </a:rPr>
              <a:t>фінансових коефіцієнтів, </a:t>
            </a:r>
            <a:endParaRPr lang="uk-UA" sz="2400" dirty="0" smtClean="0">
              <a:solidFill>
                <a:schemeClr val="tx1"/>
              </a:solidFill>
            </a:endParaRPr>
          </a:p>
          <a:p>
            <a:pPr marL="342900" indent="-342900" algn="just">
              <a:buFont typeface="Arial" panose="020B0604020202020204" pitchFamily="34" charset="0"/>
              <a:buChar char="•"/>
            </a:pPr>
            <a:r>
              <a:rPr lang="uk-UA" sz="2400" dirty="0" smtClean="0">
                <a:solidFill>
                  <a:schemeClr val="tx1"/>
                </a:solidFill>
              </a:rPr>
              <a:t>аналіз </a:t>
            </a:r>
            <a:r>
              <a:rPr lang="uk-UA" sz="2400" dirty="0">
                <a:solidFill>
                  <a:schemeClr val="tx1"/>
                </a:solidFill>
              </a:rPr>
              <a:t>ліквідності балансу, </a:t>
            </a:r>
            <a:endParaRPr lang="uk-UA" sz="2400" dirty="0" smtClean="0">
              <a:solidFill>
                <a:schemeClr val="tx1"/>
              </a:solidFill>
            </a:endParaRPr>
          </a:p>
          <a:p>
            <a:pPr marL="342900" indent="-342900" algn="just">
              <a:buFont typeface="Arial" panose="020B0604020202020204" pitchFamily="34" charset="0"/>
              <a:buChar char="•"/>
            </a:pPr>
            <a:r>
              <a:rPr lang="uk-UA" sz="2400" dirty="0" smtClean="0">
                <a:solidFill>
                  <a:schemeClr val="tx1"/>
                </a:solidFill>
              </a:rPr>
              <a:t>експрес-аналіз </a:t>
            </a:r>
            <a:r>
              <a:rPr lang="uk-UA" sz="2400" dirty="0">
                <a:solidFill>
                  <a:schemeClr val="tx1"/>
                </a:solidFill>
              </a:rPr>
              <a:t>загальної направленості фінансово-господарської діяльності.</a:t>
            </a:r>
            <a:endParaRPr lang="ru-RU" sz="2400" dirty="0">
              <a:solidFill>
                <a:schemeClr val="tx1"/>
              </a:solidFill>
              <a:effectLst>
                <a:outerShdw blurRad="38100" dist="38100" dir="2700000" algn="tl">
                  <a:srgbClr val="000000">
                    <a:alpha val="43137"/>
                  </a:srgbClr>
                </a:outerShdw>
              </a:effectLst>
            </a:endParaRPr>
          </a:p>
        </p:txBody>
      </p:sp>
      <p:sp>
        <p:nvSpPr>
          <p:cNvPr id="4" name="Номер слайда 3"/>
          <p:cNvSpPr>
            <a:spLocks noGrp="1"/>
          </p:cNvSpPr>
          <p:nvPr>
            <p:ph type="sldNum" sz="quarter" idx="12"/>
          </p:nvPr>
        </p:nvSpPr>
        <p:spPr/>
        <p:txBody>
          <a:bodyPr/>
          <a:lstStyle/>
          <a:p>
            <a:fld id="{54214C5C-07BE-4601-8752-81302749F887}" type="slidenum">
              <a:rPr lang="ru-RU" smtClean="0"/>
              <a:t>6</a:t>
            </a:fld>
            <a:endParaRPr lang="ru-RU"/>
          </a:p>
        </p:txBody>
      </p:sp>
      <p:graphicFrame>
        <p:nvGraphicFramePr>
          <p:cNvPr id="6" name="Объект 4"/>
          <p:cNvGraphicFramePr>
            <a:graphicFrameLocks noGrp="1"/>
          </p:cNvGraphicFramePr>
          <p:nvPr>
            <p:ph idx="1"/>
            <p:extLst>
              <p:ext uri="{D42A27DB-BD31-4B8C-83A1-F6EECF244321}">
                <p14:modId xmlns:p14="http://schemas.microsoft.com/office/powerpoint/2010/main" val="3685758411"/>
              </p:ext>
            </p:extLst>
          </p:nvPr>
        </p:nvGraphicFramePr>
        <p:xfrm>
          <a:off x="181182" y="-1425728"/>
          <a:ext cx="5040560" cy="41044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484193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p:cNvSpPr>
            <a:spLocks noGrp="1"/>
          </p:cNvSpPr>
          <p:nvPr>
            <p:ph type="body" idx="1"/>
          </p:nvPr>
        </p:nvSpPr>
        <p:spPr>
          <a:xfrm>
            <a:off x="539552" y="2060848"/>
            <a:ext cx="7416824" cy="3672408"/>
          </a:xfrm>
        </p:spPr>
        <p:txBody>
          <a:bodyPr>
            <a:noAutofit/>
          </a:bodyPr>
          <a:lstStyle/>
          <a:p>
            <a:pPr algn="just">
              <a:spcBef>
                <a:spcPts val="0"/>
              </a:spcBef>
            </a:pPr>
            <a:r>
              <a:rPr lang="uk-UA" sz="2600" dirty="0" smtClean="0">
                <a:solidFill>
                  <a:schemeClr val="tx1"/>
                </a:solidFill>
              </a:rPr>
              <a:t>	</a:t>
            </a:r>
            <a:r>
              <a:rPr lang="uk-UA" sz="2600" dirty="0" smtClean="0">
                <a:solidFill>
                  <a:srgbClr val="FFC000"/>
                </a:solidFill>
              </a:rPr>
              <a:t>О</a:t>
            </a:r>
            <a:r>
              <a:rPr lang="uk-UA" sz="2600" dirty="0" smtClean="0">
                <a:solidFill>
                  <a:schemeClr val="tx1"/>
                </a:solidFill>
              </a:rPr>
              <a:t>цінюючи </a:t>
            </a:r>
            <a:r>
              <a:rPr lang="uk-UA" sz="2600" dirty="0">
                <a:solidFill>
                  <a:schemeClr val="tx1"/>
                </a:solidFill>
              </a:rPr>
              <a:t>будь-яке підприємство, розроблюючи для нього будь-яку антикризову стратегію, необхідно перш за все провести експрес-аналіз, якій дозволить швидко виявити існуючі проблеми, а потім «копати вглиб» за допомогою глибокого комплексного антикризового фінансового </a:t>
            </a:r>
            <a:r>
              <a:rPr lang="uk-UA" sz="2600" dirty="0" smtClean="0">
                <a:solidFill>
                  <a:schemeClr val="tx1"/>
                </a:solidFill>
              </a:rPr>
              <a:t>аналізу. </a:t>
            </a:r>
            <a:endParaRPr lang="ru-RU" sz="2600" dirty="0">
              <a:solidFill>
                <a:schemeClr val="tx1"/>
              </a:solidFill>
            </a:endParaRPr>
          </a:p>
        </p:txBody>
      </p:sp>
      <p:sp>
        <p:nvSpPr>
          <p:cNvPr id="4" name="Номер слайда 3"/>
          <p:cNvSpPr>
            <a:spLocks noGrp="1"/>
          </p:cNvSpPr>
          <p:nvPr>
            <p:ph type="sldNum" sz="quarter" idx="12"/>
          </p:nvPr>
        </p:nvSpPr>
        <p:spPr/>
        <p:txBody>
          <a:bodyPr/>
          <a:lstStyle/>
          <a:p>
            <a:fld id="{54214C5C-07BE-4601-8752-81302749F887}" type="slidenum">
              <a:rPr lang="ru-RU" smtClean="0"/>
              <a:t>7</a:t>
            </a:fld>
            <a:endParaRPr lang="ru-RU"/>
          </a:p>
        </p:txBody>
      </p:sp>
      <p:graphicFrame>
        <p:nvGraphicFramePr>
          <p:cNvPr id="5" name="Объект 4"/>
          <p:cNvGraphicFramePr>
            <a:graphicFrameLocks noGrp="1"/>
          </p:cNvGraphicFramePr>
          <p:nvPr>
            <p:ph idx="1"/>
            <p:extLst>
              <p:ext uri="{D42A27DB-BD31-4B8C-83A1-F6EECF244321}">
                <p14:modId xmlns:p14="http://schemas.microsoft.com/office/powerpoint/2010/main" val="1970896106"/>
              </p:ext>
            </p:extLst>
          </p:nvPr>
        </p:nvGraphicFramePr>
        <p:xfrm>
          <a:off x="181182" y="-1425728"/>
          <a:ext cx="5040560" cy="41044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3368672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p:cNvSpPr>
            <a:spLocks noGrp="1"/>
          </p:cNvSpPr>
          <p:nvPr>
            <p:ph type="body" idx="1"/>
          </p:nvPr>
        </p:nvSpPr>
        <p:spPr>
          <a:xfrm>
            <a:off x="539552" y="2564904"/>
            <a:ext cx="7416824" cy="3672408"/>
          </a:xfrm>
        </p:spPr>
        <p:txBody>
          <a:bodyPr>
            <a:noAutofit/>
          </a:bodyPr>
          <a:lstStyle/>
          <a:p>
            <a:r>
              <a:rPr lang="uk-UA" sz="2400" dirty="0">
                <a:solidFill>
                  <a:schemeClr val="tx1"/>
                </a:solidFill>
              </a:rPr>
              <a:t> </a:t>
            </a:r>
            <a:r>
              <a:rPr lang="uk-UA" sz="2400" dirty="0" smtClean="0">
                <a:solidFill>
                  <a:schemeClr val="tx1"/>
                </a:solidFill>
              </a:rPr>
              <a:t>   Дана </a:t>
            </a:r>
            <a:r>
              <a:rPr lang="uk-UA" sz="2400" dirty="0">
                <a:solidFill>
                  <a:schemeClr val="tx1"/>
                </a:solidFill>
              </a:rPr>
              <a:t>модель </a:t>
            </a:r>
            <a:r>
              <a:rPr lang="uk-UA" sz="2400" dirty="0" smtClean="0">
                <a:solidFill>
                  <a:schemeClr val="tx1"/>
                </a:solidFill>
              </a:rPr>
              <a:t>дозволяє оцінити:</a:t>
            </a:r>
            <a:endParaRPr lang="ru-RU" sz="2400" dirty="0">
              <a:solidFill>
                <a:schemeClr val="tx1"/>
              </a:solidFill>
            </a:endParaRPr>
          </a:p>
          <a:p>
            <a:pPr marL="457200" lvl="0" indent="-457200">
              <a:buFont typeface="+mj-lt"/>
              <a:buAutoNum type="arabicPeriod"/>
            </a:pPr>
            <a:r>
              <a:rPr lang="uk-UA" sz="2400" dirty="0">
                <a:solidFill>
                  <a:schemeClr val="tx1"/>
                </a:solidFill>
              </a:rPr>
              <a:t>Необхідність впровадження нових проектів, в тому числі венчурних (інноваційних);</a:t>
            </a:r>
            <a:endParaRPr lang="ru-RU" sz="2400" dirty="0">
              <a:solidFill>
                <a:schemeClr val="tx1"/>
              </a:solidFill>
            </a:endParaRPr>
          </a:p>
          <a:p>
            <a:pPr marL="457200" lvl="0" indent="-457200">
              <a:buFont typeface="+mj-lt"/>
              <a:buAutoNum type="arabicPeriod"/>
            </a:pPr>
            <a:r>
              <a:rPr lang="uk-UA" sz="2400" dirty="0">
                <a:solidFill>
                  <a:schemeClr val="tx1"/>
                </a:solidFill>
              </a:rPr>
              <a:t>Виявити, чому відбулися зміни рентабельності власного капіталу, що привело підприємство до кризи;</a:t>
            </a:r>
            <a:endParaRPr lang="ru-RU" sz="2400" dirty="0">
              <a:solidFill>
                <a:schemeClr val="tx1"/>
              </a:solidFill>
            </a:endParaRPr>
          </a:p>
          <a:p>
            <a:pPr marL="457200" lvl="0" indent="-457200">
              <a:buFont typeface="+mj-lt"/>
              <a:buAutoNum type="arabicPeriod"/>
            </a:pPr>
            <a:r>
              <a:rPr lang="uk-UA" sz="2400" dirty="0">
                <a:solidFill>
                  <a:schemeClr val="tx1"/>
                </a:solidFill>
              </a:rPr>
              <a:t>Швидко оцінити, яку антикризову стратегію управління слід обрати, щоб вивести підприємство з кризи.</a:t>
            </a:r>
            <a:endParaRPr lang="ru-RU" sz="2400" dirty="0">
              <a:solidFill>
                <a:schemeClr val="tx1"/>
              </a:solidFill>
            </a:endParaRPr>
          </a:p>
        </p:txBody>
      </p:sp>
      <p:sp>
        <p:nvSpPr>
          <p:cNvPr id="4" name="Номер слайда 3"/>
          <p:cNvSpPr>
            <a:spLocks noGrp="1"/>
          </p:cNvSpPr>
          <p:nvPr>
            <p:ph type="sldNum" sz="quarter" idx="12"/>
          </p:nvPr>
        </p:nvSpPr>
        <p:spPr/>
        <p:txBody>
          <a:bodyPr/>
          <a:lstStyle/>
          <a:p>
            <a:fld id="{54214C5C-07BE-4601-8752-81302749F887}" type="slidenum">
              <a:rPr lang="ru-RU" smtClean="0"/>
              <a:t>8</a:t>
            </a:fld>
            <a:endParaRPr lang="ru-RU"/>
          </a:p>
        </p:txBody>
      </p:sp>
      <p:graphicFrame>
        <p:nvGraphicFramePr>
          <p:cNvPr id="5" name="Объект 4"/>
          <p:cNvGraphicFramePr>
            <a:graphicFrameLocks noGrp="1"/>
          </p:cNvGraphicFramePr>
          <p:nvPr>
            <p:ph idx="1"/>
            <p:extLst>
              <p:ext uri="{D42A27DB-BD31-4B8C-83A1-F6EECF244321}">
                <p14:modId xmlns:p14="http://schemas.microsoft.com/office/powerpoint/2010/main" val="3782246172"/>
              </p:ext>
            </p:extLst>
          </p:nvPr>
        </p:nvGraphicFramePr>
        <p:xfrm>
          <a:off x="181182" y="-1425728"/>
          <a:ext cx="5040560" cy="41044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5953971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p:cNvSpPr>
            <a:spLocks noGrp="1"/>
          </p:cNvSpPr>
          <p:nvPr>
            <p:ph type="body" idx="1"/>
          </p:nvPr>
        </p:nvSpPr>
        <p:spPr>
          <a:xfrm>
            <a:off x="539552" y="2060848"/>
            <a:ext cx="7416824" cy="3587080"/>
          </a:xfrm>
        </p:spPr>
        <p:txBody>
          <a:bodyPr>
            <a:noAutofit/>
          </a:bodyPr>
          <a:lstStyle/>
          <a:p>
            <a:r>
              <a:rPr lang="uk-UA" sz="2600" dirty="0" smtClean="0">
                <a:solidFill>
                  <a:schemeClr val="tx1"/>
                </a:solidFill>
              </a:rPr>
              <a:t>	</a:t>
            </a:r>
            <a:r>
              <a:rPr lang="uk-UA" sz="2600" dirty="0" smtClean="0">
                <a:solidFill>
                  <a:srgbClr val="FFC000"/>
                </a:solidFill>
              </a:rPr>
              <a:t>О</a:t>
            </a:r>
            <a:r>
              <a:rPr lang="uk-UA" sz="2600" dirty="0" smtClean="0">
                <a:solidFill>
                  <a:schemeClr val="tx1"/>
                </a:solidFill>
              </a:rPr>
              <a:t>скільки </a:t>
            </a:r>
            <a:r>
              <a:rPr lang="uk-UA" sz="2600" dirty="0">
                <a:solidFill>
                  <a:schemeClr val="tx1"/>
                </a:solidFill>
              </a:rPr>
              <a:t>існує багато показників рентабельності, аналітиками цієї компанії був обраний один найбільш значимий, на їхню думку, – рентабельність власного капіталу. Таким чином, для проведення експрес-аналізу необхідно змоделювати </a:t>
            </a:r>
            <a:r>
              <a:rPr lang="uk-UA" sz="2600" b="1" i="1" dirty="0">
                <a:solidFill>
                  <a:schemeClr val="tx1"/>
                </a:solidFill>
              </a:rPr>
              <a:t>факторну модель коефіцієнта рентабельності власного </a:t>
            </a:r>
            <a:r>
              <a:rPr lang="uk-UA" sz="2600" b="1" i="1" dirty="0" smtClean="0">
                <a:solidFill>
                  <a:schemeClr val="tx1"/>
                </a:solidFill>
              </a:rPr>
              <a:t>капіталу</a:t>
            </a:r>
            <a:r>
              <a:rPr lang="uk-UA" sz="2600" dirty="0" smtClean="0">
                <a:solidFill>
                  <a:schemeClr val="tx1"/>
                </a:solidFill>
              </a:rPr>
              <a:t>.</a:t>
            </a:r>
            <a:r>
              <a:rPr lang="uk-UA" sz="2800" dirty="0"/>
              <a:t> </a:t>
            </a:r>
            <a:endParaRPr lang="ru-RU" sz="2600" dirty="0">
              <a:solidFill>
                <a:schemeClr val="tx1"/>
              </a:solidFill>
            </a:endParaRPr>
          </a:p>
        </p:txBody>
      </p:sp>
      <p:sp>
        <p:nvSpPr>
          <p:cNvPr id="4" name="Номер слайда 3"/>
          <p:cNvSpPr>
            <a:spLocks noGrp="1"/>
          </p:cNvSpPr>
          <p:nvPr>
            <p:ph type="sldNum" sz="quarter" idx="12"/>
          </p:nvPr>
        </p:nvSpPr>
        <p:spPr/>
        <p:txBody>
          <a:bodyPr/>
          <a:lstStyle/>
          <a:p>
            <a:fld id="{54214C5C-07BE-4601-8752-81302749F887}" type="slidenum">
              <a:rPr lang="ru-RU" smtClean="0"/>
              <a:t>9</a:t>
            </a:fld>
            <a:endParaRPr lang="ru-RU"/>
          </a:p>
        </p:txBody>
      </p:sp>
      <p:graphicFrame>
        <p:nvGraphicFramePr>
          <p:cNvPr id="5" name="Объект 4"/>
          <p:cNvGraphicFramePr>
            <a:graphicFrameLocks noGrp="1"/>
          </p:cNvGraphicFramePr>
          <p:nvPr>
            <p:ph idx="1"/>
            <p:extLst>
              <p:ext uri="{D42A27DB-BD31-4B8C-83A1-F6EECF244321}">
                <p14:modId xmlns:p14="http://schemas.microsoft.com/office/powerpoint/2010/main" val="1851698234"/>
              </p:ext>
            </p:extLst>
          </p:nvPr>
        </p:nvGraphicFramePr>
        <p:xfrm>
          <a:off x="181182" y="-1425728"/>
          <a:ext cx="5040560" cy="41044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3462918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3" name="Текст 2"/>
              <p:cNvSpPr>
                <a:spLocks noGrp="1"/>
              </p:cNvSpPr>
              <p:nvPr>
                <p:ph type="body" idx="1"/>
              </p:nvPr>
            </p:nvSpPr>
            <p:spPr>
              <a:xfrm>
                <a:off x="539552" y="2492896"/>
                <a:ext cx="7416824" cy="3587080"/>
              </a:xfrm>
            </p:spPr>
            <p:txBody>
              <a:bodyPr>
                <a:noAutofit/>
              </a:bodyPr>
              <a:lstStyle/>
              <a:p>
                <a:pPr algn="just"/>
                <a:r>
                  <a:rPr lang="uk-UA" sz="2600" dirty="0" smtClean="0">
                    <a:solidFill>
                      <a:schemeClr val="tx1"/>
                    </a:solidFill>
                  </a:rPr>
                  <a:t>	</a:t>
                </a:r>
                <a:r>
                  <a:rPr lang="uk-UA" sz="2600" dirty="0">
                    <a:solidFill>
                      <a:schemeClr val="tx1"/>
                    </a:solidFill>
                  </a:rPr>
                  <a:t>Сама модель Дюпон легко виводиться алгебраїчно з формули рентабельності власного капіталу (</a:t>
                </a:r>
                <a:r>
                  <a:rPr lang="en-US" sz="2600" dirty="0">
                    <a:solidFill>
                      <a:schemeClr val="tx1"/>
                    </a:solidFill>
                  </a:rPr>
                  <a:t>ROE</a:t>
                </a:r>
                <a:r>
                  <a:rPr lang="ru-RU" sz="2600" dirty="0">
                    <a:solidFill>
                      <a:schemeClr val="tx1"/>
                    </a:solidFill>
                  </a:rPr>
                  <a:t>)</a:t>
                </a:r>
                <a:r>
                  <a:rPr lang="uk-UA" sz="2600" dirty="0">
                    <a:solidFill>
                      <a:schemeClr val="tx1"/>
                    </a:solidFill>
                  </a:rPr>
                  <a:t>:</a:t>
                </a:r>
                <a:endParaRPr lang="ru-RU" sz="2600" dirty="0">
                  <a:solidFill>
                    <a:schemeClr val="tx1"/>
                  </a:solidFill>
                </a:endParaRPr>
              </a:p>
              <a:p>
                <a:pPr/>
                <a:endParaRPr lang="uk-UA" sz="2600" i="1" dirty="0" smtClean="0">
                  <a:solidFill>
                    <a:schemeClr val="tx1"/>
                  </a:solidFill>
                  <a:latin typeface="Cambria Math"/>
                </a:endParaRPr>
              </a:p>
              <a:p>
                <a:pPr/>
                <a14:m>
                  <m:oMathPara xmlns:m="http://schemas.openxmlformats.org/officeDocument/2006/math">
                    <m:oMathParaPr>
                      <m:jc m:val="centerGroup"/>
                    </m:oMathParaPr>
                    <m:oMath xmlns:m="http://schemas.openxmlformats.org/officeDocument/2006/math">
                      <m:r>
                        <a:rPr lang="uk-UA" sz="2600" i="1">
                          <a:solidFill>
                            <a:schemeClr val="tx1"/>
                          </a:solidFill>
                          <a:latin typeface="Cambria Math"/>
                        </a:rPr>
                        <m:t>𝑅𝑂𝐸</m:t>
                      </m:r>
                      <m:r>
                        <a:rPr lang="uk-UA" sz="2600" i="1">
                          <a:solidFill>
                            <a:schemeClr val="tx1"/>
                          </a:solidFill>
                          <a:latin typeface="Cambria Math"/>
                        </a:rPr>
                        <m:t>= </m:t>
                      </m:r>
                      <m:f>
                        <m:fPr>
                          <m:ctrlPr>
                            <a:rPr lang="ru-RU" sz="2600" i="1">
                              <a:solidFill>
                                <a:schemeClr val="tx1"/>
                              </a:solidFill>
                              <a:latin typeface="Cambria Math"/>
                            </a:rPr>
                          </m:ctrlPr>
                        </m:fPr>
                        <m:num>
                          <m:r>
                            <a:rPr lang="uk-UA" sz="2600" i="1">
                              <a:solidFill>
                                <a:schemeClr val="tx1"/>
                              </a:solidFill>
                              <a:latin typeface="Cambria Math"/>
                            </a:rPr>
                            <m:t>ЧП</m:t>
                          </m:r>
                        </m:num>
                        <m:den>
                          <m:r>
                            <a:rPr lang="uk-UA" sz="2600" i="1">
                              <a:solidFill>
                                <a:schemeClr val="tx1"/>
                              </a:solidFill>
                              <a:latin typeface="Cambria Math"/>
                            </a:rPr>
                            <m:t>ВК</m:t>
                          </m:r>
                        </m:den>
                      </m:f>
                      <m:r>
                        <a:rPr lang="uk-UA" sz="2600" i="1">
                          <a:solidFill>
                            <a:schemeClr val="tx1"/>
                          </a:solidFill>
                          <a:latin typeface="Cambria Math"/>
                        </a:rPr>
                        <m:t>= </m:t>
                      </m:r>
                      <m:f>
                        <m:fPr>
                          <m:ctrlPr>
                            <a:rPr lang="ru-RU" sz="2600" i="1">
                              <a:solidFill>
                                <a:schemeClr val="tx1"/>
                              </a:solidFill>
                              <a:latin typeface="Cambria Math"/>
                            </a:rPr>
                          </m:ctrlPr>
                        </m:fPr>
                        <m:num>
                          <m:r>
                            <a:rPr lang="uk-UA" sz="2600" i="1">
                              <a:solidFill>
                                <a:schemeClr val="tx1"/>
                              </a:solidFill>
                              <a:latin typeface="Cambria Math"/>
                            </a:rPr>
                            <m:t>ЧП</m:t>
                          </m:r>
                        </m:num>
                        <m:den>
                          <m:r>
                            <a:rPr lang="uk-UA" sz="2600" i="1">
                              <a:solidFill>
                                <a:schemeClr val="tx1"/>
                              </a:solidFill>
                              <a:latin typeface="Cambria Math"/>
                            </a:rPr>
                            <m:t>ВК</m:t>
                          </m:r>
                        </m:den>
                      </m:f>
                      <m:r>
                        <a:rPr lang="uk-UA" sz="2600" i="1">
                          <a:solidFill>
                            <a:schemeClr val="tx1"/>
                          </a:solidFill>
                          <a:latin typeface="Cambria Math"/>
                        </a:rPr>
                        <m:t>∗1∗1= </m:t>
                      </m:r>
                      <m:f>
                        <m:fPr>
                          <m:ctrlPr>
                            <a:rPr lang="ru-RU" sz="2600" i="1">
                              <a:solidFill>
                                <a:schemeClr val="tx1"/>
                              </a:solidFill>
                              <a:latin typeface="Cambria Math"/>
                            </a:rPr>
                          </m:ctrlPr>
                        </m:fPr>
                        <m:num>
                          <m:r>
                            <a:rPr lang="uk-UA" sz="2600" i="1">
                              <a:solidFill>
                                <a:schemeClr val="tx1"/>
                              </a:solidFill>
                              <a:latin typeface="Cambria Math"/>
                            </a:rPr>
                            <m:t>ЧП</m:t>
                          </m:r>
                        </m:num>
                        <m:den>
                          <m:r>
                            <a:rPr lang="uk-UA" sz="2600" i="1">
                              <a:solidFill>
                                <a:schemeClr val="tx1"/>
                              </a:solidFill>
                              <a:latin typeface="Cambria Math"/>
                            </a:rPr>
                            <m:t>ВК</m:t>
                          </m:r>
                        </m:den>
                      </m:f>
                      <m:r>
                        <a:rPr lang="uk-UA" sz="2600" i="1">
                          <a:solidFill>
                            <a:schemeClr val="tx1"/>
                          </a:solidFill>
                          <a:latin typeface="Cambria Math"/>
                        </a:rPr>
                        <m:t>∗ </m:t>
                      </m:r>
                      <m:f>
                        <m:fPr>
                          <m:ctrlPr>
                            <a:rPr lang="ru-RU" sz="2600" i="1">
                              <a:solidFill>
                                <a:schemeClr val="tx1"/>
                              </a:solidFill>
                              <a:latin typeface="Cambria Math"/>
                            </a:rPr>
                          </m:ctrlPr>
                        </m:fPr>
                        <m:num>
                          <m:r>
                            <a:rPr lang="uk-UA" sz="2600" i="1">
                              <a:solidFill>
                                <a:schemeClr val="tx1"/>
                              </a:solidFill>
                              <a:latin typeface="Cambria Math"/>
                            </a:rPr>
                            <m:t>Вит</m:t>
                          </m:r>
                        </m:num>
                        <m:den>
                          <m:r>
                            <a:rPr lang="uk-UA" sz="2600" i="1">
                              <a:solidFill>
                                <a:schemeClr val="tx1"/>
                              </a:solidFill>
                              <a:latin typeface="Cambria Math"/>
                            </a:rPr>
                            <m:t>Вит</m:t>
                          </m:r>
                        </m:den>
                      </m:f>
                      <m:r>
                        <a:rPr lang="uk-UA" sz="2600" i="1">
                          <a:solidFill>
                            <a:schemeClr val="tx1"/>
                          </a:solidFill>
                          <a:latin typeface="Cambria Math"/>
                        </a:rPr>
                        <m:t>∗ </m:t>
                      </m:r>
                      <m:f>
                        <m:fPr>
                          <m:ctrlPr>
                            <a:rPr lang="ru-RU" sz="2600" i="1">
                              <a:solidFill>
                                <a:schemeClr val="tx1"/>
                              </a:solidFill>
                              <a:latin typeface="Cambria Math"/>
                            </a:rPr>
                          </m:ctrlPr>
                        </m:fPr>
                        <m:num>
                          <m:r>
                            <a:rPr lang="uk-UA" sz="2600" i="1">
                              <a:solidFill>
                                <a:schemeClr val="tx1"/>
                              </a:solidFill>
                              <a:latin typeface="Cambria Math"/>
                            </a:rPr>
                            <m:t>А</m:t>
                          </m:r>
                        </m:num>
                        <m:den>
                          <m:r>
                            <a:rPr lang="uk-UA" sz="2600" i="1">
                              <a:solidFill>
                                <a:schemeClr val="tx1"/>
                              </a:solidFill>
                              <a:latin typeface="Cambria Math"/>
                            </a:rPr>
                            <m:t>А</m:t>
                          </m:r>
                        </m:den>
                      </m:f>
                      <m:r>
                        <a:rPr lang="uk-UA" sz="2600" i="1">
                          <a:solidFill>
                            <a:schemeClr val="tx1"/>
                          </a:solidFill>
                          <a:latin typeface="Cambria Math"/>
                        </a:rPr>
                        <m:t>= </m:t>
                      </m:r>
                      <m:f>
                        <m:fPr>
                          <m:ctrlPr>
                            <a:rPr lang="ru-RU" sz="2600" i="1">
                              <a:solidFill>
                                <a:schemeClr val="tx1"/>
                              </a:solidFill>
                              <a:latin typeface="Cambria Math"/>
                            </a:rPr>
                          </m:ctrlPr>
                        </m:fPr>
                        <m:num>
                          <m:r>
                            <a:rPr lang="uk-UA" sz="2600" i="1">
                              <a:solidFill>
                                <a:schemeClr val="tx1"/>
                              </a:solidFill>
                              <a:latin typeface="Cambria Math"/>
                            </a:rPr>
                            <m:t>ЧП</m:t>
                          </m:r>
                        </m:num>
                        <m:den>
                          <m:r>
                            <a:rPr lang="uk-UA" sz="2600" i="1">
                              <a:solidFill>
                                <a:schemeClr val="tx1"/>
                              </a:solidFill>
                              <a:latin typeface="Cambria Math"/>
                            </a:rPr>
                            <m:t>Вит</m:t>
                          </m:r>
                        </m:den>
                      </m:f>
                      <m:r>
                        <a:rPr lang="uk-UA" sz="2600" i="1">
                          <a:solidFill>
                            <a:schemeClr val="tx1"/>
                          </a:solidFill>
                          <a:latin typeface="Cambria Math"/>
                        </a:rPr>
                        <m:t>∗ </m:t>
                      </m:r>
                      <m:f>
                        <m:fPr>
                          <m:ctrlPr>
                            <a:rPr lang="ru-RU" sz="2600" i="1">
                              <a:solidFill>
                                <a:schemeClr val="tx1"/>
                              </a:solidFill>
                              <a:latin typeface="Cambria Math"/>
                            </a:rPr>
                          </m:ctrlPr>
                        </m:fPr>
                        <m:num>
                          <m:r>
                            <a:rPr lang="uk-UA" sz="2600" i="1">
                              <a:solidFill>
                                <a:schemeClr val="tx1"/>
                              </a:solidFill>
                              <a:latin typeface="Cambria Math"/>
                            </a:rPr>
                            <m:t>Вит</m:t>
                          </m:r>
                        </m:num>
                        <m:den>
                          <m:r>
                            <a:rPr lang="uk-UA" sz="2600" i="1">
                              <a:solidFill>
                                <a:schemeClr val="tx1"/>
                              </a:solidFill>
                              <a:latin typeface="Cambria Math"/>
                            </a:rPr>
                            <m:t>А</m:t>
                          </m:r>
                        </m:den>
                      </m:f>
                      <m:r>
                        <a:rPr lang="uk-UA" sz="2600" i="1">
                          <a:solidFill>
                            <a:schemeClr val="tx1"/>
                          </a:solidFill>
                          <a:latin typeface="Cambria Math"/>
                        </a:rPr>
                        <m:t>∗ </m:t>
                      </m:r>
                      <m:f>
                        <m:fPr>
                          <m:ctrlPr>
                            <a:rPr lang="ru-RU" sz="2600" i="1">
                              <a:solidFill>
                                <a:schemeClr val="tx1"/>
                              </a:solidFill>
                              <a:latin typeface="Cambria Math"/>
                            </a:rPr>
                          </m:ctrlPr>
                        </m:fPr>
                        <m:num>
                          <m:r>
                            <a:rPr lang="uk-UA" sz="2600" i="1">
                              <a:solidFill>
                                <a:schemeClr val="tx1"/>
                              </a:solidFill>
                              <a:latin typeface="Cambria Math"/>
                            </a:rPr>
                            <m:t>А</m:t>
                          </m:r>
                        </m:num>
                        <m:den>
                          <m:r>
                            <a:rPr lang="uk-UA" sz="2600" i="1">
                              <a:solidFill>
                                <a:schemeClr val="tx1"/>
                              </a:solidFill>
                              <a:latin typeface="Cambria Math"/>
                            </a:rPr>
                            <m:t>ВК</m:t>
                          </m:r>
                        </m:den>
                      </m:f>
                      <m:r>
                        <a:rPr lang="uk-UA" sz="2600" i="1">
                          <a:solidFill>
                            <a:schemeClr val="tx1"/>
                          </a:solidFill>
                          <a:latin typeface="Cambria Math"/>
                        </a:rPr>
                        <m:t> </m:t>
                      </m:r>
                    </m:oMath>
                  </m:oMathPara>
                </a14:m>
                <a:endParaRPr lang="ru-RU" sz="2600" dirty="0">
                  <a:solidFill>
                    <a:schemeClr val="tx1"/>
                  </a:solidFill>
                </a:endParaRPr>
              </a:p>
              <a:p>
                <a:endParaRPr lang="ru-RU" sz="2600" dirty="0">
                  <a:solidFill>
                    <a:schemeClr val="tx1"/>
                  </a:solidFill>
                </a:endParaRPr>
              </a:p>
            </p:txBody>
          </p:sp>
        </mc:Choice>
        <mc:Fallback>
          <p:sp>
            <p:nvSpPr>
              <p:cNvPr id="3" name="Текст 2"/>
              <p:cNvSpPr>
                <a:spLocks noGrp="1" noRot="1" noChangeAspect="1" noMove="1" noResize="1" noEditPoints="1" noAdjustHandles="1" noChangeArrowheads="1" noChangeShapeType="1" noTextEdit="1"/>
              </p:cNvSpPr>
              <p:nvPr>
                <p:ph type="body" idx="1"/>
              </p:nvPr>
            </p:nvSpPr>
            <p:spPr>
              <a:xfrm>
                <a:off x="539552" y="2492896"/>
                <a:ext cx="7416824" cy="3587080"/>
              </a:xfrm>
              <a:blipFill rotWithShape="1">
                <a:blip r:embed="rId2"/>
                <a:stretch>
                  <a:fillRect l="-1480" t="-5102" r="-1480"/>
                </a:stretch>
              </a:blipFill>
            </p:spPr>
            <p:txBody>
              <a:bodyPr/>
              <a:lstStyle/>
              <a:p>
                <a:r>
                  <a:rPr lang="ru-RU">
                    <a:noFill/>
                  </a:rPr>
                  <a:t> </a:t>
                </a:r>
              </a:p>
            </p:txBody>
          </p:sp>
        </mc:Fallback>
      </mc:AlternateContent>
      <p:sp>
        <p:nvSpPr>
          <p:cNvPr id="4" name="Номер слайда 3"/>
          <p:cNvSpPr>
            <a:spLocks noGrp="1"/>
          </p:cNvSpPr>
          <p:nvPr>
            <p:ph type="sldNum" sz="quarter" idx="12"/>
          </p:nvPr>
        </p:nvSpPr>
        <p:spPr/>
        <p:txBody>
          <a:bodyPr/>
          <a:lstStyle/>
          <a:p>
            <a:fld id="{54214C5C-07BE-4601-8752-81302749F887}" type="slidenum">
              <a:rPr lang="ru-RU" smtClean="0"/>
              <a:t>10</a:t>
            </a:fld>
            <a:endParaRPr lang="ru-RU"/>
          </a:p>
        </p:txBody>
      </p:sp>
      <p:graphicFrame>
        <p:nvGraphicFramePr>
          <p:cNvPr id="5" name="Объект 4"/>
          <p:cNvGraphicFramePr>
            <a:graphicFrameLocks noGrp="1"/>
          </p:cNvGraphicFramePr>
          <p:nvPr>
            <p:ph idx="1"/>
            <p:extLst>
              <p:ext uri="{D42A27DB-BD31-4B8C-83A1-F6EECF244321}">
                <p14:modId xmlns:p14="http://schemas.microsoft.com/office/powerpoint/2010/main" val="3806271431"/>
              </p:ext>
            </p:extLst>
          </p:nvPr>
        </p:nvGraphicFramePr>
        <p:xfrm>
          <a:off x="181182" y="-1425728"/>
          <a:ext cx="5040560" cy="410445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95495358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3" name="Текст 2"/>
              <p:cNvSpPr>
                <a:spLocks noGrp="1"/>
              </p:cNvSpPr>
              <p:nvPr>
                <p:ph type="body" idx="1"/>
              </p:nvPr>
            </p:nvSpPr>
            <p:spPr>
              <a:xfrm>
                <a:off x="323528" y="2636912"/>
                <a:ext cx="7776864" cy="3587080"/>
              </a:xfrm>
            </p:spPr>
            <p:txBody>
              <a:bodyPr>
                <a:noAutofit/>
              </a:bodyPr>
              <a:lstStyle/>
              <a:p>
                <a:pPr algn="just">
                  <a:spcBef>
                    <a:spcPts val="0"/>
                  </a:spcBef>
                </a:pPr>
                <a:endParaRPr lang="ru-RU" sz="2400" dirty="0" smtClean="0">
                  <a:solidFill>
                    <a:schemeClr val="tx1"/>
                  </a:solidFill>
                </a:endParaRPr>
              </a:p>
              <a:p>
                <a:pPr lvl="0">
                  <a:spcBef>
                    <a:spcPts val="0"/>
                  </a:spcBef>
                </a:pPr>
                <a14:m>
                  <m:oMath xmlns:m="http://schemas.openxmlformats.org/officeDocument/2006/math">
                    <m:r>
                      <a:rPr lang="uk-UA" sz="2400" b="1" i="1" smtClean="0">
                        <a:solidFill>
                          <a:schemeClr val="tx1"/>
                        </a:solidFill>
                      </a:rPr>
                      <m:t>𝑹𝑶𝑺</m:t>
                    </m:r>
                    <m:r>
                      <a:rPr lang="uk-UA" sz="2400" b="1" i="1" smtClean="0">
                        <a:solidFill>
                          <a:schemeClr val="tx1"/>
                        </a:solidFill>
                      </a:rPr>
                      <m:t>= </m:t>
                    </m:r>
                    <m:f>
                      <m:fPr>
                        <m:ctrlPr>
                          <a:rPr lang="ru-RU" sz="2400" b="1" i="1">
                            <a:solidFill>
                              <a:schemeClr val="tx1"/>
                            </a:solidFill>
                          </a:rPr>
                        </m:ctrlPr>
                      </m:fPr>
                      <m:num>
                        <m:r>
                          <a:rPr lang="uk-UA" sz="2400" b="1" i="1">
                            <a:solidFill>
                              <a:schemeClr val="tx1"/>
                            </a:solidFill>
                          </a:rPr>
                          <m:t>ЧП</m:t>
                        </m:r>
                      </m:num>
                      <m:den>
                        <m:r>
                          <a:rPr lang="uk-UA" sz="2400" b="1" i="1">
                            <a:solidFill>
                              <a:schemeClr val="tx1"/>
                            </a:solidFill>
                          </a:rPr>
                          <m:t>Вит</m:t>
                        </m:r>
                      </m:den>
                    </m:f>
                  </m:oMath>
                </a14:m>
                <a:r>
                  <a:rPr lang="uk-UA" sz="2400" dirty="0">
                    <a:solidFill>
                      <a:schemeClr val="tx1"/>
                    </a:solidFill>
                  </a:rPr>
                  <a:t> – операційна рентабельність (норма прибутку);</a:t>
                </a:r>
                <a:endParaRPr lang="ru-RU" sz="2400" dirty="0">
                  <a:solidFill>
                    <a:schemeClr val="tx1"/>
                  </a:solidFill>
                </a:endParaRPr>
              </a:p>
              <a:p>
                <a:pPr lvl="0">
                  <a:spcBef>
                    <a:spcPts val="0"/>
                  </a:spcBef>
                </a:pPr>
                <a14:m>
                  <m:oMath xmlns:m="http://schemas.openxmlformats.org/officeDocument/2006/math">
                    <m:r>
                      <a:rPr lang="uk-UA" sz="2400" b="1" i="1">
                        <a:solidFill>
                          <a:schemeClr val="tx1"/>
                        </a:solidFill>
                      </a:rPr>
                      <m:t>𝑨𝑻𝑹</m:t>
                    </m:r>
                    <m:r>
                      <a:rPr lang="uk-UA" sz="2400" b="1" i="1">
                        <a:solidFill>
                          <a:schemeClr val="tx1"/>
                        </a:solidFill>
                      </a:rPr>
                      <m:t>= </m:t>
                    </m:r>
                    <m:f>
                      <m:fPr>
                        <m:ctrlPr>
                          <a:rPr lang="ru-RU" sz="2400" b="1" i="1">
                            <a:solidFill>
                              <a:schemeClr val="tx1"/>
                            </a:solidFill>
                          </a:rPr>
                        </m:ctrlPr>
                      </m:fPr>
                      <m:num>
                        <m:r>
                          <a:rPr lang="uk-UA" sz="2400" b="1" i="1">
                            <a:solidFill>
                              <a:schemeClr val="tx1"/>
                            </a:solidFill>
                          </a:rPr>
                          <m:t>Вит</m:t>
                        </m:r>
                      </m:num>
                      <m:den>
                        <m:r>
                          <a:rPr lang="uk-UA" sz="2400" b="1" i="1">
                            <a:solidFill>
                              <a:schemeClr val="tx1"/>
                            </a:solidFill>
                          </a:rPr>
                          <m:t>А</m:t>
                        </m:r>
                      </m:den>
                    </m:f>
                  </m:oMath>
                </a14:m>
                <a:r>
                  <a:rPr lang="uk-UA" sz="2400" dirty="0">
                    <a:solidFill>
                      <a:schemeClr val="tx1"/>
                    </a:solidFill>
                  </a:rPr>
                  <a:t> – коефіцієнт оборотності активів (ефективність використання активів);</a:t>
                </a:r>
                <a:endParaRPr lang="ru-RU" sz="2400" dirty="0">
                  <a:solidFill>
                    <a:schemeClr val="tx1"/>
                  </a:solidFill>
                </a:endParaRPr>
              </a:p>
              <a:p>
                <a:pPr lvl="0">
                  <a:spcBef>
                    <a:spcPts val="0"/>
                  </a:spcBef>
                </a:pPr>
                <a14:m>
                  <m:oMath xmlns:m="http://schemas.openxmlformats.org/officeDocument/2006/math">
                    <m:r>
                      <a:rPr lang="en-US" sz="2400" b="1" i="1">
                        <a:solidFill>
                          <a:schemeClr val="tx1"/>
                        </a:solidFill>
                      </a:rPr>
                      <m:t>𝑭𝑳</m:t>
                    </m:r>
                    <m:r>
                      <a:rPr lang="uk-UA" sz="2400" b="1" i="1">
                        <a:solidFill>
                          <a:schemeClr val="tx1"/>
                        </a:solidFill>
                      </a:rPr>
                      <m:t>𝑹</m:t>
                    </m:r>
                    <m:r>
                      <a:rPr lang="uk-UA" sz="2400" b="1" i="1" smtClean="0">
                        <a:solidFill>
                          <a:schemeClr val="tx1"/>
                        </a:solidFill>
                      </a:rPr>
                      <m:t>= </m:t>
                    </m:r>
                    <m:f>
                      <m:fPr>
                        <m:ctrlPr>
                          <a:rPr lang="ru-RU" sz="2400" b="1" i="1">
                            <a:solidFill>
                              <a:schemeClr val="tx1"/>
                            </a:solidFill>
                          </a:rPr>
                        </m:ctrlPr>
                      </m:fPr>
                      <m:num>
                        <m:r>
                          <a:rPr lang="ru-RU" sz="2400" b="1" i="1">
                            <a:solidFill>
                              <a:schemeClr val="tx1"/>
                            </a:solidFill>
                          </a:rPr>
                          <m:t>А</m:t>
                        </m:r>
                      </m:num>
                      <m:den>
                        <m:r>
                          <a:rPr lang="uk-UA" sz="2400" b="1" i="1">
                            <a:solidFill>
                              <a:schemeClr val="tx1"/>
                            </a:solidFill>
                          </a:rPr>
                          <m:t>ВК</m:t>
                        </m:r>
                      </m:den>
                    </m:f>
                  </m:oMath>
                </a14:m>
                <a:r>
                  <a:rPr lang="uk-UA" sz="2400" dirty="0">
                    <a:solidFill>
                      <a:schemeClr val="tx1"/>
                    </a:solidFill>
                  </a:rPr>
                  <a:t> – коефіцієнт фінансового левериджу</a:t>
                </a:r>
                <a:r>
                  <a:rPr lang="uk-UA" sz="2400" dirty="0" smtClean="0">
                    <a:solidFill>
                      <a:schemeClr val="tx1"/>
                    </a:solidFill>
                  </a:rPr>
                  <a:t>,</a:t>
                </a:r>
              </a:p>
              <a:p>
                <a:pPr lvl="0">
                  <a:spcBef>
                    <a:spcPts val="0"/>
                  </a:spcBef>
                </a:pPr>
                <a:endParaRPr lang="ru-RU" sz="2400" dirty="0">
                  <a:solidFill>
                    <a:schemeClr val="tx1"/>
                  </a:solidFill>
                </a:endParaRPr>
              </a:p>
              <a:p>
                <a:r>
                  <a:rPr lang="uk-UA" sz="1600" dirty="0">
                    <a:solidFill>
                      <a:schemeClr val="tx1"/>
                    </a:solidFill>
                  </a:rPr>
                  <a:t> </a:t>
                </a:r>
                <a:r>
                  <a:rPr lang="uk-UA" sz="1600" dirty="0" smtClean="0">
                    <a:solidFill>
                      <a:schemeClr val="tx1"/>
                    </a:solidFill>
                  </a:rPr>
                  <a:t>   де 	ЧП </a:t>
                </a:r>
                <a:r>
                  <a:rPr lang="uk-UA" sz="1600" dirty="0">
                    <a:solidFill>
                      <a:schemeClr val="tx1"/>
                    </a:solidFill>
                  </a:rPr>
                  <a:t>– чистий прибуток,</a:t>
                </a:r>
                <a:endParaRPr lang="ru-RU" sz="1600" dirty="0">
                  <a:solidFill>
                    <a:schemeClr val="tx1"/>
                  </a:solidFill>
                </a:endParaRPr>
              </a:p>
              <a:p>
                <a:r>
                  <a:rPr lang="uk-UA" sz="1600" dirty="0" smtClean="0">
                    <a:solidFill>
                      <a:schemeClr val="tx1"/>
                    </a:solidFill>
                  </a:rPr>
                  <a:t>	</a:t>
                </a:r>
                <a:r>
                  <a:rPr lang="uk-UA" sz="1600" dirty="0" err="1" smtClean="0">
                    <a:solidFill>
                      <a:schemeClr val="tx1"/>
                    </a:solidFill>
                  </a:rPr>
                  <a:t>Вит</a:t>
                </a:r>
                <a:r>
                  <a:rPr lang="uk-UA" sz="1600" dirty="0" smtClean="0">
                    <a:solidFill>
                      <a:schemeClr val="tx1"/>
                    </a:solidFill>
                  </a:rPr>
                  <a:t> </a:t>
                </a:r>
                <a:r>
                  <a:rPr lang="uk-UA" sz="1600" dirty="0">
                    <a:solidFill>
                      <a:schemeClr val="tx1"/>
                    </a:solidFill>
                  </a:rPr>
                  <a:t>– виторг від реалізації,</a:t>
                </a:r>
                <a:endParaRPr lang="ru-RU" sz="1600" dirty="0">
                  <a:solidFill>
                    <a:schemeClr val="tx1"/>
                  </a:solidFill>
                </a:endParaRPr>
              </a:p>
              <a:p>
                <a:r>
                  <a:rPr lang="uk-UA" sz="1600" dirty="0" smtClean="0">
                    <a:solidFill>
                      <a:schemeClr val="tx1"/>
                    </a:solidFill>
                  </a:rPr>
                  <a:t>	А </a:t>
                </a:r>
                <a:r>
                  <a:rPr lang="uk-UA" sz="1600" dirty="0">
                    <a:solidFill>
                      <a:schemeClr val="tx1"/>
                    </a:solidFill>
                  </a:rPr>
                  <a:t>– активи </a:t>
                </a:r>
                <a:r>
                  <a:rPr lang="uk-UA" sz="1600" dirty="0" smtClean="0">
                    <a:solidFill>
                      <a:schemeClr val="tx1"/>
                    </a:solidFill>
                  </a:rPr>
                  <a:t>підприємства,</a:t>
                </a:r>
                <a:r>
                  <a:rPr lang="ru-RU" sz="1600" dirty="0">
                    <a:solidFill>
                      <a:schemeClr val="tx1"/>
                    </a:solidFill>
                  </a:rPr>
                  <a:t/>
                </a:r>
                <a:br>
                  <a:rPr lang="ru-RU" sz="1600" dirty="0">
                    <a:solidFill>
                      <a:schemeClr val="tx1"/>
                    </a:solidFill>
                  </a:rPr>
                </a:br>
                <a:r>
                  <a:rPr lang="ru-RU" sz="1600" dirty="0" smtClean="0">
                    <a:solidFill>
                      <a:schemeClr val="tx1"/>
                    </a:solidFill>
                  </a:rPr>
                  <a:t>	</a:t>
                </a:r>
                <a:r>
                  <a:rPr lang="uk-UA" sz="1600" dirty="0" smtClean="0">
                    <a:solidFill>
                      <a:schemeClr val="tx1"/>
                    </a:solidFill>
                  </a:rPr>
                  <a:t>ВК </a:t>
                </a:r>
                <a:r>
                  <a:rPr lang="uk-UA" sz="1600" dirty="0">
                    <a:solidFill>
                      <a:schemeClr val="tx1"/>
                    </a:solidFill>
                  </a:rPr>
                  <a:t>– власний капітал підприємства</a:t>
                </a:r>
                <a:r>
                  <a:rPr lang="uk-UA" sz="2400" dirty="0">
                    <a:solidFill>
                      <a:schemeClr val="tx1"/>
                    </a:solidFill>
                  </a:rPr>
                  <a:t>.</a:t>
                </a:r>
                <a:endParaRPr lang="ru-RU" sz="2400" dirty="0">
                  <a:solidFill>
                    <a:schemeClr val="tx1"/>
                  </a:solidFill>
                </a:endParaRPr>
              </a:p>
            </p:txBody>
          </p:sp>
        </mc:Choice>
        <mc:Fallback>
          <p:sp>
            <p:nvSpPr>
              <p:cNvPr id="3" name="Текст 2"/>
              <p:cNvSpPr>
                <a:spLocks noGrp="1" noRot="1" noChangeAspect="1" noMove="1" noResize="1" noEditPoints="1" noAdjustHandles="1" noChangeArrowheads="1" noChangeShapeType="1" noTextEdit="1"/>
              </p:cNvSpPr>
              <p:nvPr>
                <p:ph type="body" idx="1"/>
              </p:nvPr>
            </p:nvSpPr>
            <p:spPr>
              <a:xfrm>
                <a:off x="323528" y="2636912"/>
                <a:ext cx="7776864" cy="3587080"/>
              </a:xfrm>
              <a:blipFill rotWithShape="1">
                <a:blip r:embed="rId2"/>
                <a:stretch>
                  <a:fillRect l="-1176" t="-11395" b="-3741"/>
                </a:stretch>
              </a:blipFill>
            </p:spPr>
            <p:txBody>
              <a:bodyPr/>
              <a:lstStyle/>
              <a:p>
                <a:r>
                  <a:rPr lang="ru-RU">
                    <a:noFill/>
                  </a:rPr>
                  <a:t> </a:t>
                </a:r>
              </a:p>
            </p:txBody>
          </p:sp>
        </mc:Fallback>
      </mc:AlternateContent>
      <p:sp>
        <p:nvSpPr>
          <p:cNvPr id="4" name="Номер слайда 3"/>
          <p:cNvSpPr>
            <a:spLocks noGrp="1"/>
          </p:cNvSpPr>
          <p:nvPr>
            <p:ph type="sldNum" sz="quarter" idx="12"/>
          </p:nvPr>
        </p:nvSpPr>
        <p:spPr/>
        <p:txBody>
          <a:bodyPr/>
          <a:lstStyle/>
          <a:p>
            <a:fld id="{54214C5C-07BE-4601-8752-81302749F887}" type="slidenum">
              <a:rPr lang="ru-RU" smtClean="0"/>
              <a:t>11</a:t>
            </a:fld>
            <a:endParaRPr lang="ru-RU"/>
          </a:p>
        </p:txBody>
      </p:sp>
      <p:graphicFrame>
        <p:nvGraphicFramePr>
          <p:cNvPr id="5" name="Объект 4"/>
          <p:cNvGraphicFramePr>
            <a:graphicFrameLocks noGrp="1"/>
          </p:cNvGraphicFramePr>
          <p:nvPr>
            <p:ph idx="1"/>
            <p:extLst>
              <p:ext uri="{D42A27DB-BD31-4B8C-83A1-F6EECF244321}">
                <p14:modId xmlns:p14="http://schemas.microsoft.com/office/powerpoint/2010/main" val="3586001363"/>
              </p:ext>
            </p:extLst>
          </p:nvPr>
        </p:nvGraphicFramePr>
        <p:xfrm>
          <a:off x="181182" y="-1425728"/>
          <a:ext cx="5040560" cy="410445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21131238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3" name="Текст 2"/>
              <p:cNvSpPr>
                <a:spLocks noGrp="1"/>
              </p:cNvSpPr>
              <p:nvPr>
                <p:ph type="body" idx="1"/>
              </p:nvPr>
            </p:nvSpPr>
            <p:spPr>
              <a:xfrm>
                <a:off x="323528" y="2636912"/>
                <a:ext cx="7776864" cy="3672408"/>
              </a:xfrm>
            </p:spPr>
            <p:txBody>
              <a:bodyPr>
                <a:noAutofit/>
              </a:bodyPr>
              <a:lstStyle/>
              <a:p>
                <a:pPr lvl="0" algn="just">
                  <a:spcBef>
                    <a:spcPts val="0"/>
                  </a:spcBef>
                </a:pPr>
                <a:r>
                  <a:rPr lang="uk-UA" sz="2400" dirty="0" smtClean="0">
                    <a:solidFill>
                      <a:schemeClr val="tx1"/>
                    </a:solidFill>
                  </a:rPr>
                  <a:t>	</a:t>
                </a:r>
                <a:r>
                  <a:rPr lang="uk-UA" sz="2400" dirty="0" smtClean="0">
                    <a:solidFill>
                      <a:srgbClr val="FFC000"/>
                    </a:solidFill>
                  </a:rPr>
                  <a:t>В</a:t>
                </a:r>
                <a:r>
                  <a:rPr lang="uk-UA" sz="2400" dirty="0" smtClean="0">
                    <a:solidFill>
                      <a:schemeClr val="tx1"/>
                    </a:solidFill>
                  </a:rPr>
                  <a:t>иходячи </a:t>
                </a:r>
                <a:r>
                  <a:rPr lang="uk-UA" sz="2400" dirty="0">
                    <a:solidFill>
                      <a:schemeClr val="tx1"/>
                    </a:solidFill>
                  </a:rPr>
                  <a:t>з того, що ключова проблема вітчизняних підприємств – це маркетинг, то відповідно існують проблеми зі збутом, якістю й іншими маркетинговими аспектами, котрі в своїй сукупності призводять до «</a:t>
                </a:r>
                <a:r>
                  <a:rPr lang="uk-UA" sz="2400" dirty="0" err="1">
                    <a:solidFill>
                      <a:schemeClr val="tx1"/>
                    </a:solidFill>
                  </a:rPr>
                  <a:t>затоварюванності</a:t>
                </a:r>
                <a:r>
                  <a:rPr lang="uk-UA" sz="2400" dirty="0">
                    <a:solidFill>
                      <a:schemeClr val="tx1"/>
                    </a:solidFill>
                  </a:rPr>
                  <a:t>» продукції, а як наслідок, до росту дебіторської </a:t>
                </a:r>
                <a:r>
                  <a:rPr lang="uk-UA" sz="2400" dirty="0" smtClean="0">
                    <a:solidFill>
                      <a:schemeClr val="tx1"/>
                    </a:solidFill>
                  </a:rPr>
                  <a:t>заборгованості.</a:t>
                </a:r>
                <a:br>
                  <a:rPr lang="uk-UA" sz="2400" dirty="0" smtClean="0">
                    <a:solidFill>
                      <a:schemeClr val="tx1"/>
                    </a:solidFill>
                  </a:rPr>
                </a:br>
                <a:r>
                  <a:rPr lang="uk-UA" sz="2400" dirty="0" smtClean="0">
                    <a:solidFill>
                      <a:schemeClr val="tx1"/>
                    </a:solidFill>
                  </a:rPr>
                  <a:t>З цієї причини пропонується вдосконалити модель Дюпон, додавши ще один експрес-коефіцієнт – дебіторської заборгованості </a:t>
                </a:r>
                <a:r>
                  <a:rPr lang="uk-UA" sz="2400" dirty="0">
                    <a:solidFill>
                      <a:schemeClr val="tx1"/>
                    </a:solidFill>
                  </a:rPr>
                  <a:t>(</a:t>
                </a:r>
                <a14:m>
                  <m:oMath xmlns:m="http://schemas.openxmlformats.org/officeDocument/2006/math">
                    <m:r>
                      <a:rPr lang="uk-UA" sz="2400" i="1">
                        <a:solidFill>
                          <a:schemeClr val="tx1"/>
                        </a:solidFill>
                      </a:rPr>
                      <m:t>𝐴</m:t>
                    </m:r>
                    <m:r>
                      <a:rPr lang="en-US" sz="2400" i="1">
                        <a:solidFill>
                          <a:schemeClr val="tx1"/>
                        </a:solidFill>
                      </a:rPr>
                      <m:t>𝑅</m:t>
                    </m:r>
                    <m:r>
                      <a:rPr lang="uk-UA" sz="2400" i="1">
                        <a:solidFill>
                          <a:schemeClr val="tx1"/>
                        </a:solidFill>
                      </a:rPr>
                      <m:t>𝑅</m:t>
                    </m:r>
                  </m:oMath>
                </a14:m>
                <a:r>
                  <a:rPr lang="uk-UA" sz="2400" dirty="0">
                    <a:solidFill>
                      <a:schemeClr val="tx1"/>
                    </a:solidFill>
                  </a:rPr>
                  <a:t>). </a:t>
                </a:r>
                <a:endParaRPr lang="ru-RU" sz="2400" dirty="0">
                  <a:solidFill>
                    <a:schemeClr val="tx1"/>
                  </a:solidFill>
                </a:endParaRPr>
              </a:p>
            </p:txBody>
          </p:sp>
        </mc:Choice>
        <mc:Fallback>
          <p:sp>
            <p:nvSpPr>
              <p:cNvPr id="3" name="Текст 2"/>
              <p:cNvSpPr>
                <a:spLocks noGrp="1" noRot="1" noChangeAspect="1" noMove="1" noResize="1" noEditPoints="1" noAdjustHandles="1" noChangeArrowheads="1" noChangeShapeType="1" noTextEdit="1"/>
              </p:cNvSpPr>
              <p:nvPr>
                <p:ph type="body" idx="1"/>
              </p:nvPr>
            </p:nvSpPr>
            <p:spPr>
              <a:xfrm>
                <a:off x="323528" y="2636912"/>
                <a:ext cx="7776864" cy="3672408"/>
              </a:xfrm>
              <a:blipFill rotWithShape="1">
                <a:blip r:embed="rId2"/>
                <a:stretch>
                  <a:fillRect l="-1176" t="-13455" r="-1254" b="-3654"/>
                </a:stretch>
              </a:blipFill>
            </p:spPr>
            <p:txBody>
              <a:bodyPr/>
              <a:lstStyle/>
              <a:p>
                <a:r>
                  <a:rPr lang="ru-RU">
                    <a:noFill/>
                  </a:rPr>
                  <a:t> </a:t>
                </a:r>
              </a:p>
            </p:txBody>
          </p:sp>
        </mc:Fallback>
      </mc:AlternateContent>
      <p:sp>
        <p:nvSpPr>
          <p:cNvPr id="4" name="Номер слайда 3"/>
          <p:cNvSpPr>
            <a:spLocks noGrp="1"/>
          </p:cNvSpPr>
          <p:nvPr>
            <p:ph type="sldNum" sz="quarter" idx="12"/>
          </p:nvPr>
        </p:nvSpPr>
        <p:spPr/>
        <p:txBody>
          <a:bodyPr/>
          <a:lstStyle/>
          <a:p>
            <a:fld id="{54214C5C-07BE-4601-8752-81302749F887}" type="slidenum">
              <a:rPr lang="ru-RU" smtClean="0"/>
              <a:t>12</a:t>
            </a:fld>
            <a:endParaRPr lang="ru-RU"/>
          </a:p>
        </p:txBody>
      </p:sp>
      <p:graphicFrame>
        <p:nvGraphicFramePr>
          <p:cNvPr id="5" name="Объект 4"/>
          <p:cNvGraphicFramePr>
            <a:graphicFrameLocks noGrp="1"/>
          </p:cNvGraphicFramePr>
          <p:nvPr>
            <p:ph idx="1"/>
            <p:extLst>
              <p:ext uri="{D42A27DB-BD31-4B8C-83A1-F6EECF244321}">
                <p14:modId xmlns:p14="http://schemas.microsoft.com/office/powerpoint/2010/main" val="4153032015"/>
              </p:ext>
            </p:extLst>
          </p:nvPr>
        </p:nvGraphicFramePr>
        <p:xfrm>
          <a:off x="181182" y="-1425728"/>
          <a:ext cx="5040560" cy="410445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88584835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3" name="Текст 2"/>
              <p:cNvSpPr>
                <a:spLocks noGrp="1"/>
              </p:cNvSpPr>
              <p:nvPr>
                <p:ph type="body" idx="1"/>
              </p:nvPr>
            </p:nvSpPr>
            <p:spPr>
              <a:xfrm>
                <a:off x="323528" y="2780928"/>
                <a:ext cx="7776864" cy="3672408"/>
              </a:xfrm>
            </p:spPr>
            <p:txBody>
              <a:bodyPr>
                <a:noAutofit/>
              </a:bodyPr>
              <a:lstStyle/>
              <a:p>
                <a:r>
                  <a:rPr lang="uk-UA" sz="2400" dirty="0" smtClean="0">
                    <a:solidFill>
                      <a:schemeClr val="tx1"/>
                    </a:solidFill>
                  </a:rPr>
                  <a:t>	</a:t>
                </a:r>
                <a:r>
                  <a:rPr lang="uk-UA" sz="2400" dirty="0">
                    <a:solidFill>
                      <a:schemeClr val="tx1"/>
                    </a:solidFill>
                  </a:rPr>
                  <a:t>Таким чином, остаточна факторна модель експрес-аналізу приймає вигляд</a:t>
                </a:r>
                <a:r>
                  <a:rPr lang="uk-UA" sz="2400" dirty="0" smtClean="0">
                    <a:solidFill>
                      <a:schemeClr val="tx1"/>
                    </a:solidFill>
                  </a:rPr>
                  <a:t>:</a:t>
                </a:r>
              </a:p>
              <a:p>
                <a:endParaRPr lang="ru-RU" sz="2400" dirty="0">
                  <a:solidFill>
                    <a:schemeClr val="tx1"/>
                  </a:solidFill>
                </a:endParaRPr>
              </a:p>
              <a:p>
                <a14:m>
                  <m:oMathPara xmlns:m="http://schemas.openxmlformats.org/officeDocument/2006/math">
                    <m:oMathParaPr>
                      <m:jc m:val="centerGroup"/>
                    </m:oMathParaPr>
                    <m:oMath xmlns:m="http://schemas.openxmlformats.org/officeDocument/2006/math">
                      <m:r>
                        <a:rPr lang="uk-UA" sz="2400" i="1">
                          <a:solidFill>
                            <a:schemeClr val="tx1"/>
                          </a:solidFill>
                        </a:rPr>
                        <m:t>𝑅𝑂𝐸</m:t>
                      </m:r>
                      <m:r>
                        <a:rPr lang="uk-UA" sz="2400" i="1">
                          <a:solidFill>
                            <a:schemeClr val="tx1"/>
                          </a:solidFill>
                        </a:rPr>
                        <m:t>= </m:t>
                      </m:r>
                      <m:r>
                        <a:rPr lang="uk-UA" sz="2400" i="1">
                          <a:solidFill>
                            <a:schemeClr val="tx1"/>
                          </a:solidFill>
                        </a:rPr>
                        <m:t>𝑅𝑂𝑆</m:t>
                      </m:r>
                      <m:r>
                        <a:rPr lang="uk-UA" sz="2400" i="1">
                          <a:solidFill>
                            <a:schemeClr val="tx1"/>
                          </a:solidFill>
                        </a:rPr>
                        <m:t>∗ </m:t>
                      </m:r>
                      <m:r>
                        <a:rPr lang="uk-UA" sz="2400" i="1">
                          <a:solidFill>
                            <a:schemeClr val="tx1"/>
                          </a:solidFill>
                        </a:rPr>
                        <m:t>𝐴𝑇𝑅</m:t>
                      </m:r>
                      <m:r>
                        <a:rPr lang="uk-UA" sz="2400" i="1">
                          <a:solidFill>
                            <a:schemeClr val="tx1"/>
                          </a:solidFill>
                        </a:rPr>
                        <m:t>∗ </m:t>
                      </m:r>
                      <m:r>
                        <a:rPr lang="en-US" sz="2400" i="1">
                          <a:solidFill>
                            <a:schemeClr val="tx1"/>
                          </a:solidFill>
                        </a:rPr>
                        <m:t>𝐹𝐿</m:t>
                      </m:r>
                      <m:r>
                        <a:rPr lang="uk-UA" sz="2400" i="1">
                          <a:solidFill>
                            <a:schemeClr val="tx1"/>
                          </a:solidFill>
                        </a:rPr>
                        <m:t>𝑅</m:t>
                      </m:r>
                      <m:r>
                        <a:rPr lang="uk-UA" sz="2400" i="1">
                          <a:solidFill>
                            <a:schemeClr val="tx1"/>
                          </a:solidFill>
                        </a:rPr>
                        <m:t>∗ </m:t>
                      </m:r>
                      <m:r>
                        <a:rPr lang="uk-UA" sz="2400" i="1">
                          <a:solidFill>
                            <a:schemeClr val="tx1"/>
                          </a:solidFill>
                        </a:rPr>
                        <m:t>𝐴</m:t>
                      </m:r>
                      <m:r>
                        <a:rPr lang="en-US" sz="2400" i="1">
                          <a:solidFill>
                            <a:schemeClr val="tx1"/>
                          </a:solidFill>
                        </a:rPr>
                        <m:t>𝑅</m:t>
                      </m:r>
                      <m:r>
                        <a:rPr lang="uk-UA" sz="2400" i="1">
                          <a:solidFill>
                            <a:schemeClr val="tx1"/>
                          </a:solidFill>
                        </a:rPr>
                        <m:t>𝑅</m:t>
                      </m:r>
                    </m:oMath>
                  </m:oMathPara>
                </a14:m>
                <a:endParaRPr lang="ru-RU" sz="2400" dirty="0">
                  <a:solidFill>
                    <a:schemeClr val="tx1"/>
                  </a:solidFill>
                </a:endParaRPr>
              </a:p>
              <a:p>
                <a:pPr algn="just"/>
                <a:r>
                  <a:rPr lang="uk-UA" sz="2400" dirty="0">
                    <a:solidFill>
                      <a:schemeClr val="tx1"/>
                    </a:solidFill>
                  </a:rPr>
                  <a:t/>
                </a:r>
                <a:br>
                  <a:rPr lang="uk-UA" sz="2400" dirty="0">
                    <a:solidFill>
                      <a:schemeClr val="tx1"/>
                    </a:solidFill>
                  </a:rPr>
                </a:br>
                <a:r>
                  <a:rPr lang="uk-UA" sz="2400" dirty="0" smtClean="0">
                    <a:solidFill>
                      <a:schemeClr val="tx1"/>
                    </a:solidFill>
                  </a:rPr>
                  <a:t>Позитивна </a:t>
                </a:r>
                <a:r>
                  <a:rPr lang="uk-UA" sz="2400" dirty="0">
                    <a:solidFill>
                      <a:schemeClr val="tx1"/>
                    </a:solidFill>
                  </a:rPr>
                  <a:t>динаміка шуканого коефіцієнту свідчить про привабливість підприємства для інвестора, про його загальний здоровий стан. І навпаки, тенденція коефіцієнту рентабельності власного капіталу до спаду свідчить про наявність кризових явищ на підприємстві. </a:t>
                </a:r>
                <a:endParaRPr lang="ru-RU" sz="2400" dirty="0">
                  <a:solidFill>
                    <a:schemeClr val="tx1"/>
                  </a:solidFill>
                </a:endParaRPr>
              </a:p>
            </p:txBody>
          </p:sp>
        </mc:Choice>
        <mc:Fallback>
          <p:sp>
            <p:nvSpPr>
              <p:cNvPr id="3" name="Текст 2"/>
              <p:cNvSpPr>
                <a:spLocks noGrp="1" noRot="1" noChangeAspect="1" noMove="1" noResize="1" noEditPoints="1" noAdjustHandles="1" noChangeArrowheads="1" noChangeShapeType="1" noTextEdit="1"/>
              </p:cNvSpPr>
              <p:nvPr>
                <p:ph type="body" idx="1"/>
              </p:nvPr>
            </p:nvSpPr>
            <p:spPr>
              <a:xfrm>
                <a:off x="323528" y="2780928"/>
                <a:ext cx="7776864" cy="3672408"/>
              </a:xfrm>
              <a:blipFill rotWithShape="1">
                <a:blip r:embed="rId2"/>
                <a:stretch>
                  <a:fillRect l="-1176" t="-17247" r="-1254" b="-3814"/>
                </a:stretch>
              </a:blipFill>
            </p:spPr>
            <p:txBody>
              <a:bodyPr/>
              <a:lstStyle/>
              <a:p>
                <a:r>
                  <a:rPr lang="ru-RU">
                    <a:noFill/>
                  </a:rPr>
                  <a:t> </a:t>
                </a:r>
              </a:p>
            </p:txBody>
          </p:sp>
        </mc:Fallback>
      </mc:AlternateContent>
      <p:sp>
        <p:nvSpPr>
          <p:cNvPr id="4" name="Номер слайда 3"/>
          <p:cNvSpPr>
            <a:spLocks noGrp="1"/>
          </p:cNvSpPr>
          <p:nvPr>
            <p:ph type="sldNum" sz="quarter" idx="12"/>
          </p:nvPr>
        </p:nvSpPr>
        <p:spPr/>
        <p:txBody>
          <a:bodyPr/>
          <a:lstStyle/>
          <a:p>
            <a:fld id="{54214C5C-07BE-4601-8752-81302749F887}" type="slidenum">
              <a:rPr lang="ru-RU" smtClean="0"/>
              <a:t>13</a:t>
            </a:fld>
            <a:endParaRPr lang="ru-RU"/>
          </a:p>
        </p:txBody>
      </p:sp>
      <p:graphicFrame>
        <p:nvGraphicFramePr>
          <p:cNvPr id="5" name="Объект 4"/>
          <p:cNvGraphicFramePr>
            <a:graphicFrameLocks noGrp="1"/>
          </p:cNvGraphicFramePr>
          <p:nvPr>
            <p:ph idx="1"/>
            <p:extLst>
              <p:ext uri="{D42A27DB-BD31-4B8C-83A1-F6EECF244321}">
                <p14:modId xmlns:p14="http://schemas.microsoft.com/office/powerpoint/2010/main" val="3801961932"/>
              </p:ext>
            </p:extLst>
          </p:nvPr>
        </p:nvGraphicFramePr>
        <p:xfrm>
          <a:off x="181182" y="-1425728"/>
          <a:ext cx="5040560" cy="410445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45295826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9552" y="2348880"/>
            <a:ext cx="7659687" cy="1168400"/>
          </a:xfrm>
        </p:spPr>
        <p:txBody>
          <a:bodyPr/>
          <a:lstStyle/>
          <a:p>
            <a:pPr algn="ctr"/>
            <a:r>
              <a:rPr lang="uk-UA" sz="4000" dirty="0" smtClean="0"/>
              <a:t>ДЯКУЮ ЗА УВАГУ</a:t>
            </a:r>
            <a:r>
              <a:rPr lang="en-US" sz="4000" dirty="0" smtClean="0"/>
              <a:t> </a:t>
            </a:r>
            <a:r>
              <a:rPr lang="en-US" sz="4000" dirty="0" smtClean="0">
                <a:solidFill>
                  <a:schemeClr val="accent1"/>
                </a:solidFill>
              </a:rPr>
              <a:t>!</a:t>
            </a:r>
            <a:endParaRPr lang="ru-RU" sz="4000" dirty="0">
              <a:solidFill>
                <a:schemeClr val="accent1"/>
              </a:solidFill>
            </a:endParaRPr>
          </a:p>
        </p:txBody>
      </p:sp>
      <p:sp>
        <p:nvSpPr>
          <p:cNvPr id="4" name="Номер слайда 3"/>
          <p:cNvSpPr>
            <a:spLocks noGrp="1"/>
          </p:cNvSpPr>
          <p:nvPr>
            <p:ph type="sldNum" sz="quarter" idx="12"/>
          </p:nvPr>
        </p:nvSpPr>
        <p:spPr/>
        <p:txBody>
          <a:bodyPr/>
          <a:lstStyle/>
          <a:p>
            <a:fld id="{54214C5C-07BE-4601-8752-81302749F887}" type="slidenum">
              <a:rPr lang="ru-RU" smtClean="0"/>
              <a:t>14</a:t>
            </a:fld>
            <a:endParaRPr lang="ru-RU"/>
          </a:p>
        </p:txBody>
      </p:sp>
    </p:spTree>
    <p:extLst>
      <p:ext uri="{BB962C8B-B14F-4D97-AF65-F5344CB8AC3E}">
        <p14:creationId xmlns:p14="http://schemas.microsoft.com/office/powerpoint/2010/main" val="3188402610"/>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Соседство">
  <a:themeElements>
    <a:clrScheme name="Кнопка">
      <a:dk1>
        <a:sysClr val="windowText" lastClr="000000"/>
      </a:dk1>
      <a:lt1>
        <a:sysClr val="window" lastClr="FFFFFF"/>
      </a:lt1>
      <a:dk2>
        <a:srgbClr val="465E9C"/>
      </a:dk2>
      <a:lt2>
        <a:srgbClr val="CCDDEA"/>
      </a:lt2>
      <a:accent1>
        <a:srgbClr val="FDA023"/>
      </a:accent1>
      <a:accent2>
        <a:srgbClr val="AA2B1E"/>
      </a:accent2>
      <a:accent3>
        <a:srgbClr val="71685C"/>
      </a:accent3>
      <a:accent4>
        <a:srgbClr val="64A73B"/>
      </a:accent4>
      <a:accent5>
        <a:srgbClr val="EB5605"/>
      </a:accent5>
      <a:accent6>
        <a:srgbClr val="B9CA1A"/>
      </a:accent6>
      <a:hlink>
        <a:srgbClr val="D83E2C"/>
      </a:hlink>
      <a:folHlink>
        <a:srgbClr val="ED7D27"/>
      </a:folHlink>
    </a:clrScheme>
    <a:fontScheme name="Аспект">
      <a:maj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Городская">
      <a:fillStyleLst>
        <a:solidFill>
          <a:schemeClr val="phClr"/>
        </a:solidFill>
        <a:gradFill rotWithShape="1">
          <a:gsLst>
            <a:gs pos="0">
              <a:schemeClr val="phClr">
                <a:tint val="1000"/>
                <a:satMod val="255000"/>
              </a:schemeClr>
            </a:gs>
            <a:gs pos="55000">
              <a:schemeClr val="phClr">
                <a:tint val="12000"/>
                <a:satMod val="255000"/>
              </a:schemeClr>
            </a:gs>
            <a:gs pos="100000">
              <a:schemeClr val="phClr">
                <a:tint val="45000"/>
                <a:satMod val="250000"/>
              </a:schemeClr>
            </a:gs>
          </a:gsLst>
          <a:path path="circle">
            <a:fillToRect l="-40000" t="-90000" r="140000" b="190000"/>
          </a:path>
        </a:gradFill>
        <a:gradFill rotWithShape="1">
          <a:gsLst>
            <a:gs pos="0">
              <a:schemeClr val="phClr">
                <a:tint val="43000"/>
                <a:satMod val="165000"/>
              </a:schemeClr>
            </a:gs>
            <a:gs pos="55000">
              <a:schemeClr val="phClr">
                <a:tint val="83000"/>
                <a:satMod val="155000"/>
              </a:schemeClr>
            </a:gs>
            <a:gs pos="100000">
              <a:schemeClr val="phClr">
                <a:shade val="85000"/>
              </a:schemeClr>
            </a:gs>
          </a:gsLst>
          <a:path path="circle">
            <a:fillToRect l="-40000" t="-90000" r="140000" b="190000"/>
          </a:path>
        </a:gradFill>
      </a:fillStyleLst>
      <a:lnStyleLst>
        <a:ln w="9525" cap="flat" cmpd="sng" algn="ctr">
          <a:solidFill>
            <a:schemeClr val="phClr"/>
          </a:solidFill>
          <a:prstDash val="solid"/>
        </a:ln>
        <a:ln w="19050" cap="flat" cmpd="sng" algn="ctr">
          <a:solidFill>
            <a:schemeClr val="phClr"/>
          </a:solidFill>
          <a:prstDash val="solid"/>
        </a:ln>
        <a:ln w="31750" cap="flat" cmpd="sng" algn="ctr">
          <a:solidFill>
            <a:schemeClr val="phClr"/>
          </a:solidFill>
          <a:prstDash val="solid"/>
        </a:ln>
      </a:lnStyleLst>
      <a:effectStyleLst>
        <a:effectStyle>
          <a:effectLst>
            <a:outerShdw blurRad="51500" dist="25400" dir="5400000" rotWithShape="0">
              <a:srgbClr val="000000">
                <a:alpha val="40000"/>
              </a:srgbClr>
            </a:outerShdw>
          </a:effectLst>
        </a:effectStyle>
        <a:effectStyle>
          <a:effectLst>
            <a:outerShdw blurRad="50800" dist="25400" dir="5400000" rotWithShape="0">
              <a:srgbClr val="000000">
                <a:alpha val="4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flat" dir="t">
              <a:rot lat="0" lon="0" rev="20040000"/>
            </a:lightRig>
          </a:scene3d>
          <a:sp3d contourW="12700" prstMaterial="dkEdge">
            <a:bevelT w="25400" h="38100" prst="convex"/>
            <a:contourClr>
              <a:schemeClr val="phClr">
                <a:satMod val="115000"/>
              </a:schemeClr>
            </a:contourClr>
          </a:sp3d>
        </a:effectStyle>
      </a:effectStyleLst>
      <a:bgFillStyleLst>
        <a:solidFill>
          <a:schemeClr val="phClr"/>
        </a:solidFill>
        <a:gradFill rotWithShape="1">
          <a:gsLst>
            <a:gs pos="0">
              <a:schemeClr val="phClr">
                <a:tint val="90000"/>
              </a:schemeClr>
            </a:gs>
            <a:gs pos="75000">
              <a:schemeClr val="phClr">
                <a:shade val="100000"/>
                <a:satMod val="115000"/>
              </a:schemeClr>
            </a:gs>
            <a:gs pos="100000">
              <a:schemeClr val="phClr">
                <a:shade val="70000"/>
                <a:satMod val="130000"/>
              </a:schemeClr>
            </a:gs>
          </a:gsLst>
          <a:path path="circle">
            <a:fillToRect l="20000" t="50000" r="100000" b="50000"/>
          </a:path>
        </a:gradFill>
        <a:blipFill rotWithShape="1">
          <a:blip xmlns:r="http://schemas.openxmlformats.org/officeDocument/2006/relationships" r:embed="rId1">
            <a:duotone>
              <a:schemeClr val="phClr">
                <a:tint val="97000"/>
              </a:schemeClr>
              <a:schemeClr val="phClr">
                <a:shade val="96000"/>
              </a:schemeClr>
            </a:duotone>
          </a:blip>
          <a:tile tx="0" ty="0" sx="32000" sy="32000" flip="none"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Adjacency</Template>
  <TotalTime>392</TotalTime>
  <Words>179</Words>
  <Application>Microsoft Office PowerPoint</Application>
  <PresentationFormat>Экран (4:3)</PresentationFormat>
  <Paragraphs>59</Paragraphs>
  <Slides>14</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14</vt:i4>
      </vt:variant>
    </vt:vector>
  </HeadingPairs>
  <TitlesOfParts>
    <vt:vector size="15" baseType="lpstr">
      <vt:lpstr>Соседство</vt:lpstr>
      <vt:lpstr>МОДЕЛЬ ЕКСПРЕС-АНАЛІЗУ НАПРЯМКУ АНТИКРИЗОВОГО УПРАВЛІННЯ ПІДПРИЄМСТВОМ</vt:lpstr>
      <vt:lpstr>Анотація: В роботі проаналізовано багатофакторну модель оцінки рентабельності власного капіталу підприємства «DuPont» як модель експрес-аналізу напрямку антикризового управління підприємством. Запропоновано шляхи її вдосконалення.  Abstract: This paper analyzes The DuPont Formula as an express analysis method of crisis management approach.</vt:lpstr>
      <vt:lpstr> Криза підприємства може розглядатися як стійка неузгодженість діяльності підсистем організації, що призводить до порушення її життєдіяльності. Залежно від характеру прояву та розмірів охоплення структури організації, кризові явища на підприємстві можуть ранжуватися від «легких», які проявляються у зниженні рентабельності та абсолютних показників прибутковості підприємства, падінні ефективності використання капіталу, до «важких», суть яких полягає у виникненні гострої неплатоспроможності суб’єкта підприємницької діяльності.  За відсутності системи відповідних заходів підприємство буде не в змозі відновити свою платоспроможність, а відтак, погасити вимоги кредиторів, що є законною підставою для ініціації процедури банкрутства.</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ДЯКУЮ ЗА УВАГУ !</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Personal internet usage in the workplace: its influence on employee productivity</dc:title>
  <dc:creator>Роман</dc:creator>
  <cp:lastModifiedBy>Roma</cp:lastModifiedBy>
  <cp:revision>41</cp:revision>
  <dcterms:created xsi:type="dcterms:W3CDTF">2013-11-06T19:43:53Z</dcterms:created>
  <dcterms:modified xsi:type="dcterms:W3CDTF">2015-03-02T01:58:50Z</dcterms:modified>
</cp:coreProperties>
</file>