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39F8-EE37-42E9-9B39-A1AFCCE2FEB4}" type="datetimeFigureOut">
              <a:rPr lang="ru-RU" smtClean="0"/>
              <a:t>18.03.2015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3DB5-6C36-4F6A-AC3C-9DB152FE146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39F8-EE37-42E9-9B39-A1AFCCE2FEB4}" type="datetimeFigureOut">
              <a:rPr lang="ru-RU" smtClean="0"/>
              <a:t>18.03.2015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3DB5-6C36-4F6A-AC3C-9DB152FE14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39F8-EE37-42E9-9B39-A1AFCCE2FEB4}" type="datetimeFigureOut">
              <a:rPr lang="ru-RU" smtClean="0"/>
              <a:t>18.03.2015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3DB5-6C36-4F6A-AC3C-9DB152FE146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39F8-EE37-42E9-9B39-A1AFCCE2FEB4}" type="datetimeFigureOut">
              <a:rPr lang="ru-RU" smtClean="0"/>
              <a:t>18.03.2015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3DB5-6C36-4F6A-AC3C-9DB152FE14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39F8-EE37-42E9-9B39-A1AFCCE2FEB4}" type="datetimeFigureOut">
              <a:rPr lang="ru-RU" smtClean="0"/>
              <a:t>18.03.2015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3DB5-6C36-4F6A-AC3C-9DB152FE14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39F8-EE37-42E9-9B39-A1AFCCE2FEB4}" type="datetimeFigureOut">
              <a:rPr lang="ru-RU" smtClean="0"/>
              <a:t>18.03.2015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3DB5-6C36-4F6A-AC3C-9DB152FE14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39F8-EE37-42E9-9B39-A1AFCCE2FEB4}" type="datetimeFigureOut">
              <a:rPr lang="ru-RU" smtClean="0"/>
              <a:t>18.03.2015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3DB5-6C36-4F6A-AC3C-9DB152FE14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39F8-EE37-42E9-9B39-A1AFCCE2FEB4}" type="datetimeFigureOut">
              <a:rPr lang="ru-RU" smtClean="0"/>
              <a:t>18.03.2015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3DB5-6C36-4F6A-AC3C-9DB152FE14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39F8-EE37-42E9-9B39-A1AFCCE2FEB4}" type="datetimeFigureOut">
              <a:rPr lang="ru-RU" smtClean="0"/>
              <a:t>18.03.2015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D653DB5-6C36-4F6A-AC3C-9DB152FE146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39F8-EE37-42E9-9B39-A1AFCCE2FEB4}" type="datetimeFigureOut">
              <a:rPr lang="ru-RU" smtClean="0"/>
              <a:t>18.03.2015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3DB5-6C36-4F6A-AC3C-9DB152FE14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39F8-EE37-42E9-9B39-A1AFCCE2FEB4}" type="datetimeFigureOut">
              <a:rPr lang="ru-RU" smtClean="0"/>
              <a:t>18.03.2015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3DB5-6C36-4F6A-AC3C-9DB152FE146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80539F8-EE37-42E9-9B39-A1AFCCE2FEB4}" type="datetimeFigureOut">
              <a:rPr lang="ru-RU" smtClean="0"/>
              <a:t>18.03.2015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653DB5-6C36-4F6A-AC3C-9DB152FE146B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836712"/>
            <a:ext cx="7851648" cy="2417440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chemeClr val="accent2">
                    <a:lumMod val="75000"/>
                  </a:schemeClr>
                </a:solidFill>
                <a:effectLst/>
                <a:latin typeface="+mn-lt"/>
              </a:rPr>
              <a:t>ПРИМЕНЕНИЕ МАРКОВСКИХ ПРОЦЕССОВ ДЛЯ РАЗРАБОТКИ СИСТЕМЫ ВИРТУАЛЬНОГО ДОКТОРА</a:t>
            </a:r>
            <a:endParaRPr lang="ru-RU" sz="3600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424" y="3573016"/>
            <a:ext cx="4381500" cy="262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529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Постановка проблемы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настоящее время в Украине, наблюдается острая нехватка врачей. Один из подходов к решению этой проблемы основан на применении автоматизированных лечебных комплексов.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581" y="1920875"/>
            <a:ext cx="3707838" cy="4433888"/>
          </a:xfrm>
        </p:spPr>
      </p:pic>
    </p:spTree>
    <p:extLst>
      <p:ext uri="{BB962C8B-B14F-4D97-AF65-F5344CB8AC3E}">
        <p14:creationId xmlns:p14="http://schemas.microsoft.com/office/powerpoint/2010/main" val="3777135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Принцип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978896" cy="443484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Пусть имеется некоторый пациент, с заболеванием определенного органа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 С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помощью датчиков снимается необходимая  информация, по которой оценивается объективное состояние органа. По этим данным виртуальный доктор формирует модель этого состояния. Пациенту с помощью имеющегося в компьютере локального банка данных ставится диагноз, и определяются стратегии лечения. Возможный вариант процесса лечения и найденные стратегии сообщаются врачу, который принимает окончательное решение.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82"/>
          <a:stretch/>
        </p:blipFill>
        <p:spPr>
          <a:xfrm>
            <a:off x="5652120" y="2636912"/>
            <a:ext cx="3118513" cy="2861636"/>
          </a:xfrm>
        </p:spPr>
      </p:pic>
    </p:spTree>
    <p:extLst>
      <p:ext uri="{BB962C8B-B14F-4D97-AF65-F5344CB8AC3E}">
        <p14:creationId xmlns:p14="http://schemas.microsoft.com/office/powerpoint/2010/main" val="3131856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dirty="0"/>
              <a:t>Марковский процесс с доходами как основа описания процесса лечения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Процесс лечения состоит из двух состояний. Первое состояние говорит об улучшенном самочувствии пациента, второе – об ухудшенном самочувствии пациента. В моменты лечения пациент характеризуется одним из этих состояний.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Улучшенное состояние говорит о том, что за последний шаг лечения пациент приобрел некоторое количество здоровья, ухудшенное - об утрате пациентом части здоровья. То есть при переходе из   в   значение коэффициента отражающего уровень здоровья пациента изменится на величину. Под коэффициентом, отражающим уровень здоровья (далее уровень здоровья) следует понимать, например: температуру тела, артериальное давление, частоту сердечных сокращений и т.д.</a:t>
            </a:r>
          </a:p>
        </p:txBody>
      </p:sp>
    </p:spTree>
    <p:extLst>
      <p:ext uri="{BB962C8B-B14F-4D97-AF65-F5344CB8AC3E}">
        <p14:creationId xmlns:p14="http://schemas.microsoft.com/office/powerpoint/2010/main" val="457890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060848"/>
            <a:ext cx="8616566" cy="4001058"/>
          </a:xfrm>
        </p:spPr>
      </p:pic>
    </p:spTree>
    <p:extLst>
      <p:ext uri="{BB962C8B-B14F-4D97-AF65-F5344CB8AC3E}">
        <p14:creationId xmlns:p14="http://schemas.microsoft.com/office/powerpoint/2010/main" val="4196141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276872"/>
            <a:ext cx="8888066" cy="2815031"/>
          </a:xfrm>
        </p:spPr>
      </p:pic>
    </p:spTree>
    <p:extLst>
      <p:ext uri="{BB962C8B-B14F-4D97-AF65-F5344CB8AC3E}">
        <p14:creationId xmlns:p14="http://schemas.microsoft.com/office/powerpoint/2010/main" val="1849757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Из таблицы 1 видно, что если процесс лечения начался из состояния 1, то полный ожидаемый уровень здоровья, который приобретет пациент за пять последующих дней равен 13,85.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Компоненты финального вектора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марковской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цепи равны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t1=0,429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t1=0,571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 средний доход системы за переход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g=0,686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Эти три показателя говорят о том, что со временем в лечении наступает такая ситуация, когда состояние больного не меняется и не зависит от начального состояния и проводимого лечения. Следовательно, стратегия лечащего врача не должна быть постоянной в течение процесса лечения, а должна изменятся.</a:t>
            </a:r>
          </a:p>
        </p:txBody>
      </p:sp>
    </p:spTree>
    <p:extLst>
      <p:ext uri="{BB962C8B-B14F-4D97-AF65-F5344CB8AC3E}">
        <p14:creationId xmlns:p14="http://schemas.microsoft.com/office/powerpoint/2010/main" val="3423717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dirty="0" smtClean="0">
                <a:solidFill>
                  <a:schemeClr val="accent1">
                    <a:lumMod val="75000"/>
                  </a:schemeClr>
                </a:solidFill>
              </a:rPr>
              <a:t>Спасибо за внимание!</a:t>
            </a:r>
            <a:endParaRPr lang="ru-RU" sz="66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9829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</TotalTime>
  <Words>314</Words>
  <Application>Microsoft Office PowerPoint</Application>
  <PresentationFormat>Экран (4:3)</PresentationFormat>
  <Paragraphs>11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ПРИМЕНЕНИЕ МАРКОВСКИХ ПРОЦЕССОВ ДЛЯ РАЗРАБОТКИ СИСТЕМЫ ВИРТУАЛЬНОГО ДОКТОРА</vt:lpstr>
      <vt:lpstr>Постановка проблемы</vt:lpstr>
      <vt:lpstr>Принцип работы</vt:lpstr>
      <vt:lpstr>Марковский процесс с доходами как основа описания процесса лечения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Curnos™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МАРКОВСКИХ ПРОЦЕССОВ ДЛЯ РАЗРАБОТКИ СИСТЕМЫ ВИРТУАЛЬНОГО ДОКТОРА</dc:title>
  <dc:creator>XTreme.ws</dc:creator>
  <cp:lastModifiedBy>XTreme.ws</cp:lastModifiedBy>
  <cp:revision>4</cp:revision>
  <dcterms:created xsi:type="dcterms:W3CDTF">2015-03-18T09:36:07Z</dcterms:created>
  <dcterms:modified xsi:type="dcterms:W3CDTF">2015-03-18T10:06:34Z</dcterms:modified>
</cp:coreProperties>
</file>