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6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5CC758-CE6D-4A93-91CE-18E34EF25DB7}" type="doc">
      <dgm:prSet loTypeId="urn:microsoft.com/office/officeart/2005/8/layout/hierarchy1" loCatId="hierarchy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uk-UA"/>
        </a:p>
      </dgm:t>
    </dgm:pt>
    <dgm:pt modelId="{CB35BF49-5475-4BC3-853E-D3408C0C7898}">
      <dgm:prSet phldrT="[Текст]"/>
      <dgm:spPr/>
      <dgm:t>
        <a:bodyPr/>
        <a:lstStyle/>
        <a:p>
          <a:r>
            <a:rPr lang="uk-UA" b="1" dirty="0" smtClean="0"/>
            <a:t>Інвестиції</a:t>
          </a:r>
          <a:endParaRPr lang="uk-UA" b="1" dirty="0"/>
        </a:p>
      </dgm:t>
    </dgm:pt>
    <dgm:pt modelId="{F4D2AFC1-5C5E-4E2C-8A83-90D881473241}" type="parTrans" cxnId="{8D1882C3-668C-422B-98E9-3201C26C7A41}">
      <dgm:prSet/>
      <dgm:spPr/>
      <dgm:t>
        <a:bodyPr/>
        <a:lstStyle/>
        <a:p>
          <a:endParaRPr lang="uk-UA"/>
        </a:p>
      </dgm:t>
    </dgm:pt>
    <dgm:pt modelId="{4D6D748F-E071-40EF-AA16-8E79CCE2F47C}" type="sibTrans" cxnId="{8D1882C3-668C-422B-98E9-3201C26C7A41}">
      <dgm:prSet/>
      <dgm:spPr/>
      <dgm:t>
        <a:bodyPr/>
        <a:lstStyle/>
        <a:p>
          <a:endParaRPr lang="uk-UA"/>
        </a:p>
      </dgm:t>
    </dgm:pt>
    <dgm:pt modelId="{19C42692-3632-4F42-A515-16CA5E7CC35E}">
      <dgm:prSet phldrT="[Текст]"/>
      <dgm:spPr/>
      <dgm:t>
        <a:bodyPr/>
        <a:lstStyle/>
        <a:p>
          <a:r>
            <a:rPr lang="uk-UA" b="1" dirty="0" smtClean="0"/>
            <a:t>Реальні</a:t>
          </a:r>
          <a:endParaRPr lang="uk-UA" b="1" dirty="0"/>
        </a:p>
      </dgm:t>
    </dgm:pt>
    <dgm:pt modelId="{6057FC1D-D09D-419C-91AE-50D41A21BE44}" type="parTrans" cxnId="{1587BCF9-4C0A-4A81-8C26-58E78827C113}">
      <dgm:prSet/>
      <dgm:spPr/>
      <dgm:t>
        <a:bodyPr/>
        <a:lstStyle/>
        <a:p>
          <a:endParaRPr lang="uk-UA"/>
        </a:p>
      </dgm:t>
    </dgm:pt>
    <dgm:pt modelId="{15709269-B4E4-49F0-BB7A-ACCCCD267774}" type="sibTrans" cxnId="{1587BCF9-4C0A-4A81-8C26-58E78827C113}">
      <dgm:prSet/>
      <dgm:spPr/>
      <dgm:t>
        <a:bodyPr/>
        <a:lstStyle/>
        <a:p>
          <a:endParaRPr lang="uk-UA"/>
        </a:p>
      </dgm:t>
    </dgm:pt>
    <dgm:pt modelId="{C5488FA3-39F8-4423-A7F8-5FF643368ADA}">
      <dgm:prSet phldrT="[Текст]"/>
      <dgm:spPr/>
      <dgm:t>
        <a:bodyPr/>
        <a:lstStyle/>
        <a:p>
          <a:r>
            <a:rPr lang="uk-UA" dirty="0" smtClean="0"/>
            <a:t>вкладення засобів у матеріальні та нематеріальні активи</a:t>
          </a:r>
          <a:endParaRPr lang="uk-UA" dirty="0"/>
        </a:p>
      </dgm:t>
    </dgm:pt>
    <dgm:pt modelId="{C61A2B4F-8221-47C5-87E8-3F6A8EAB58D2}" type="parTrans" cxnId="{E8CFF8A6-5CCD-461A-90FD-730904A93C34}">
      <dgm:prSet/>
      <dgm:spPr/>
      <dgm:t>
        <a:bodyPr/>
        <a:lstStyle/>
        <a:p>
          <a:endParaRPr lang="uk-UA"/>
        </a:p>
      </dgm:t>
    </dgm:pt>
    <dgm:pt modelId="{FE4AC799-3CDB-4AA9-8AFF-B8A7950BCC1A}" type="sibTrans" cxnId="{E8CFF8A6-5CCD-461A-90FD-730904A93C34}">
      <dgm:prSet/>
      <dgm:spPr/>
      <dgm:t>
        <a:bodyPr/>
        <a:lstStyle/>
        <a:p>
          <a:endParaRPr lang="uk-UA"/>
        </a:p>
      </dgm:t>
    </dgm:pt>
    <dgm:pt modelId="{5932123D-594B-4A69-88C8-94F4284133AD}">
      <dgm:prSet phldrT="[Текст]"/>
      <dgm:spPr/>
      <dgm:t>
        <a:bodyPr/>
        <a:lstStyle/>
        <a:p>
          <a:r>
            <a:rPr lang="uk-UA" b="1" dirty="0" smtClean="0"/>
            <a:t>Фінансові</a:t>
          </a:r>
          <a:endParaRPr lang="uk-UA" b="1" dirty="0"/>
        </a:p>
      </dgm:t>
    </dgm:pt>
    <dgm:pt modelId="{78FECE42-7D59-4D5D-86DB-16CB5F618A2B}" type="parTrans" cxnId="{39F46198-FC33-425B-A671-06E239951DE5}">
      <dgm:prSet/>
      <dgm:spPr/>
      <dgm:t>
        <a:bodyPr/>
        <a:lstStyle/>
        <a:p>
          <a:endParaRPr lang="uk-UA"/>
        </a:p>
      </dgm:t>
    </dgm:pt>
    <dgm:pt modelId="{6F5ED917-076B-45B4-8255-D4FEA9131907}" type="sibTrans" cxnId="{39F46198-FC33-425B-A671-06E239951DE5}">
      <dgm:prSet/>
      <dgm:spPr/>
      <dgm:t>
        <a:bodyPr/>
        <a:lstStyle/>
        <a:p>
          <a:endParaRPr lang="uk-UA"/>
        </a:p>
      </dgm:t>
    </dgm:pt>
    <dgm:pt modelId="{24F5F6A0-A688-4A31-A1A6-9ED050940CB8}">
      <dgm:prSet phldrT="[Текст]"/>
      <dgm:spPr/>
      <dgm:t>
        <a:bodyPr/>
        <a:lstStyle/>
        <a:p>
          <a:r>
            <a:rPr lang="uk-UA" dirty="0" smtClean="0"/>
            <a:t>вкладення коштів у цінні папери, депозити, цільові банківські вклади </a:t>
          </a:r>
          <a:endParaRPr lang="uk-UA" dirty="0"/>
        </a:p>
      </dgm:t>
    </dgm:pt>
    <dgm:pt modelId="{88120A0D-9308-48F3-987D-B740B9A1887F}" type="parTrans" cxnId="{C9DFFC05-6E47-4467-826D-E380B97C8C71}">
      <dgm:prSet/>
      <dgm:spPr/>
      <dgm:t>
        <a:bodyPr/>
        <a:lstStyle/>
        <a:p>
          <a:endParaRPr lang="uk-UA"/>
        </a:p>
      </dgm:t>
    </dgm:pt>
    <dgm:pt modelId="{7491E6F3-FC71-4A28-A05B-B4BA0C9221E2}" type="sibTrans" cxnId="{C9DFFC05-6E47-4467-826D-E380B97C8C71}">
      <dgm:prSet/>
      <dgm:spPr/>
      <dgm:t>
        <a:bodyPr/>
        <a:lstStyle/>
        <a:p>
          <a:endParaRPr lang="uk-UA"/>
        </a:p>
      </dgm:t>
    </dgm:pt>
    <dgm:pt modelId="{BC72705E-FEA3-4BA6-96D3-72517AD5F1FC}" type="pres">
      <dgm:prSet presAssocID="{735CC758-CE6D-4A93-91CE-18E34EF25DB7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uk-UA"/>
        </a:p>
      </dgm:t>
    </dgm:pt>
    <dgm:pt modelId="{9EBDB3EB-6D74-4214-BB25-F02726680735}" type="pres">
      <dgm:prSet presAssocID="{CB35BF49-5475-4BC3-853E-D3408C0C7898}" presName="hierRoot1" presStyleCnt="0"/>
      <dgm:spPr/>
    </dgm:pt>
    <dgm:pt modelId="{747F6910-C041-4B13-AE28-7B0E2E46C782}" type="pres">
      <dgm:prSet presAssocID="{CB35BF49-5475-4BC3-853E-D3408C0C7898}" presName="composite" presStyleCnt="0"/>
      <dgm:spPr/>
    </dgm:pt>
    <dgm:pt modelId="{EACF3688-7F9A-44E6-B7B0-45F4FDDFFB63}" type="pres">
      <dgm:prSet presAssocID="{CB35BF49-5475-4BC3-853E-D3408C0C7898}" presName="background" presStyleLbl="node0" presStyleIdx="0" presStyleCnt="1"/>
      <dgm:spPr/>
    </dgm:pt>
    <dgm:pt modelId="{65FF43A2-6B32-434F-B19C-4CA132B4E05F}" type="pres">
      <dgm:prSet presAssocID="{CB35BF49-5475-4BC3-853E-D3408C0C7898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D79C0E94-6987-482C-B9BC-2DB8AC7AA0AC}" type="pres">
      <dgm:prSet presAssocID="{CB35BF49-5475-4BC3-853E-D3408C0C7898}" presName="hierChild2" presStyleCnt="0"/>
      <dgm:spPr/>
    </dgm:pt>
    <dgm:pt modelId="{B44443F3-79DC-43E9-91F9-45C370E5C5A9}" type="pres">
      <dgm:prSet presAssocID="{6057FC1D-D09D-419C-91AE-50D41A21BE44}" presName="Name10" presStyleLbl="parChTrans1D2" presStyleIdx="0" presStyleCnt="2"/>
      <dgm:spPr/>
      <dgm:t>
        <a:bodyPr/>
        <a:lstStyle/>
        <a:p>
          <a:endParaRPr lang="uk-UA"/>
        </a:p>
      </dgm:t>
    </dgm:pt>
    <dgm:pt modelId="{C049D0A8-3EB0-4C90-91C0-0FC838B22043}" type="pres">
      <dgm:prSet presAssocID="{19C42692-3632-4F42-A515-16CA5E7CC35E}" presName="hierRoot2" presStyleCnt="0"/>
      <dgm:spPr/>
    </dgm:pt>
    <dgm:pt modelId="{5FB430BA-B365-4027-9F69-F43541B5DAA4}" type="pres">
      <dgm:prSet presAssocID="{19C42692-3632-4F42-A515-16CA5E7CC35E}" presName="composite2" presStyleCnt="0"/>
      <dgm:spPr/>
    </dgm:pt>
    <dgm:pt modelId="{865F2F0C-AE2E-40B0-9046-4A7213170710}" type="pres">
      <dgm:prSet presAssocID="{19C42692-3632-4F42-A515-16CA5E7CC35E}" presName="background2" presStyleLbl="node2" presStyleIdx="0" presStyleCnt="2"/>
      <dgm:spPr/>
    </dgm:pt>
    <dgm:pt modelId="{85613F63-400B-4AD4-9539-EFEA000298A8}" type="pres">
      <dgm:prSet presAssocID="{19C42692-3632-4F42-A515-16CA5E7CC35E}" presName="text2" presStyleLbl="fgAcc2" presStyleIdx="0" presStyleCnt="2" custLinFactNeighborX="-16289" custLinFactNeighborY="2086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2A3B5FF7-892B-48D5-8C0A-20998FAF10B3}" type="pres">
      <dgm:prSet presAssocID="{19C42692-3632-4F42-A515-16CA5E7CC35E}" presName="hierChild3" presStyleCnt="0"/>
      <dgm:spPr/>
    </dgm:pt>
    <dgm:pt modelId="{4BF4B7F5-ECAD-4AFC-875E-96525E10E9AA}" type="pres">
      <dgm:prSet presAssocID="{C61A2B4F-8221-47C5-87E8-3F6A8EAB58D2}" presName="Name17" presStyleLbl="parChTrans1D3" presStyleIdx="0" presStyleCnt="2"/>
      <dgm:spPr/>
      <dgm:t>
        <a:bodyPr/>
        <a:lstStyle/>
        <a:p>
          <a:endParaRPr lang="uk-UA"/>
        </a:p>
      </dgm:t>
    </dgm:pt>
    <dgm:pt modelId="{DDF8E60F-2E2B-4194-AD4F-8470D260C9F5}" type="pres">
      <dgm:prSet presAssocID="{C5488FA3-39F8-4423-A7F8-5FF643368ADA}" presName="hierRoot3" presStyleCnt="0"/>
      <dgm:spPr/>
    </dgm:pt>
    <dgm:pt modelId="{4347E618-E79A-4E6A-8D12-F0F2A75ADB9D}" type="pres">
      <dgm:prSet presAssocID="{C5488FA3-39F8-4423-A7F8-5FF643368ADA}" presName="composite3" presStyleCnt="0"/>
      <dgm:spPr/>
    </dgm:pt>
    <dgm:pt modelId="{2DBC7BE6-DFC7-4F3C-B9FD-E143F4934F75}" type="pres">
      <dgm:prSet presAssocID="{C5488FA3-39F8-4423-A7F8-5FF643368ADA}" presName="background3" presStyleLbl="node3" presStyleIdx="0" presStyleCnt="2"/>
      <dgm:spPr/>
    </dgm:pt>
    <dgm:pt modelId="{5F2E5598-A582-41D6-A9C3-1E42A953A60A}" type="pres">
      <dgm:prSet presAssocID="{C5488FA3-39F8-4423-A7F8-5FF643368ADA}" presName="text3" presStyleLbl="fgAcc3" presStyleIdx="0" presStyleCnt="2" custScaleX="132427" custLinFactNeighborX="-16289" custLinFactNeighborY="-725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B95F1D36-9A2D-4339-A0B7-B2B34ECE86B4}" type="pres">
      <dgm:prSet presAssocID="{C5488FA3-39F8-4423-A7F8-5FF643368ADA}" presName="hierChild4" presStyleCnt="0"/>
      <dgm:spPr/>
    </dgm:pt>
    <dgm:pt modelId="{5C9BD61F-1A3D-4FF1-9276-CFB6E8DB0591}" type="pres">
      <dgm:prSet presAssocID="{78FECE42-7D59-4D5D-86DB-16CB5F618A2B}" presName="Name10" presStyleLbl="parChTrans1D2" presStyleIdx="1" presStyleCnt="2"/>
      <dgm:spPr/>
      <dgm:t>
        <a:bodyPr/>
        <a:lstStyle/>
        <a:p>
          <a:endParaRPr lang="uk-UA"/>
        </a:p>
      </dgm:t>
    </dgm:pt>
    <dgm:pt modelId="{3BE007D6-8E99-4E15-8E5E-D64571AB784B}" type="pres">
      <dgm:prSet presAssocID="{5932123D-594B-4A69-88C8-94F4284133AD}" presName="hierRoot2" presStyleCnt="0"/>
      <dgm:spPr/>
    </dgm:pt>
    <dgm:pt modelId="{171DF53F-E48B-4F20-A87E-D1F528E02181}" type="pres">
      <dgm:prSet presAssocID="{5932123D-594B-4A69-88C8-94F4284133AD}" presName="composite2" presStyleCnt="0"/>
      <dgm:spPr/>
    </dgm:pt>
    <dgm:pt modelId="{7A078429-6D3A-4468-800E-A70CEEDE9518}" type="pres">
      <dgm:prSet presAssocID="{5932123D-594B-4A69-88C8-94F4284133AD}" presName="background2" presStyleLbl="node2" presStyleIdx="1" presStyleCnt="2"/>
      <dgm:spPr/>
    </dgm:pt>
    <dgm:pt modelId="{B297E6EA-3B23-46C7-8191-6F6ADEE7E84B}" type="pres">
      <dgm:prSet presAssocID="{5932123D-594B-4A69-88C8-94F4284133AD}" presName="text2" presStyleLbl="fgAcc2" presStyleIdx="1" presStyleCnt="2" custLinFactNeighborX="26873" custLinFactNeighborY="2086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8595A001-44C0-4E33-BA60-CBF48CE3413C}" type="pres">
      <dgm:prSet presAssocID="{5932123D-594B-4A69-88C8-94F4284133AD}" presName="hierChild3" presStyleCnt="0"/>
      <dgm:spPr/>
    </dgm:pt>
    <dgm:pt modelId="{F6E233BE-0236-46BB-9D0D-277F04D6F2AA}" type="pres">
      <dgm:prSet presAssocID="{88120A0D-9308-48F3-987D-B740B9A1887F}" presName="Name17" presStyleLbl="parChTrans1D3" presStyleIdx="1" presStyleCnt="2"/>
      <dgm:spPr/>
      <dgm:t>
        <a:bodyPr/>
        <a:lstStyle/>
        <a:p>
          <a:endParaRPr lang="uk-UA"/>
        </a:p>
      </dgm:t>
    </dgm:pt>
    <dgm:pt modelId="{A5E252E4-C966-4FD6-A141-30A73A1DEF59}" type="pres">
      <dgm:prSet presAssocID="{24F5F6A0-A688-4A31-A1A6-9ED050940CB8}" presName="hierRoot3" presStyleCnt="0"/>
      <dgm:spPr/>
    </dgm:pt>
    <dgm:pt modelId="{BCCEA104-7245-4A57-824A-40C704404504}" type="pres">
      <dgm:prSet presAssocID="{24F5F6A0-A688-4A31-A1A6-9ED050940CB8}" presName="composite3" presStyleCnt="0"/>
      <dgm:spPr/>
    </dgm:pt>
    <dgm:pt modelId="{ACBB4B57-943B-4DCB-BBAE-3BF200A76B83}" type="pres">
      <dgm:prSet presAssocID="{24F5F6A0-A688-4A31-A1A6-9ED050940CB8}" presName="background3" presStyleLbl="node3" presStyleIdx="1" presStyleCnt="2"/>
      <dgm:spPr/>
    </dgm:pt>
    <dgm:pt modelId="{1A4B0264-47B5-42EA-A70D-35383B90CACF}" type="pres">
      <dgm:prSet presAssocID="{24F5F6A0-A688-4A31-A1A6-9ED050940CB8}" presName="text3" presStyleLbl="fgAcc3" presStyleIdx="1" presStyleCnt="2" custScaleX="132427" custLinFactNeighborX="26873" custLinFactNeighborY="-725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91A473AD-C916-4F13-8EB3-6C0848F974D5}" type="pres">
      <dgm:prSet presAssocID="{24F5F6A0-A688-4A31-A1A6-9ED050940CB8}" presName="hierChild4" presStyleCnt="0"/>
      <dgm:spPr/>
    </dgm:pt>
  </dgm:ptLst>
  <dgm:cxnLst>
    <dgm:cxn modelId="{39F46198-FC33-425B-A671-06E239951DE5}" srcId="{CB35BF49-5475-4BC3-853E-D3408C0C7898}" destId="{5932123D-594B-4A69-88C8-94F4284133AD}" srcOrd="1" destOrd="0" parTransId="{78FECE42-7D59-4D5D-86DB-16CB5F618A2B}" sibTransId="{6F5ED917-076B-45B4-8255-D4FEA9131907}"/>
    <dgm:cxn modelId="{33FD3165-3217-4039-A181-72FA5C643684}" type="presOf" srcId="{735CC758-CE6D-4A93-91CE-18E34EF25DB7}" destId="{BC72705E-FEA3-4BA6-96D3-72517AD5F1FC}" srcOrd="0" destOrd="0" presId="urn:microsoft.com/office/officeart/2005/8/layout/hierarchy1"/>
    <dgm:cxn modelId="{AFE2941C-937A-4145-B2A6-C06EA3401CEB}" type="presOf" srcId="{88120A0D-9308-48F3-987D-B740B9A1887F}" destId="{F6E233BE-0236-46BB-9D0D-277F04D6F2AA}" srcOrd="0" destOrd="0" presId="urn:microsoft.com/office/officeart/2005/8/layout/hierarchy1"/>
    <dgm:cxn modelId="{05F72073-253A-401C-9C00-7BD5517EEF45}" type="presOf" srcId="{24F5F6A0-A688-4A31-A1A6-9ED050940CB8}" destId="{1A4B0264-47B5-42EA-A70D-35383B90CACF}" srcOrd="0" destOrd="0" presId="urn:microsoft.com/office/officeart/2005/8/layout/hierarchy1"/>
    <dgm:cxn modelId="{E5BF72EF-C3D7-455E-B73F-8AA5A1214052}" type="presOf" srcId="{78FECE42-7D59-4D5D-86DB-16CB5F618A2B}" destId="{5C9BD61F-1A3D-4FF1-9276-CFB6E8DB0591}" srcOrd="0" destOrd="0" presId="urn:microsoft.com/office/officeart/2005/8/layout/hierarchy1"/>
    <dgm:cxn modelId="{E8CFF8A6-5CCD-461A-90FD-730904A93C34}" srcId="{19C42692-3632-4F42-A515-16CA5E7CC35E}" destId="{C5488FA3-39F8-4423-A7F8-5FF643368ADA}" srcOrd="0" destOrd="0" parTransId="{C61A2B4F-8221-47C5-87E8-3F6A8EAB58D2}" sibTransId="{FE4AC799-3CDB-4AA9-8AFF-B8A7950BCC1A}"/>
    <dgm:cxn modelId="{8D1882C3-668C-422B-98E9-3201C26C7A41}" srcId="{735CC758-CE6D-4A93-91CE-18E34EF25DB7}" destId="{CB35BF49-5475-4BC3-853E-D3408C0C7898}" srcOrd="0" destOrd="0" parTransId="{F4D2AFC1-5C5E-4E2C-8A83-90D881473241}" sibTransId="{4D6D748F-E071-40EF-AA16-8E79CCE2F47C}"/>
    <dgm:cxn modelId="{A11F4F37-DC8E-40E8-A47C-B23E6E8A3652}" type="presOf" srcId="{19C42692-3632-4F42-A515-16CA5E7CC35E}" destId="{85613F63-400B-4AD4-9539-EFEA000298A8}" srcOrd="0" destOrd="0" presId="urn:microsoft.com/office/officeart/2005/8/layout/hierarchy1"/>
    <dgm:cxn modelId="{9B3BAC55-C66D-4B8F-83D6-893570F6C0C0}" type="presOf" srcId="{C5488FA3-39F8-4423-A7F8-5FF643368ADA}" destId="{5F2E5598-A582-41D6-A9C3-1E42A953A60A}" srcOrd="0" destOrd="0" presId="urn:microsoft.com/office/officeart/2005/8/layout/hierarchy1"/>
    <dgm:cxn modelId="{1587BCF9-4C0A-4A81-8C26-58E78827C113}" srcId="{CB35BF49-5475-4BC3-853E-D3408C0C7898}" destId="{19C42692-3632-4F42-A515-16CA5E7CC35E}" srcOrd="0" destOrd="0" parTransId="{6057FC1D-D09D-419C-91AE-50D41A21BE44}" sibTransId="{15709269-B4E4-49F0-BB7A-ACCCCD267774}"/>
    <dgm:cxn modelId="{8C03CB28-83D2-44E0-A3B8-5B349D82DB4D}" type="presOf" srcId="{C61A2B4F-8221-47C5-87E8-3F6A8EAB58D2}" destId="{4BF4B7F5-ECAD-4AFC-875E-96525E10E9AA}" srcOrd="0" destOrd="0" presId="urn:microsoft.com/office/officeart/2005/8/layout/hierarchy1"/>
    <dgm:cxn modelId="{C9DFFC05-6E47-4467-826D-E380B97C8C71}" srcId="{5932123D-594B-4A69-88C8-94F4284133AD}" destId="{24F5F6A0-A688-4A31-A1A6-9ED050940CB8}" srcOrd="0" destOrd="0" parTransId="{88120A0D-9308-48F3-987D-B740B9A1887F}" sibTransId="{7491E6F3-FC71-4A28-A05B-B4BA0C9221E2}"/>
    <dgm:cxn modelId="{4958D281-2B2A-4CC8-8D2C-A68749ABD105}" type="presOf" srcId="{5932123D-594B-4A69-88C8-94F4284133AD}" destId="{B297E6EA-3B23-46C7-8191-6F6ADEE7E84B}" srcOrd="0" destOrd="0" presId="urn:microsoft.com/office/officeart/2005/8/layout/hierarchy1"/>
    <dgm:cxn modelId="{35786463-3845-40B3-93C1-7C02E33B6A8D}" type="presOf" srcId="{CB35BF49-5475-4BC3-853E-D3408C0C7898}" destId="{65FF43A2-6B32-434F-B19C-4CA132B4E05F}" srcOrd="0" destOrd="0" presId="urn:microsoft.com/office/officeart/2005/8/layout/hierarchy1"/>
    <dgm:cxn modelId="{73A259BF-6576-4E0B-BA9B-CF2AEFB842A7}" type="presOf" srcId="{6057FC1D-D09D-419C-91AE-50D41A21BE44}" destId="{B44443F3-79DC-43E9-91F9-45C370E5C5A9}" srcOrd="0" destOrd="0" presId="urn:microsoft.com/office/officeart/2005/8/layout/hierarchy1"/>
    <dgm:cxn modelId="{14B3585E-E607-4A9D-986A-0C756F64FD16}" type="presParOf" srcId="{BC72705E-FEA3-4BA6-96D3-72517AD5F1FC}" destId="{9EBDB3EB-6D74-4214-BB25-F02726680735}" srcOrd="0" destOrd="0" presId="urn:microsoft.com/office/officeart/2005/8/layout/hierarchy1"/>
    <dgm:cxn modelId="{B923DE4E-7F27-4CE7-93BF-7C448A21357E}" type="presParOf" srcId="{9EBDB3EB-6D74-4214-BB25-F02726680735}" destId="{747F6910-C041-4B13-AE28-7B0E2E46C782}" srcOrd="0" destOrd="0" presId="urn:microsoft.com/office/officeart/2005/8/layout/hierarchy1"/>
    <dgm:cxn modelId="{6409DAE3-F083-4F94-8898-E022AC2431C0}" type="presParOf" srcId="{747F6910-C041-4B13-AE28-7B0E2E46C782}" destId="{EACF3688-7F9A-44E6-B7B0-45F4FDDFFB63}" srcOrd="0" destOrd="0" presId="urn:microsoft.com/office/officeart/2005/8/layout/hierarchy1"/>
    <dgm:cxn modelId="{C6E64993-3C30-4E6B-9864-CA620E451473}" type="presParOf" srcId="{747F6910-C041-4B13-AE28-7B0E2E46C782}" destId="{65FF43A2-6B32-434F-B19C-4CA132B4E05F}" srcOrd="1" destOrd="0" presId="urn:microsoft.com/office/officeart/2005/8/layout/hierarchy1"/>
    <dgm:cxn modelId="{AB520139-7889-4063-891E-7B1CF417B664}" type="presParOf" srcId="{9EBDB3EB-6D74-4214-BB25-F02726680735}" destId="{D79C0E94-6987-482C-B9BC-2DB8AC7AA0AC}" srcOrd="1" destOrd="0" presId="urn:microsoft.com/office/officeart/2005/8/layout/hierarchy1"/>
    <dgm:cxn modelId="{B6F2BB0F-1278-4CC9-97E7-4267718A189B}" type="presParOf" srcId="{D79C0E94-6987-482C-B9BC-2DB8AC7AA0AC}" destId="{B44443F3-79DC-43E9-91F9-45C370E5C5A9}" srcOrd="0" destOrd="0" presId="urn:microsoft.com/office/officeart/2005/8/layout/hierarchy1"/>
    <dgm:cxn modelId="{F9CE7422-A2E9-407C-8370-16426D518952}" type="presParOf" srcId="{D79C0E94-6987-482C-B9BC-2DB8AC7AA0AC}" destId="{C049D0A8-3EB0-4C90-91C0-0FC838B22043}" srcOrd="1" destOrd="0" presId="urn:microsoft.com/office/officeart/2005/8/layout/hierarchy1"/>
    <dgm:cxn modelId="{C41E9471-6D87-484E-8D28-1225F893EA82}" type="presParOf" srcId="{C049D0A8-3EB0-4C90-91C0-0FC838B22043}" destId="{5FB430BA-B365-4027-9F69-F43541B5DAA4}" srcOrd="0" destOrd="0" presId="urn:microsoft.com/office/officeart/2005/8/layout/hierarchy1"/>
    <dgm:cxn modelId="{3C5E4EC7-C733-4620-9FF2-18CB4AA25C9B}" type="presParOf" srcId="{5FB430BA-B365-4027-9F69-F43541B5DAA4}" destId="{865F2F0C-AE2E-40B0-9046-4A7213170710}" srcOrd="0" destOrd="0" presId="urn:microsoft.com/office/officeart/2005/8/layout/hierarchy1"/>
    <dgm:cxn modelId="{7193FBE6-B53E-4CE1-A97A-8BB0B6600A41}" type="presParOf" srcId="{5FB430BA-B365-4027-9F69-F43541B5DAA4}" destId="{85613F63-400B-4AD4-9539-EFEA000298A8}" srcOrd="1" destOrd="0" presId="urn:microsoft.com/office/officeart/2005/8/layout/hierarchy1"/>
    <dgm:cxn modelId="{400E777B-E53F-4EC9-BDBC-0DD52AFEABD7}" type="presParOf" srcId="{C049D0A8-3EB0-4C90-91C0-0FC838B22043}" destId="{2A3B5FF7-892B-48D5-8C0A-20998FAF10B3}" srcOrd="1" destOrd="0" presId="urn:microsoft.com/office/officeart/2005/8/layout/hierarchy1"/>
    <dgm:cxn modelId="{5D3FE612-5D1A-4BB3-8826-6C9D19882AF0}" type="presParOf" srcId="{2A3B5FF7-892B-48D5-8C0A-20998FAF10B3}" destId="{4BF4B7F5-ECAD-4AFC-875E-96525E10E9AA}" srcOrd="0" destOrd="0" presId="urn:microsoft.com/office/officeart/2005/8/layout/hierarchy1"/>
    <dgm:cxn modelId="{66F20C22-73E9-4F1F-BF68-70A9C0886944}" type="presParOf" srcId="{2A3B5FF7-892B-48D5-8C0A-20998FAF10B3}" destId="{DDF8E60F-2E2B-4194-AD4F-8470D260C9F5}" srcOrd="1" destOrd="0" presId="urn:microsoft.com/office/officeart/2005/8/layout/hierarchy1"/>
    <dgm:cxn modelId="{B8DCB138-4500-4BCB-9C21-640F4DBA75ED}" type="presParOf" srcId="{DDF8E60F-2E2B-4194-AD4F-8470D260C9F5}" destId="{4347E618-E79A-4E6A-8D12-F0F2A75ADB9D}" srcOrd="0" destOrd="0" presId="urn:microsoft.com/office/officeart/2005/8/layout/hierarchy1"/>
    <dgm:cxn modelId="{E27D1C92-502B-42BA-8184-1BBDCAFB1A22}" type="presParOf" srcId="{4347E618-E79A-4E6A-8D12-F0F2A75ADB9D}" destId="{2DBC7BE6-DFC7-4F3C-B9FD-E143F4934F75}" srcOrd="0" destOrd="0" presId="urn:microsoft.com/office/officeart/2005/8/layout/hierarchy1"/>
    <dgm:cxn modelId="{847A0BF8-CD6E-404B-B4FC-D61C9F182F36}" type="presParOf" srcId="{4347E618-E79A-4E6A-8D12-F0F2A75ADB9D}" destId="{5F2E5598-A582-41D6-A9C3-1E42A953A60A}" srcOrd="1" destOrd="0" presId="urn:microsoft.com/office/officeart/2005/8/layout/hierarchy1"/>
    <dgm:cxn modelId="{087CA4BD-FB27-4199-8813-30705FE97181}" type="presParOf" srcId="{DDF8E60F-2E2B-4194-AD4F-8470D260C9F5}" destId="{B95F1D36-9A2D-4339-A0B7-B2B34ECE86B4}" srcOrd="1" destOrd="0" presId="urn:microsoft.com/office/officeart/2005/8/layout/hierarchy1"/>
    <dgm:cxn modelId="{FED558D3-F7AC-479B-B93D-8CDD71DAE676}" type="presParOf" srcId="{D79C0E94-6987-482C-B9BC-2DB8AC7AA0AC}" destId="{5C9BD61F-1A3D-4FF1-9276-CFB6E8DB0591}" srcOrd="2" destOrd="0" presId="urn:microsoft.com/office/officeart/2005/8/layout/hierarchy1"/>
    <dgm:cxn modelId="{AFA48E10-D1E3-4477-B058-72B2437BC4F4}" type="presParOf" srcId="{D79C0E94-6987-482C-B9BC-2DB8AC7AA0AC}" destId="{3BE007D6-8E99-4E15-8E5E-D64571AB784B}" srcOrd="3" destOrd="0" presId="urn:microsoft.com/office/officeart/2005/8/layout/hierarchy1"/>
    <dgm:cxn modelId="{16E2EDDF-DFB9-4258-8F20-27AB186874BE}" type="presParOf" srcId="{3BE007D6-8E99-4E15-8E5E-D64571AB784B}" destId="{171DF53F-E48B-4F20-A87E-D1F528E02181}" srcOrd="0" destOrd="0" presId="urn:microsoft.com/office/officeart/2005/8/layout/hierarchy1"/>
    <dgm:cxn modelId="{D84A044A-0004-4852-B09E-35AB522A1FFC}" type="presParOf" srcId="{171DF53F-E48B-4F20-A87E-D1F528E02181}" destId="{7A078429-6D3A-4468-800E-A70CEEDE9518}" srcOrd="0" destOrd="0" presId="urn:microsoft.com/office/officeart/2005/8/layout/hierarchy1"/>
    <dgm:cxn modelId="{E1D67C39-905C-40E0-BE6A-2E960C558824}" type="presParOf" srcId="{171DF53F-E48B-4F20-A87E-D1F528E02181}" destId="{B297E6EA-3B23-46C7-8191-6F6ADEE7E84B}" srcOrd="1" destOrd="0" presId="urn:microsoft.com/office/officeart/2005/8/layout/hierarchy1"/>
    <dgm:cxn modelId="{940EA2AA-6DB3-409B-94AA-1D6514618967}" type="presParOf" srcId="{3BE007D6-8E99-4E15-8E5E-D64571AB784B}" destId="{8595A001-44C0-4E33-BA60-CBF48CE3413C}" srcOrd="1" destOrd="0" presId="urn:microsoft.com/office/officeart/2005/8/layout/hierarchy1"/>
    <dgm:cxn modelId="{96A02A1B-7051-4082-88D3-FBAF126E8995}" type="presParOf" srcId="{8595A001-44C0-4E33-BA60-CBF48CE3413C}" destId="{F6E233BE-0236-46BB-9D0D-277F04D6F2AA}" srcOrd="0" destOrd="0" presId="urn:microsoft.com/office/officeart/2005/8/layout/hierarchy1"/>
    <dgm:cxn modelId="{C6DAA725-B490-421A-BBF5-3AE89736D816}" type="presParOf" srcId="{8595A001-44C0-4E33-BA60-CBF48CE3413C}" destId="{A5E252E4-C966-4FD6-A141-30A73A1DEF59}" srcOrd="1" destOrd="0" presId="urn:microsoft.com/office/officeart/2005/8/layout/hierarchy1"/>
    <dgm:cxn modelId="{B047F91E-C549-409E-94BC-FC12E77DD0F7}" type="presParOf" srcId="{A5E252E4-C966-4FD6-A141-30A73A1DEF59}" destId="{BCCEA104-7245-4A57-824A-40C704404504}" srcOrd="0" destOrd="0" presId="urn:microsoft.com/office/officeart/2005/8/layout/hierarchy1"/>
    <dgm:cxn modelId="{CAC36392-1BAB-4C9C-A24F-01F972278E60}" type="presParOf" srcId="{BCCEA104-7245-4A57-824A-40C704404504}" destId="{ACBB4B57-943B-4DCB-BBAE-3BF200A76B83}" srcOrd="0" destOrd="0" presId="urn:microsoft.com/office/officeart/2005/8/layout/hierarchy1"/>
    <dgm:cxn modelId="{1C066888-4B4A-4215-A520-10A975278226}" type="presParOf" srcId="{BCCEA104-7245-4A57-824A-40C704404504}" destId="{1A4B0264-47B5-42EA-A70D-35383B90CACF}" srcOrd="1" destOrd="0" presId="urn:microsoft.com/office/officeart/2005/8/layout/hierarchy1"/>
    <dgm:cxn modelId="{08D735F7-BC53-4C2C-8F13-85597E9129F6}" type="presParOf" srcId="{A5E252E4-C966-4FD6-A141-30A73A1DEF59}" destId="{91A473AD-C916-4F13-8EB3-6C0848F974D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89B558E-CC6A-49B7-8D97-90F8B72CD2F3}" type="doc">
      <dgm:prSet loTypeId="urn:microsoft.com/office/officeart/2005/8/layout/hierarchy1" loCatId="hierarchy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uk-UA"/>
        </a:p>
      </dgm:t>
    </dgm:pt>
    <dgm:pt modelId="{40325B9C-B6E2-4382-845A-322EF3244F81}">
      <dgm:prSet phldrT="[Текст]" custT="1"/>
      <dgm:spPr/>
      <dgm:t>
        <a:bodyPr/>
        <a:lstStyle/>
        <a:p>
          <a:r>
            <a:rPr lang="uk-UA" sz="2300" b="1" dirty="0" smtClean="0"/>
            <a:t>Інвестиції </a:t>
          </a:r>
        </a:p>
        <a:p>
          <a:r>
            <a:rPr lang="uk-UA" sz="1400" dirty="0" smtClean="0"/>
            <a:t>за регіональною ознакою</a:t>
          </a:r>
          <a:endParaRPr lang="uk-UA" sz="1400" dirty="0"/>
        </a:p>
      </dgm:t>
    </dgm:pt>
    <dgm:pt modelId="{F54B39C6-0A9E-442E-BFFB-FEC003398B19}" type="parTrans" cxnId="{46F22059-F418-49A8-BC16-3472250F23F2}">
      <dgm:prSet/>
      <dgm:spPr/>
      <dgm:t>
        <a:bodyPr/>
        <a:lstStyle/>
        <a:p>
          <a:endParaRPr lang="uk-UA"/>
        </a:p>
      </dgm:t>
    </dgm:pt>
    <dgm:pt modelId="{0BAAA4C4-0986-45E2-AF65-101DE565D59E}" type="sibTrans" cxnId="{46F22059-F418-49A8-BC16-3472250F23F2}">
      <dgm:prSet/>
      <dgm:spPr/>
      <dgm:t>
        <a:bodyPr/>
        <a:lstStyle/>
        <a:p>
          <a:endParaRPr lang="uk-UA"/>
        </a:p>
      </dgm:t>
    </dgm:pt>
    <dgm:pt modelId="{E0B166B5-27FD-419E-A073-3288351640F1}">
      <dgm:prSet phldrT="[Текст]"/>
      <dgm:spPr/>
      <dgm:t>
        <a:bodyPr/>
        <a:lstStyle/>
        <a:p>
          <a:r>
            <a:rPr lang="uk-UA" b="1" dirty="0" smtClean="0"/>
            <a:t>Внутрішні</a:t>
          </a:r>
          <a:endParaRPr lang="uk-UA" b="1" dirty="0"/>
        </a:p>
      </dgm:t>
    </dgm:pt>
    <dgm:pt modelId="{1A0DCE0B-4D51-4045-BF36-69C7F6A51F97}" type="parTrans" cxnId="{512E309D-8AB3-42BB-90E4-C1F70A743462}">
      <dgm:prSet/>
      <dgm:spPr/>
      <dgm:t>
        <a:bodyPr/>
        <a:lstStyle/>
        <a:p>
          <a:endParaRPr lang="uk-UA"/>
        </a:p>
      </dgm:t>
    </dgm:pt>
    <dgm:pt modelId="{0E749DDF-D0F4-4381-B466-EE117DF73C85}" type="sibTrans" cxnId="{512E309D-8AB3-42BB-90E4-C1F70A743462}">
      <dgm:prSet/>
      <dgm:spPr/>
      <dgm:t>
        <a:bodyPr/>
        <a:lstStyle/>
        <a:p>
          <a:endParaRPr lang="uk-UA"/>
        </a:p>
      </dgm:t>
    </dgm:pt>
    <dgm:pt modelId="{7A0F524F-2408-4FD5-966D-76BB9CEBE12D}">
      <dgm:prSet phldrT="[Текст]"/>
      <dgm:spPr/>
      <dgm:t>
        <a:bodyPr/>
        <a:lstStyle/>
        <a:p>
          <a:r>
            <a:rPr lang="uk-UA" b="1" dirty="0" smtClean="0"/>
            <a:t>Іноземні </a:t>
          </a:r>
          <a:endParaRPr lang="uk-UA" b="1" dirty="0"/>
        </a:p>
      </dgm:t>
    </dgm:pt>
    <dgm:pt modelId="{F7A55CDC-F80A-4A02-81F6-853711BB5940}" type="parTrans" cxnId="{C38B3DC4-7EE1-4929-91F1-D8168F556697}">
      <dgm:prSet/>
      <dgm:spPr/>
      <dgm:t>
        <a:bodyPr/>
        <a:lstStyle/>
        <a:p>
          <a:endParaRPr lang="uk-UA"/>
        </a:p>
      </dgm:t>
    </dgm:pt>
    <dgm:pt modelId="{31B8370A-B75E-4B4C-8BDA-952DA62DFE16}" type="sibTrans" cxnId="{C38B3DC4-7EE1-4929-91F1-D8168F556697}">
      <dgm:prSet/>
      <dgm:spPr/>
      <dgm:t>
        <a:bodyPr/>
        <a:lstStyle/>
        <a:p>
          <a:endParaRPr lang="uk-UA"/>
        </a:p>
      </dgm:t>
    </dgm:pt>
    <dgm:pt modelId="{5A1EA5BE-2925-4357-9654-D1FDF4AB54A3}">
      <dgm:prSet/>
      <dgm:spPr/>
      <dgm:t>
        <a:bodyPr/>
        <a:lstStyle/>
        <a:p>
          <a:r>
            <a:rPr lang="uk-UA" b="1" dirty="0" smtClean="0"/>
            <a:t>Закордонні </a:t>
          </a:r>
          <a:endParaRPr lang="uk-UA" b="1" dirty="0"/>
        </a:p>
      </dgm:t>
    </dgm:pt>
    <dgm:pt modelId="{DE838BF3-9DED-47C7-97EE-11665300D3FA}" type="parTrans" cxnId="{6548582B-AF62-4033-A7F5-35EF1F241A82}">
      <dgm:prSet/>
      <dgm:spPr/>
      <dgm:t>
        <a:bodyPr/>
        <a:lstStyle/>
        <a:p>
          <a:endParaRPr lang="uk-UA"/>
        </a:p>
      </dgm:t>
    </dgm:pt>
    <dgm:pt modelId="{88DF449C-617F-4C89-992D-CA6025C6ED3B}" type="sibTrans" cxnId="{6548582B-AF62-4033-A7F5-35EF1F241A82}">
      <dgm:prSet/>
      <dgm:spPr/>
      <dgm:t>
        <a:bodyPr/>
        <a:lstStyle/>
        <a:p>
          <a:endParaRPr lang="uk-UA"/>
        </a:p>
      </dgm:t>
    </dgm:pt>
    <dgm:pt modelId="{C08E5B86-B8DB-4B49-B34A-F2CE794DAAC7}">
      <dgm:prSet/>
      <dgm:spPr/>
      <dgm:t>
        <a:bodyPr/>
        <a:lstStyle/>
        <a:p>
          <a:r>
            <a:rPr lang="uk-UA" dirty="0" smtClean="0"/>
            <a:t>інвестиції резидентів всередині країни</a:t>
          </a:r>
          <a:endParaRPr lang="uk-UA" dirty="0"/>
        </a:p>
      </dgm:t>
    </dgm:pt>
    <dgm:pt modelId="{9306D42F-9D86-442A-93A8-D490CAAE4B9F}" type="parTrans" cxnId="{A9DEE5D0-1FA5-4C0F-9469-337E6B273FFA}">
      <dgm:prSet/>
      <dgm:spPr/>
      <dgm:t>
        <a:bodyPr/>
        <a:lstStyle/>
        <a:p>
          <a:endParaRPr lang="uk-UA"/>
        </a:p>
      </dgm:t>
    </dgm:pt>
    <dgm:pt modelId="{EF6685B6-04D2-4B06-BFCA-AFA3B0A3C5A4}" type="sibTrans" cxnId="{A9DEE5D0-1FA5-4C0F-9469-337E6B273FFA}">
      <dgm:prSet/>
      <dgm:spPr/>
      <dgm:t>
        <a:bodyPr/>
        <a:lstStyle/>
        <a:p>
          <a:endParaRPr lang="uk-UA"/>
        </a:p>
      </dgm:t>
    </dgm:pt>
    <dgm:pt modelId="{DA88973E-FF7B-47BB-89D5-8E608047A91A}">
      <dgm:prSet/>
      <dgm:spPr/>
      <dgm:t>
        <a:bodyPr/>
        <a:lstStyle/>
        <a:p>
          <a:r>
            <a:rPr lang="uk-UA" dirty="0" smtClean="0"/>
            <a:t>вкладення іноземних інвесторів</a:t>
          </a:r>
          <a:endParaRPr lang="uk-UA" dirty="0"/>
        </a:p>
      </dgm:t>
    </dgm:pt>
    <dgm:pt modelId="{208872E5-FD38-4039-A134-A2C4239C64DE}" type="parTrans" cxnId="{36FE21A0-AC22-4B48-8CFB-BD062060F707}">
      <dgm:prSet/>
      <dgm:spPr/>
      <dgm:t>
        <a:bodyPr/>
        <a:lstStyle/>
        <a:p>
          <a:endParaRPr lang="uk-UA"/>
        </a:p>
      </dgm:t>
    </dgm:pt>
    <dgm:pt modelId="{333B1C2B-9683-4E1B-BBEE-2086136524C1}" type="sibTrans" cxnId="{36FE21A0-AC22-4B48-8CFB-BD062060F707}">
      <dgm:prSet/>
      <dgm:spPr/>
      <dgm:t>
        <a:bodyPr/>
        <a:lstStyle/>
        <a:p>
          <a:endParaRPr lang="uk-UA"/>
        </a:p>
      </dgm:t>
    </dgm:pt>
    <dgm:pt modelId="{9012BDE0-8402-47C6-8FEA-55EBFD82B9F6}">
      <dgm:prSet/>
      <dgm:spPr/>
      <dgm:t>
        <a:bodyPr/>
        <a:lstStyle/>
        <a:p>
          <a:r>
            <a:rPr lang="uk-UA" dirty="0" smtClean="0"/>
            <a:t>вкладення в активи, що знаходяться за межами країни</a:t>
          </a:r>
          <a:endParaRPr lang="uk-UA" dirty="0"/>
        </a:p>
      </dgm:t>
    </dgm:pt>
    <dgm:pt modelId="{6D25379A-73C0-461D-AD7C-CF526F5BE190}" type="parTrans" cxnId="{10E021BA-AF25-474B-A2CF-471E7091CEC9}">
      <dgm:prSet/>
      <dgm:spPr/>
      <dgm:t>
        <a:bodyPr/>
        <a:lstStyle/>
        <a:p>
          <a:endParaRPr lang="uk-UA"/>
        </a:p>
      </dgm:t>
    </dgm:pt>
    <dgm:pt modelId="{B2A4C92C-71CB-441C-94AA-DCD9DF89D9C8}" type="sibTrans" cxnId="{10E021BA-AF25-474B-A2CF-471E7091CEC9}">
      <dgm:prSet/>
      <dgm:spPr/>
      <dgm:t>
        <a:bodyPr/>
        <a:lstStyle/>
        <a:p>
          <a:endParaRPr lang="uk-UA"/>
        </a:p>
      </dgm:t>
    </dgm:pt>
    <dgm:pt modelId="{5C37BDFC-0C43-4E20-9C98-140F6E716764}" type="pres">
      <dgm:prSet presAssocID="{689B558E-CC6A-49B7-8D97-90F8B72CD2F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uk-UA"/>
        </a:p>
      </dgm:t>
    </dgm:pt>
    <dgm:pt modelId="{7F6B63E2-B56C-4BC1-AE8D-9941DCFF1A92}" type="pres">
      <dgm:prSet presAssocID="{40325B9C-B6E2-4382-845A-322EF3244F81}" presName="hierRoot1" presStyleCnt="0"/>
      <dgm:spPr/>
    </dgm:pt>
    <dgm:pt modelId="{819B17AA-1CDA-4698-9575-5B2560B3E5C1}" type="pres">
      <dgm:prSet presAssocID="{40325B9C-B6E2-4382-845A-322EF3244F81}" presName="composite" presStyleCnt="0"/>
      <dgm:spPr/>
    </dgm:pt>
    <dgm:pt modelId="{D2AB5235-56CD-497C-96FE-1604BCEB9878}" type="pres">
      <dgm:prSet presAssocID="{40325B9C-B6E2-4382-845A-322EF3244F81}" presName="background" presStyleLbl="node0" presStyleIdx="0" presStyleCnt="1"/>
      <dgm:spPr/>
    </dgm:pt>
    <dgm:pt modelId="{33B7D292-B289-47F7-969D-108ED5BB867F}" type="pres">
      <dgm:prSet presAssocID="{40325B9C-B6E2-4382-845A-322EF3244F81}" presName="text" presStyleLbl="fgAcc0" presStyleIdx="0" presStyleCnt="1" custLinFactNeighborX="2667" custLinFactNeighborY="-18856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1D5A0DF9-BE95-47D7-972B-852DFEA5D81C}" type="pres">
      <dgm:prSet presAssocID="{40325B9C-B6E2-4382-845A-322EF3244F81}" presName="hierChild2" presStyleCnt="0"/>
      <dgm:spPr/>
    </dgm:pt>
    <dgm:pt modelId="{4567FA6C-D945-4114-962C-6BDD6C0A3507}" type="pres">
      <dgm:prSet presAssocID="{1A0DCE0B-4D51-4045-BF36-69C7F6A51F97}" presName="Name10" presStyleLbl="parChTrans1D2" presStyleIdx="0" presStyleCnt="3"/>
      <dgm:spPr/>
      <dgm:t>
        <a:bodyPr/>
        <a:lstStyle/>
        <a:p>
          <a:endParaRPr lang="uk-UA"/>
        </a:p>
      </dgm:t>
    </dgm:pt>
    <dgm:pt modelId="{99FB3759-56AB-4A30-BFE3-ABFCD8E4E722}" type="pres">
      <dgm:prSet presAssocID="{E0B166B5-27FD-419E-A073-3288351640F1}" presName="hierRoot2" presStyleCnt="0"/>
      <dgm:spPr/>
    </dgm:pt>
    <dgm:pt modelId="{4BEF1A62-8705-4D08-AC28-FE73F2469D02}" type="pres">
      <dgm:prSet presAssocID="{E0B166B5-27FD-419E-A073-3288351640F1}" presName="composite2" presStyleCnt="0"/>
      <dgm:spPr/>
    </dgm:pt>
    <dgm:pt modelId="{D034BCC2-76A5-4258-86D4-936F9A67EDC3}" type="pres">
      <dgm:prSet presAssocID="{E0B166B5-27FD-419E-A073-3288351640F1}" presName="background2" presStyleLbl="node2" presStyleIdx="0" presStyleCnt="3"/>
      <dgm:spPr/>
    </dgm:pt>
    <dgm:pt modelId="{6AD6572D-2356-4FE5-B3D7-9E1B3B200B63}" type="pres">
      <dgm:prSet presAssocID="{E0B166B5-27FD-419E-A073-3288351640F1}" presName="text2" presStyleLbl="fgAcc2" presStyleIdx="0" presStyleCnt="3" custLinFactNeighborX="447" custLinFactNeighborY="-7878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0BAD1FC4-5FF9-4B8B-BAAE-3CD52BBCAF6B}" type="pres">
      <dgm:prSet presAssocID="{E0B166B5-27FD-419E-A073-3288351640F1}" presName="hierChild3" presStyleCnt="0"/>
      <dgm:spPr/>
    </dgm:pt>
    <dgm:pt modelId="{A771D212-9D7C-4F04-B9C9-03E49C5D952B}" type="pres">
      <dgm:prSet presAssocID="{9306D42F-9D86-442A-93A8-D490CAAE4B9F}" presName="Name17" presStyleLbl="parChTrans1D3" presStyleIdx="0" presStyleCnt="3"/>
      <dgm:spPr/>
      <dgm:t>
        <a:bodyPr/>
        <a:lstStyle/>
        <a:p>
          <a:endParaRPr lang="uk-UA"/>
        </a:p>
      </dgm:t>
    </dgm:pt>
    <dgm:pt modelId="{C4E55A0D-B340-427E-909A-B1C0AF4CAB4A}" type="pres">
      <dgm:prSet presAssocID="{C08E5B86-B8DB-4B49-B34A-F2CE794DAAC7}" presName="hierRoot3" presStyleCnt="0"/>
      <dgm:spPr/>
    </dgm:pt>
    <dgm:pt modelId="{ACC71CBA-4162-402D-8A35-7B3BE600506D}" type="pres">
      <dgm:prSet presAssocID="{C08E5B86-B8DB-4B49-B34A-F2CE794DAAC7}" presName="composite3" presStyleCnt="0"/>
      <dgm:spPr/>
    </dgm:pt>
    <dgm:pt modelId="{99C1593A-E3AA-4BB8-9EF6-3D8BA5D2DF08}" type="pres">
      <dgm:prSet presAssocID="{C08E5B86-B8DB-4B49-B34A-F2CE794DAAC7}" presName="background3" presStyleLbl="node3" presStyleIdx="0" presStyleCnt="3"/>
      <dgm:spPr/>
    </dgm:pt>
    <dgm:pt modelId="{85B9C5E3-A25D-40D9-8C0C-AA036ED3BB4E}" type="pres">
      <dgm:prSet presAssocID="{C08E5B86-B8DB-4B49-B34A-F2CE794DAAC7}" presName="text3" presStyleLbl="fgAcc3" presStyleIdx="0" presStyleCnt="3" custLinFactNeighborX="447" custLinFactNeighborY="-1800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01116702-34BF-4D95-B47E-87103465298E}" type="pres">
      <dgm:prSet presAssocID="{C08E5B86-B8DB-4B49-B34A-F2CE794DAAC7}" presName="hierChild4" presStyleCnt="0"/>
      <dgm:spPr/>
    </dgm:pt>
    <dgm:pt modelId="{B038EEEB-F3F1-49F9-B6AD-0A7B890695F3}" type="pres">
      <dgm:prSet presAssocID="{F7A55CDC-F80A-4A02-81F6-853711BB5940}" presName="Name10" presStyleLbl="parChTrans1D2" presStyleIdx="1" presStyleCnt="3"/>
      <dgm:spPr/>
      <dgm:t>
        <a:bodyPr/>
        <a:lstStyle/>
        <a:p>
          <a:endParaRPr lang="uk-UA"/>
        </a:p>
      </dgm:t>
    </dgm:pt>
    <dgm:pt modelId="{EBDBE9F5-8EA5-4358-BA28-7C5FF7E4978A}" type="pres">
      <dgm:prSet presAssocID="{7A0F524F-2408-4FD5-966D-76BB9CEBE12D}" presName="hierRoot2" presStyleCnt="0"/>
      <dgm:spPr/>
    </dgm:pt>
    <dgm:pt modelId="{682D0175-B69C-41CB-868E-60167141C54D}" type="pres">
      <dgm:prSet presAssocID="{7A0F524F-2408-4FD5-966D-76BB9CEBE12D}" presName="composite2" presStyleCnt="0"/>
      <dgm:spPr/>
    </dgm:pt>
    <dgm:pt modelId="{E24E3B24-E136-42A5-9D13-EE3C807830BF}" type="pres">
      <dgm:prSet presAssocID="{7A0F524F-2408-4FD5-966D-76BB9CEBE12D}" presName="background2" presStyleLbl="node2" presStyleIdx="1" presStyleCnt="3"/>
      <dgm:spPr/>
    </dgm:pt>
    <dgm:pt modelId="{2162C836-A8DA-4F51-BAAF-29E5112C7396}" type="pres">
      <dgm:prSet presAssocID="{7A0F524F-2408-4FD5-966D-76BB9CEBE12D}" presName="text2" presStyleLbl="fgAcc2" presStyleIdx="1" presStyleCnt="3" custLinFactNeighborX="2667" custLinFactNeighborY="-7878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9AAB5631-B85F-452F-A091-3D7C726A1489}" type="pres">
      <dgm:prSet presAssocID="{7A0F524F-2408-4FD5-966D-76BB9CEBE12D}" presName="hierChild3" presStyleCnt="0"/>
      <dgm:spPr/>
    </dgm:pt>
    <dgm:pt modelId="{B0BDB846-2240-4AF8-B152-C9EA13539B71}" type="pres">
      <dgm:prSet presAssocID="{208872E5-FD38-4039-A134-A2C4239C64DE}" presName="Name17" presStyleLbl="parChTrans1D3" presStyleIdx="1" presStyleCnt="3"/>
      <dgm:spPr/>
      <dgm:t>
        <a:bodyPr/>
        <a:lstStyle/>
        <a:p>
          <a:endParaRPr lang="uk-UA"/>
        </a:p>
      </dgm:t>
    </dgm:pt>
    <dgm:pt modelId="{4D2B902F-4AE0-484B-AF59-935DAD25E219}" type="pres">
      <dgm:prSet presAssocID="{DA88973E-FF7B-47BB-89D5-8E608047A91A}" presName="hierRoot3" presStyleCnt="0"/>
      <dgm:spPr/>
    </dgm:pt>
    <dgm:pt modelId="{886871A3-BF7C-470D-82CB-18FDB0B4F274}" type="pres">
      <dgm:prSet presAssocID="{DA88973E-FF7B-47BB-89D5-8E608047A91A}" presName="composite3" presStyleCnt="0"/>
      <dgm:spPr/>
    </dgm:pt>
    <dgm:pt modelId="{42E73F64-C2C3-49DB-AE7A-8B2C8AC146DE}" type="pres">
      <dgm:prSet presAssocID="{DA88973E-FF7B-47BB-89D5-8E608047A91A}" presName="background3" presStyleLbl="node3" presStyleIdx="1" presStyleCnt="3"/>
      <dgm:spPr/>
    </dgm:pt>
    <dgm:pt modelId="{79716578-FE0F-4BE1-9A58-9E2F66E9FEEC}" type="pres">
      <dgm:prSet presAssocID="{DA88973E-FF7B-47BB-89D5-8E608047A91A}" presName="text3" presStyleLbl="fgAcc3" presStyleIdx="1" presStyleCnt="3" custLinFactNeighborX="2667" custLinFactNeighborY="-1800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1DFA7F39-BF57-4E57-8E5F-AEE5094C652D}" type="pres">
      <dgm:prSet presAssocID="{DA88973E-FF7B-47BB-89D5-8E608047A91A}" presName="hierChild4" presStyleCnt="0"/>
      <dgm:spPr/>
    </dgm:pt>
    <dgm:pt modelId="{5A615FE8-29A2-4B8E-B6A6-6FD56CCA044A}" type="pres">
      <dgm:prSet presAssocID="{DE838BF3-9DED-47C7-97EE-11665300D3FA}" presName="Name10" presStyleLbl="parChTrans1D2" presStyleIdx="2" presStyleCnt="3"/>
      <dgm:spPr/>
      <dgm:t>
        <a:bodyPr/>
        <a:lstStyle/>
        <a:p>
          <a:endParaRPr lang="uk-UA"/>
        </a:p>
      </dgm:t>
    </dgm:pt>
    <dgm:pt modelId="{CA9C0FB7-E51F-4CB7-8B35-F1B159644266}" type="pres">
      <dgm:prSet presAssocID="{5A1EA5BE-2925-4357-9654-D1FDF4AB54A3}" presName="hierRoot2" presStyleCnt="0"/>
      <dgm:spPr/>
    </dgm:pt>
    <dgm:pt modelId="{845D7091-B50B-4528-B527-DDB6405D7520}" type="pres">
      <dgm:prSet presAssocID="{5A1EA5BE-2925-4357-9654-D1FDF4AB54A3}" presName="composite2" presStyleCnt="0"/>
      <dgm:spPr/>
    </dgm:pt>
    <dgm:pt modelId="{26203A67-E0B9-4D9A-B21F-5287792BF74A}" type="pres">
      <dgm:prSet presAssocID="{5A1EA5BE-2925-4357-9654-D1FDF4AB54A3}" presName="background2" presStyleLbl="node2" presStyleIdx="2" presStyleCnt="3"/>
      <dgm:spPr/>
    </dgm:pt>
    <dgm:pt modelId="{2A10B972-9E8F-4FE6-A2F7-16583F86EE3A}" type="pres">
      <dgm:prSet presAssocID="{5A1EA5BE-2925-4357-9654-D1FDF4AB54A3}" presName="text2" presStyleLbl="fgAcc2" presStyleIdx="2" presStyleCnt="3" custLinFactNeighborX="1777" custLinFactNeighborY="-7878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78CE52E4-972B-43F4-99D6-075676342C08}" type="pres">
      <dgm:prSet presAssocID="{5A1EA5BE-2925-4357-9654-D1FDF4AB54A3}" presName="hierChild3" presStyleCnt="0"/>
      <dgm:spPr/>
    </dgm:pt>
    <dgm:pt modelId="{94683E83-05B0-4E15-8C51-506D01C147A5}" type="pres">
      <dgm:prSet presAssocID="{6D25379A-73C0-461D-AD7C-CF526F5BE190}" presName="Name17" presStyleLbl="parChTrans1D3" presStyleIdx="2" presStyleCnt="3"/>
      <dgm:spPr/>
      <dgm:t>
        <a:bodyPr/>
        <a:lstStyle/>
        <a:p>
          <a:endParaRPr lang="uk-UA"/>
        </a:p>
      </dgm:t>
    </dgm:pt>
    <dgm:pt modelId="{5F1A860B-0A7D-4F57-B7CD-D6A168D5FBDF}" type="pres">
      <dgm:prSet presAssocID="{9012BDE0-8402-47C6-8FEA-55EBFD82B9F6}" presName="hierRoot3" presStyleCnt="0"/>
      <dgm:spPr/>
    </dgm:pt>
    <dgm:pt modelId="{CF4DCCA3-8060-4BAB-9BBB-A1E527295A2A}" type="pres">
      <dgm:prSet presAssocID="{9012BDE0-8402-47C6-8FEA-55EBFD82B9F6}" presName="composite3" presStyleCnt="0"/>
      <dgm:spPr/>
    </dgm:pt>
    <dgm:pt modelId="{308796C9-6529-4886-A06B-1EC77B260CBA}" type="pres">
      <dgm:prSet presAssocID="{9012BDE0-8402-47C6-8FEA-55EBFD82B9F6}" presName="background3" presStyleLbl="node3" presStyleIdx="2" presStyleCnt="3"/>
      <dgm:spPr/>
    </dgm:pt>
    <dgm:pt modelId="{57200EBF-83CA-4C40-B1C1-473ACA12BA73}" type="pres">
      <dgm:prSet presAssocID="{9012BDE0-8402-47C6-8FEA-55EBFD82B9F6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920BF5CB-A139-4E01-A35D-069CE9F6FC78}" type="pres">
      <dgm:prSet presAssocID="{9012BDE0-8402-47C6-8FEA-55EBFD82B9F6}" presName="hierChild4" presStyleCnt="0"/>
      <dgm:spPr/>
    </dgm:pt>
  </dgm:ptLst>
  <dgm:cxnLst>
    <dgm:cxn modelId="{46F22059-F418-49A8-BC16-3472250F23F2}" srcId="{689B558E-CC6A-49B7-8D97-90F8B72CD2F3}" destId="{40325B9C-B6E2-4382-845A-322EF3244F81}" srcOrd="0" destOrd="0" parTransId="{F54B39C6-0A9E-442E-BFFB-FEC003398B19}" sibTransId="{0BAAA4C4-0986-45E2-AF65-101DE565D59E}"/>
    <dgm:cxn modelId="{A9DEE5D0-1FA5-4C0F-9469-337E6B273FFA}" srcId="{E0B166B5-27FD-419E-A073-3288351640F1}" destId="{C08E5B86-B8DB-4B49-B34A-F2CE794DAAC7}" srcOrd="0" destOrd="0" parTransId="{9306D42F-9D86-442A-93A8-D490CAAE4B9F}" sibTransId="{EF6685B6-04D2-4B06-BFCA-AFA3B0A3C5A4}"/>
    <dgm:cxn modelId="{36FE21A0-AC22-4B48-8CFB-BD062060F707}" srcId="{7A0F524F-2408-4FD5-966D-76BB9CEBE12D}" destId="{DA88973E-FF7B-47BB-89D5-8E608047A91A}" srcOrd="0" destOrd="0" parTransId="{208872E5-FD38-4039-A134-A2C4239C64DE}" sibTransId="{333B1C2B-9683-4E1B-BBEE-2086136524C1}"/>
    <dgm:cxn modelId="{749BB439-006F-48ED-B773-9EC8086BF5F5}" type="presOf" srcId="{40325B9C-B6E2-4382-845A-322EF3244F81}" destId="{33B7D292-B289-47F7-969D-108ED5BB867F}" srcOrd="0" destOrd="0" presId="urn:microsoft.com/office/officeart/2005/8/layout/hierarchy1"/>
    <dgm:cxn modelId="{10E021BA-AF25-474B-A2CF-471E7091CEC9}" srcId="{5A1EA5BE-2925-4357-9654-D1FDF4AB54A3}" destId="{9012BDE0-8402-47C6-8FEA-55EBFD82B9F6}" srcOrd="0" destOrd="0" parTransId="{6D25379A-73C0-461D-AD7C-CF526F5BE190}" sibTransId="{B2A4C92C-71CB-441C-94AA-DCD9DF89D9C8}"/>
    <dgm:cxn modelId="{C42E7014-4EB3-4105-BEC1-6636489D31BB}" type="presOf" srcId="{208872E5-FD38-4039-A134-A2C4239C64DE}" destId="{B0BDB846-2240-4AF8-B152-C9EA13539B71}" srcOrd="0" destOrd="0" presId="urn:microsoft.com/office/officeart/2005/8/layout/hierarchy1"/>
    <dgm:cxn modelId="{F81E891F-ADB1-4634-8CAE-B6322D212539}" type="presOf" srcId="{5A1EA5BE-2925-4357-9654-D1FDF4AB54A3}" destId="{2A10B972-9E8F-4FE6-A2F7-16583F86EE3A}" srcOrd="0" destOrd="0" presId="urn:microsoft.com/office/officeart/2005/8/layout/hierarchy1"/>
    <dgm:cxn modelId="{F5A2A947-100C-4A05-BA7C-A7CDEC0E2ED1}" type="presOf" srcId="{1A0DCE0B-4D51-4045-BF36-69C7F6A51F97}" destId="{4567FA6C-D945-4114-962C-6BDD6C0A3507}" srcOrd="0" destOrd="0" presId="urn:microsoft.com/office/officeart/2005/8/layout/hierarchy1"/>
    <dgm:cxn modelId="{D77BF78A-8592-4E34-A01B-71A1D3343A5A}" type="presOf" srcId="{F7A55CDC-F80A-4A02-81F6-853711BB5940}" destId="{B038EEEB-F3F1-49F9-B6AD-0A7B890695F3}" srcOrd="0" destOrd="0" presId="urn:microsoft.com/office/officeart/2005/8/layout/hierarchy1"/>
    <dgm:cxn modelId="{EF88834B-E68E-40DF-A869-546678294412}" type="presOf" srcId="{7A0F524F-2408-4FD5-966D-76BB9CEBE12D}" destId="{2162C836-A8DA-4F51-BAAF-29E5112C7396}" srcOrd="0" destOrd="0" presId="urn:microsoft.com/office/officeart/2005/8/layout/hierarchy1"/>
    <dgm:cxn modelId="{512E309D-8AB3-42BB-90E4-C1F70A743462}" srcId="{40325B9C-B6E2-4382-845A-322EF3244F81}" destId="{E0B166B5-27FD-419E-A073-3288351640F1}" srcOrd="0" destOrd="0" parTransId="{1A0DCE0B-4D51-4045-BF36-69C7F6A51F97}" sibTransId="{0E749DDF-D0F4-4381-B466-EE117DF73C85}"/>
    <dgm:cxn modelId="{6548582B-AF62-4033-A7F5-35EF1F241A82}" srcId="{40325B9C-B6E2-4382-845A-322EF3244F81}" destId="{5A1EA5BE-2925-4357-9654-D1FDF4AB54A3}" srcOrd="2" destOrd="0" parTransId="{DE838BF3-9DED-47C7-97EE-11665300D3FA}" sibTransId="{88DF449C-617F-4C89-992D-CA6025C6ED3B}"/>
    <dgm:cxn modelId="{D53EC7F1-BF56-4341-9804-3A1145CF0BE9}" type="presOf" srcId="{689B558E-CC6A-49B7-8D97-90F8B72CD2F3}" destId="{5C37BDFC-0C43-4E20-9C98-140F6E716764}" srcOrd="0" destOrd="0" presId="urn:microsoft.com/office/officeart/2005/8/layout/hierarchy1"/>
    <dgm:cxn modelId="{C65FC06A-8897-48FB-9EE9-DB7815AC76DD}" type="presOf" srcId="{9012BDE0-8402-47C6-8FEA-55EBFD82B9F6}" destId="{57200EBF-83CA-4C40-B1C1-473ACA12BA73}" srcOrd="0" destOrd="0" presId="urn:microsoft.com/office/officeart/2005/8/layout/hierarchy1"/>
    <dgm:cxn modelId="{06DDEA2D-F001-4918-B16C-4CD3A53B983E}" type="presOf" srcId="{DE838BF3-9DED-47C7-97EE-11665300D3FA}" destId="{5A615FE8-29A2-4B8E-B6A6-6FD56CCA044A}" srcOrd="0" destOrd="0" presId="urn:microsoft.com/office/officeart/2005/8/layout/hierarchy1"/>
    <dgm:cxn modelId="{4B959DD3-DB02-4EA6-AD6F-055822206880}" type="presOf" srcId="{9306D42F-9D86-442A-93A8-D490CAAE4B9F}" destId="{A771D212-9D7C-4F04-B9C9-03E49C5D952B}" srcOrd="0" destOrd="0" presId="urn:microsoft.com/office/officeart/2005/8/layout/hierarchy1"/>
    <dgm:cxn modelId="{CE449176-E2E7-4605-BC2A-8DB855CF11E3}" type="presOf" srcId="{E0B166B5-27FD-419E-A073-3288351640F1}" destId="{6AD6572D-2356-4FE5-B3D7-9E1B3B200B63}" srcOrd="0" destOrd="0" presId="urn:microsoft.com/office/officeart/2005/8/layout/hierarchy1"/>
    <dgm:cxn modelId="{98F1FD55-00E2-4691-B046-197B964D2D84}" type="presOf" srcId="{C08E5B86-B8DB-4B49-B34A-F2CE794DAAC7}" destId="{85B9C5E3-A25D-40D9-8C0C-AA036ED3BB4E}" srcOrd="0" destOrd="0" presId="urn:microsoft.com/office/officeart/2005/8/layout/hierarchy1"/>
    <dgm:cxn modelId="{CF72E981-C8AE-4C94-9124-8E02F8DE9AAF}" type="presOf" srcId="{6D25379A-73C0-461D-AD7C-CF526F5BE190}" destId="{94683E83-05B0-4E15-8C51-506D01C147A5}" srcOrd="0" destOrd="0" presId="urn:microsoft.com/office/officeart/2005/8/layout/hierarchy1"/>
    <dgm:cxn modelId="{B406040A-0E1D-4950-AAB7-E88D0463DB53}" type="presOf" srcId="{DA88973E-FF7B-47BB-89D5-8E608047A91A}" destId="{79716578-FE0F-4BE1-9A58-9E2F66E9FEEC}" srcOrd="0" destOrd="0" presId="urn:microsoft.com/office/officeart/2005/8/layout/hierarchy1"/>
    <dgm:cxn modelId="{C38B3DC4-7EE1-4929-91F1-D8168F556697}" srcId="{40325B9C-B6E2-4382-845A-322EF3244F81}" destId="{7A0F524F-2408-4FD5-966D-76BB9CEBE12D}" srcOrd="1" destOrd="0" parTransId="{F7A55CDC-F80A-4A02-81F6-853711BB5940}" sibTransId="{31B8370A-B75E-4B4C-8BDA-952DA62DFE16}"/>
    <dgm:cxn modelId="{3BDDF520-FBCB-4649-99BA-EF251B1DE6DA}" type="presParOf" srcId="{5C37BDFC-0C43-4E20-9C98-140F6E716764}" destId="{7F6B63E2-B56C-4BC1-AE8D-9941DCFF1A92}" srcOrd="0" destOrd="0" presId="urn:microsoft.com/office/officeart/2005/8/layout/hierarchy1"/>
    <dgm:cxn modelId="{3E304B79-4E4E-4AF2-A6EF-B67BB4553CA3}" type="presParOf" srcId="{7F6B63E2-B56C-4BC1-AE8D-9941DCFF1A92}" destId="{819B17AA-1CDA-4698-9575-5B2560B3E5C1}" srcOrd="0" destOrd="0" presId="urn:microsoft.com/office/officeart/2005/8/layout/hierarchy1"/>
    <dgm:cxn modelId="{E6200CB0-7B66-4023-B6FC-36077B9ACAB1}" type="presParOf" srcId="{819B17AA-1CDA-4698-9575-5B2560B3E5C1}" destId="{D2AB5235-56CD-497C-96FE-1604BCEB9878}" srcOrd="0" destOrd="0" presId="urn:microsoft.com/office/officeart/2005/8/layout/hierarchy1"/>
    <dgm:cxn modelId="{ADB45F20-C4E4-41C1-81AB-89B9BB1BE8E4}" type="presParOf" srcId="{819B17AA-1CDA-4698-9575-5B2560B3E5C1}" destId="{33B7D292-B289-47F7-969D-108ED5BB867F}" srcOrd="1" destOrd="0" presId="urn:microsoft.com/office/officeart/2005/8/layout/hierarchy1"/>
    <dgm:cxn modelId="{10D69178-66E3-415C-B84B-AA64F584D1E6}" type="presParOf" srcId="{7F6B63E2-B56C-4BC1-AE8D-9941DCFF1A92}" destId="{1D5A0DF9-BE95-47D7-972B-852DFEA5D81C}" srcOrd="1" destOrd="0" presId="urn:microsoft.com/office/officeart/2005/8/layout/hierarchy1"/>
    <dgm:cxn modelId="{7726D11E-124B-4E14-A09B-DFB8E73D69CC}" type="presParOf" srcId="{1D5A0DF9-BE95-47D7-972B-852DFEA5D81C}" destId="{4567FA6C-D945-4114-962C-6BDD6C0A3507}" srcOrd="0" destOrd="0" presId="urn:microsoft.com/office/officeart/2005/8/layout/hierarchy1"/>
    <dgm:cxn modelId="{F9751BC7-9F82-4F4D-AC00-7EB97297A85C}" type="presParOf" srcId="{1D5A0DF9-BE95-47D7-972B-852DFEA5D81C}" destId="{99FB3759-56AB-4A30-BFE3-ABFCD8E4E722}" srcOrd="1" destOrd="0" presId="urn:microsoft.com/office/officeart/2005/8/layout/hierarchy1"/>
    <dgm:cxn modelId="{D6745CF4-8782-4B8F-A998-11736BE5BEE7}" type="presParOf" srcId="{99FB3759-56AB-4A30-BFE3-ABFCD8E4E722}" destId="{4BEF1A62-8705-4D08-AC28-FE73F2469D02}" srcOrd="0" destOrd="0" presId="urn:microsoft.com/office/officeart/2005/8/layout/hierarchy1"/>
    <dgm:cxn modelId="{A53646E0-9A35-41EB-9B23-C012AFDFF022}" type="presParOf" srcId="{4BEF1A62-8705-4D08-AC28-FE73F2469D02}" destId="{D034BCC2-76A5-4258-86D4-936F9A67EDC3}" srcOrd="0" destOrd="0" presId="urn:microsoft.com/office/officeart/2005/8/layout/hierarchy1"/>
    <dgm:cxn modelId="{79F70013-1316-47EB-86CE-E0E2C56B48F8}" type="presParOf" srcId="{4BEF1A62-8705-4D08-AC28-FE73F2469D02}" destId="{6AD6572D-2356-4FE5-B3D7-9E1B3B200B63}" srcOrd="1" destOrd="0" presId="urn:microsoft.com/office/officeart/2005/8/layout/hierarchy1"/>
    <dgm:cxn modelId="{6C41297E-C596-4991-9804-494D097AA750}" type="presParOf" srcId="{99FB3759-56AB-4A30-BFE3-ABFCD8E4E722}" destId="{0BAD1FC4-5FF9-4B8B-BAAE-3CD52BBCAF6B}" srcOrd="1" destOrd="0" presId="urn:microsoft.com/office/officeart/2005/8/layout/hierarchy1"/>
    <dgm:cxn modelId="{6557EE5A-CA28-48DD-B4A7-B612B8B76FE9}" type="presParOf" srcId="{0BAD1FC4-5FF9-4B8B-BAAE-3CD52BBCAF6B}" destId="{A771D212-9D7C-4F04-B9C9-03E49C5D952B}" srcOrd="0" destOrd="0" presId="urn:microsoft.com/office/officeart/2005/8/layout/hierarchy1"/>
    <dgm:cxn modelId="{9B8AF91A-452D-4245-A2FC-53CDB0BD5133}" type="presParOf" srcId="{0BAD1FC4-5FF9-4B8B-BAAE-3CD52BBCAF6B}" destId="{C4E55A0D-B340-427E-909A-B1C0AF4CAB4A}" srcOrd="1" destOrd="0" presId="urn:microsoft.com/office/officeart/2005/8/layout/hierarchy1"/>
    <dgm:cxn modelId="{57D537AF-E969-4CDD-B068-F1F3E34D4510}" type="presParOf" srcId="{C4E55A0D-B340-427E-909A-B1C0AF4CAB4A}" destId="{ACC71CBA-4162-402D-8A35-7B3BE600506D}" srcOrd="0" destOrd="0" presId="urn:microsoft.com/office/officeart/2005/8/layout/hierarchy1"/>
    <dgm:cxn modelId="{94379A0F-AF4D-41A4-A11F-0355027E6843}" type="presParOf" srcId="{ACC71CBA-4162-402D-8A35-7B3BE600506D}" destId="{99C1593A-E3AA-4BB8-9EF6-3D8BA5D2DF08}" srcOrd="0" destOrd="0" presId="urn:microsoft.com/office/officeart/2005/8/layout/hierarchy1"/>
    <dgm:cxn modelId="{9DC02305-4655-4D34-AE9F-D325CDEC5DBB}" type="presParOf" srcId="{ACC71CBA-4162-402D-8A35-7B3BE600506D}" destId="{85B9C5E3-A25D-40D9-8C0C-AA036ED3BB4E}" srcOrd="1" destOrd="0" presId="urn:microsoft.com/office/officeart/2005/8/layout/hierarchy1"/>
    <dgm:cxn modelId="{5C0684A5-C2FF-459C-8C10-A9C1B9340A8E}" type="presParOf" srcId="{C4E55A0D-B340-427E-909A-B1C0AF4CAB4A}" destId="{01116702-34BF-4D95-B47E-87103465298E}" srcOrd="1" destOrd="0" presId="urn:microsoft.com/office/officeart/2005/8/layout/hierarchy1"/>
    <dgm:cxn modelId="{012570B2-506F-4872-AD4A-F6617A0737A6}" type="presParOf" srcId="{1D5A0DF9-BE95-47D7-972B-852DFEA5D81C}" destId="{B038EEEB-F3F1-49F9-B6AD-0A7B890695F3}" srcOrd="2" destOrd="0" presId="urn:microsoft.com/office/officeart/2005/8/layout/hierarchy1"/>
    <dgm:cxn modelId="{F09B65E1-63DB-4793-B292-B2E1DAE28C12}" type="presParOf" srcId="{1D5A0DF9-BE95-47D7-972B-852DFEA5D81C}" destId="{EBDBE9F5-8EA5-4358-BA28-7C5FF7E4978A}" srcOrd="3" destOrd="0" presId="urn:microsoft.com/office/officeart/2005/8/layout/hierarchy1"/>
    <dgm:cxn modelId="{0E3BFB84-16A3-4235-9520-27A3F225A30E}" type="presParOf" srcId="{EBDBE9F5-8EA5-4358-BA28-7C5FF7E4978A}" destId="{682D0175-B69C-41CB-868E-60167141C54D}" srcOrd="0" destOrd="0" presId="urn:microsoft.com/office/officeart/2005/8/layout/hierarchy1"/>
    <dgm:cxn modelId="{F66AF506-52D0-4A3E-AAD5-A79F41FA4139}" type="presParOf" srcId="{682D0175-B69C-41CB-868E-60167141C54D}" destId="{E24E3B24-E136-42A5-9D13-EE3C807830BF}" srcOrd="0" destOrd="0" presId="urn:microsoft.com/office/officeart/2005/8/layout/hierarchy1"/>
    <dgm:cxn modelId="{7C14E356-C10F-42C9-8A3D-C91760FDF17E}" type="presParOf" srcId="{682D0175-B69C-41CB-868E-60167141C54D}" destId="{2162C836-A8DA-4F51-BAAF-29E5112C7396}" srcOrd="1" destOrd="0" presId="urn:microsoft.com/office/officeart/2005/8/layout/hierarchy1"/>
    <dgm:cxn modelId="{64AD6AAB-2676-47FC-B088-8AB7EDFAF12B}" type="presParOf" srcId="{EBDBE9F5-8EA5-4358-BA28-7C5FF7E4978A}" destId="{9AAB5631-B85F-452F-A091-3D7C726A1489}" srcOrd="1" destOrd="0" presId="urn:microsoft.com/office/officeart/2005/8/layout/hierarchy1"/>
    <dgm:cxn modelId="{224BEEB7-DB23-4E28-9E02-D3FDA46A4E88}" type="presParOf" srcId="{9AAB5631-B85F-452F-A091-3D7C726A1489}" destId="{B0BDB846-2240-4AF8-B152-C9EA13539B71}" srcOrd="0" destOrd="0" presId="urn:microsoft.com/office/officeart/2005/8/layout/hierarchy1"/>
    <dgm:cxn modelId="{58E32425-BF69-4602-AD66-3368B6D124D7}" type="presParOf" srcId="{9AAB5631-B85F-452F-A091-3D7C726A1489}" destId="{4D2B902F-4AE0-484B-AF59-935DAD25E219}" srcOrd="1" destOrd="0" presId="urn:microsoft.com/office/officeart/2005/8/layout/hierarchy1"/>
    <dgm:cxn modelId="{4E25408D-146F-4287-A1CB-7C97A43B3A0B}" type="presParOf" srcId="{4D2B902F-4AE0-484B-AF59-935DAD25E219}" destId="{886871A3-BF7C-470D-82CB-18FDB0B4F274}" srcOrd="0" destOrd="0" presId="urn:microsoft.com/office/officeart/2005/8/layout/hierarchy1"/>
    <dgm:cxn modelId="{B0B032E9-E871-4284-BC26-5493CBF1D866}" type="presParOf" srcId="{886871A3-BF7C-470D-82CB-18FDB0B4F274}" destId="{42E73F64-C2C3-49DB-AE7A-8B2C8AC146DE}" srcOrd="0" destOrd="0" presId="urn:microsoft.com/office/officeart/2005/8/layout/hierarchy1"/>
    <dgm:cxn modelId="{CEC8E02C-1E90-4FB8-A032-D1A91E25E32C}" type="presParOf" srcId="{886871A3-BF7C-470D-82CB-18FDB0B4F274}" destId="{79716578-FE0F-4BE1-9A58-9E2F66E9FEEC}" srcOrd="1" destOrd="0" presId="urn:microsoft.com/office/officeart/2005/8/layout/hierarchy1"/>
    <dgm:cxn modelId="{28D20C54-2CD6-49A8-BD68-AE9442AF95BD}" type="presParOf" srcId="{4D2B902F-4AE0-484B-AF59-935DAD25E219}" destId="{1DFA7F39-BF57-4E57-8E5F-AEE5094C652D}" srcOrd="1" destOrd="0" presId="urn:microsoft.com/office/officeart/2005/8/layout/hierarchy1"/>
    <dgm:cxn modelId="{5A6C2219-2BDB-4212-9296-EFD7489BAAAA}" type="presParOf" srcId="{1D5A0DF9-BE95-47D7-972B-852DFEA5D81C}" destId="{5A615FE8-29A2-4B8E-B6A6-6FD56CCA044A}" srcOrd="4" destOrd="0" presId="urn:microsoft.com/office/officeart/2005/8/layout/hierarchy1"/>
    <dgm:cxn modelId="{DDAEFCF1-5997-45D0-8570-F7F6636526F3}" type="presParOf" srcId="{1D5A0DF9-BE95-47D7-972B-852DFEA5D81C}" destId="{CA9C0FB7-E51F-4CB7-8B35-F1B159644266}" srcOrd="5" destOrd="0" presId="urn:microsoft.com/office/officeart/2005/8/layout/hierarchy1"/>
    <dgm:cxn modelId="{3D6BAFAF-DBEE-4B73-98B5-06830DDE4E33}" type="presParOf" srcId="{CA9C0FB7-E51F-4CB7-8B35-F1B159644266}" destId="{845D7091-B50B-4528-B527-DDB6405D7520}" srcOrd="0" destOrd="0" presId="urn:microsoft.com/office/officeart/2005/8/layout/hierarchy1"/>
    <dgm:cxn modelId="{383C6202-7223-49C1-9911-D43A43418DB9}" type="presParOf" srcId="{845D7091-B50B-4528-B527-DDB6405D7520}" destId="{26203A67-E0B9-4D9A-B21F-5287792BF74A}" srcOrd="0" destOrd="0" presId="urn:microsoft.com/office/officeart/2005/8/layout/hierarchy1"/>
    <dgm:cxn modelId="{F89E29DC-9C73-465B-8765-7F899BC3C6EE}" type="presParOf" srcId="{845D7091-B50B-4528-B527-DDB6405D7520}" destId="{2A10B972-9E8F-4FE6-A2F7-16583F86EE3A}" srcOrd="1" destOrd="0" presId="urn:microsoft.com/office/officeart/2005/8/layout/hierarchy1"/>
    <dgm:cxn modelId="{B6C5F0F8-CDCF-46C9-9FE6-44C2357AC763}" type="presParOf" srcId="{CA9C0FB7-E51F-4CB7-8B35-F1B159644266}" destId="{78CE52E4-972B-43F4-99D6-075676342C08}" srcOrd="1" destOrd="0" presId="urn:microsoft.com/office/officeart/2005/8/layout/hierarchy1"/>
    <dgm:cxn modelId="{876F44A0-B451-4E45-AF9C-0B4A7F5615F6}" type="presParOf" srcId="{78CE52E4-972B-43F4-99D6-075676342C08}" destId="{94683E83-05B0-4E15-8C51-506D01C147A5}" srcOrd="0" destOrd="0" presId="urn:microsoft.com/office/officeart/2005/8/layout/hierarchy1"/>
    <dgm:cxn modelId="{5BCF329C-628C-4483-AB19-F39FF8071629}" type="presParOf" srcId="{78CE52E4-972B-43F4-99D6-075676342C08}" destId="{5F1A860B-0A7D-4F57-B7CD-D6A168D5FBDF}" srcOrd="1" destOrd="0" presId="urn:microsoft.com/office/officeart/2005/8/layout/hierarchy1"/>
    <dgm:cxn modelId="{A916DDE5-246D-4596-8683-BE6685BBA0F5}" type="presParOf" srcId="{5F1A860B-0A7D-4F57-B7CD-D6A168D5FBDF}" destId="{CF4DCCA3-8060-4BAB-9BBB-A1E527295A2A}" srcOrd="0" destOrd="0" presId="urn:microsoft.com/office/officeart/2005/8/layout/hierarchy1"/>
    <dgm:cxn modelId="{5C8E6CC8-291B-4B42-B5A3-3B5265DCF714}" type="presParOf" srcId="{CF4DCCA3-8060-4BAB-9BBB-A1E527295A2A}" destId="{308796C9-6529-4886-A06B-1EC77B260CBA}" srcOrd="0" destOrd="0" presId="urn:microsoft.com/office/officeart/2005/8/layout/hierarchy1"/>
    <dgm:cxn modelId="{E3A4AC2E-2021-457E-8EA4-FDDD59868579}" type="presParOf" srcId="{CF4DCCA3-8060-4BAB-9BBB-A1E527295A2A}" destId="{57200EBF-83CA-4C40-B1C1-473ACA12BA73}" srcOrd="1" destOrd="0" presId="urn:microsoft.com/office/officeart/2005/8/layout/hierarchy1"/>
    <dgm:cxn modelId="{F7330504-E029-4D3F-9F9E-A462506150CC}" type="presParOf" srcId="{5F1A860B-0A7D-4F57-B7CD-D6A168D5FBDF}" destId="{920BF5CB-A139-4E01-A35D-069CE9F6FC7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B4B3FA5-7445-4D93-A211-F591203BEFFB}" type="doc">
      <dgm:prSet loTypeId="urn:microsoft.com/office/officeart/2005/8/layout/hierarchy1" loCatId="hierarchy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uk-UA"/>
        </a:p>
      </dgm:t>
    </dgm:pt>
    <dgm:pt modelId="{95EF96E5-B75B-480E-B157-18168A9591C0}">
      <dgm:prSet phldrT="[Текст]" custT="1"/>
      <dgm:spPr/>
      <dgm:t>
        <a:bodyPr/>
        <a:lstStyle/>
        <a:p>
          <a:r>
            <a:rPr lang="uk-UA" sz="1900" b="1" dirty="0" smtClean="0"/>
            <a:t>Інвестиції</a:t>
          </a:r>
        </a:p>
        <a:p>
          <a:r>
            <a:rPr lang="uk-UA" sz="1400" dirty="0" smtClean="0"/>
            <a:t>відносно терміну інвестування </a:t>
          </a:r>
          <a:endParaRPr lang="uk-UA" sz="1400" dirty="0"/>
        </a:p>
      </dgm:t>
    </dgm:pt>
    <dgm:pt modelId="{4E654F7C-9AE9-43D3-9A23-8F6EC8DED1CC}" type="parTrans" cxnId="{C2875F88-5ED5-4430-A63B-51A1A14A83FB}">
      <dgm:prSet/>
      <dgm:spPr/>
      <dgm:t>
        <a:bodyPr/>
        <a:lstStyle/>
        <a:p>
          <a:endParaRPr lang="uk-UA"/>
        </a:p>
      </dgm:t>
    </dgm:pt>
    <dgm:pt modelId="{15052268-F6A6-426B-B4CC-20FA3C86DDB4}" type="sibTrans" cxnId="{C2875F88-5ED5-4430-A63B-51A1A14A83FB}">
      <dgm:prSet/>
      <dgm:spPr/>
      <dgm:t>
        <a:bodyPr/>
        <a:lstStyle/>
        <a:p>
          <a:endParaRPr lang="uk-UA"/>
        </a:p>
      </dgm:t>
    </dgm:pt>
    <dgm:pt modelId="{736FC346-70DE-426A-9CF2-B9BA3C16CDE5}">
      <dgm:prSet phldrT="[Текст]"/>
      <dgm:spPr/>
      <dgm:t>
        <a:bodyPr/>
        <a:lstStyle/>
        <a:p>
          <a:r>
            <a:rPr lang="uk-UA" b="1" dirty="0" smtClean="0"/>
            <a:t>Короткострокові </a:t>
          </a:r>
          <a:endParaRPr lang="uk-UA" b="1" dirty="0"/>
        </a:p>
      </dgm:t>
    </dgm:pt>
    <dgm:pt modelId="{A2A5EFC5-BA0A-4ACE-8752-11E885C8BDCA}" type="parTrans" cxnId="{A9FE273F-CFC1-4C71-ACD1-45C3927EB460}">
      <dgm:prSet/>
      <dgm:spPr/>
      <dgm:t>
        <a:bodyPr/>
        <a:lstStyle/>
        <a:p>
          <a:endParaRPr lang="uk-UA"/>
        </a:p>
      </dgm:t>
    </dgm:pt>
    <dgm:pt modelId="{733E540A-A855-4F68-8DBE-CCEA39E6BC6C}" type="sibTrans" cxnId="{A9FE273F-CFC1-4C71-ACD1-45C3927EB460}">
      <dgm:prSet/>
      <dgm:spPr/>
      <dgm:t>
        <a:bodyPr/>
        <a:lstStyle/>
        <a:p>
          <a:endParaRPr lang="uk-UA"/>
        </a:p>
      </dgm:t>
    </dgm:pt>
    <dgm:pt modelId="{FF9B26CD-3D0A-4D79-8DDB-1ED429B66585}">
      <dgm:prSet phldrT="[Текст]"/>
      <dgm:spPr/>
      <dgm:t>
        <a:bodyPr/>
        <a:lstStyle/>
        <a:p>
          <a:r>
            <a:rPr lang="uk-UA" dirty="0" smtClean="0"/>
            <a:t>до одного року</a:t>
          </a:r>
          <a:endParaRPr lang="uk-UA" dirty="0"/>
        </a:p>
      </dgm:t>
    </dgm:pt>
    <dgm:pt modelId="{2FEA410A-2E09-4262-AB5A-9F822A33A2B7}" type="parTrans" cxnId="{C59AAAEE-A611-41EA-8D8C-29D4383F3118}">
      <dgm:prSet/>
      <dgm:spPr/>
      <dgm:t>
        <a:bodyPr/>
        <a:lstStyle/>
        <a:p>
          <a:endParaRPr lang="uk-UA"/>
        </a:p>
      </dgm:t>
    </dgm:pt>
    <dgm:pt modelId="{DCEC9AA7-BDF9-4846-B416-9FFDD8754264}" type="sibTrans" cxnId="{C59AAAEE-A611-41EA-8D8C-29D4383F3118}">
      <dgm:prSet/>
      <dgm:spPr/>
      <dgm:t>
        <a:bodyPr/>
        <a:lstStyle/>
        <a:p>
          <a:endParaRPr lang="uk-UA"/>
        </a:p>
      </dgm:t>
    </dgm:pt>
    <dgm:pt modelId="{0075E5D6-FB62-4B44-963D-6778C882D4DF}">
      <dgm:prSet phldrT="[Текст]"/>
      <dgm:spPr/>
      <dgm:t>
        <a:bodyPr/>
        <a:lstStyle/>
        <a:p>
          <a:r>
            <a:rPr lang="uk-UA" b="1" dirty="0" smtClean="0"/>
            <a:t>Середньострокові </a:t>
          </a:r>
          <a:endParaRPr lang="uk-UA" b="1" dirty="0"/>
        </a:p>
      </dgm:t>
    </dgm:pt>
    <dgm:pt modelId="{7568553B-A903-4986-98D5-FE2A58BE33BD}" type="parTrans" cxnId="{8D13371E-2EBD-48DD-906E-C8EB3C4268AE}">
      <dgm:prSet/>
      <dgm:spPr/>
      <dgm:t>
        <a:bodyPr/>
        <a:lstStyle/>
        <a:p>
          <a:endParaRPr lang="uk-UA"/>
        </a:p>
      </dgm:t>
    </dgm:pt>
    <dgm:pt modelId="{826E3B3A-D4E6-4F37-9FF3-3C8FBD480B31}" type="sibTrans" cxnId="{8D13371E-2EBD-48DD-906E-C8EB3C4268AE}">
      <dgm:prSet/>
      <dgm:spPr/>
      <dgm:t>
        <a:bodyPr/>
        <a:lstStyle/>
        <a:p>
          <a:endParaRPr lang="uk-UA"/>
        </a:p>
      </dgm:t>
    </dgm:pt>
    <dgm:pt modelId="{D3516C2E-21AB-4ECB-8BF8-DF57ECE397BE}">
      <dgm:prSet phldrT="[Текст]"/>
      <dgm:spPr/>
      <dgm:t>
        <a:bodyPr/>
        <a:lstStyle/>
        <a:p>
          <a:r>
            <a:rPr lang="uk-UA" dirty="0" smtClean="0"/>
            <a:t>від 1 до 3-х років</a:t>
          </a:r>
          <a:endParaRPr lang="uk-UA" dirty="0"/>
        </a:p>
      </dgm:t>
    </dgm:pt>
    <dgm:pt modelId="{58497F5B-778D-4AB5-934E-2E9B1B7E3D03}" type="parTrans" cxnId="{BF04CC43-401D-416D-B30A-B23C6F00BBF0}">
      <dgm:prSet/>
      <dgm:spPr/>
      <dgm:t>
        <a:bodyPr/>
        <a:lstStyle/>
        <a:p>
          <a:endParaRPr lang="uk-UA"/>
        </a:p>
      </dgm:t>
    </dgm:pt>
    <dgm:pt modelId="{603D0A68-0B82-49DC-A4CE-F78A3B03B88B}" type="sibTrans" cxnId="{BF04CC43-401D-416D-B30A-B23C6F00BBF0}">
      <dgm:prSet/>
      <dgm:spPr/>
      <dgm:t>
        <a:bodyPr/>
        <a:lstStyle/>
        <a:p>
          <a:endParaRPr lang="uk-UA"/>
        </a:p>
      </dgm:t>
    </dgm:pt>
    <dgm:pt modelId="{1D920AA3-E646-47B0-814D-7BC7C3CBAEB8}">
      <dgm:prSet/>
      <dgm:spPr/>
      <dgm:t>
        <a:bodyPr/>
        <a:lstStyle/>
        <a:p>
          <a:r>
            <a:rPr lang="uk-UA" b="1" dirty="0" smtClean="0"/>
            <a:t>Довгострокові </a:t>
          </a:r>
          <a:endParaRPr lang="uk-UA" b="1" dirty="0"/>
        </a:p>
      </dgm:t>
    </dgm:pt>
    <dgm:pt modelId="{213AFA7D-DD93-41B3-901B-C993BD594806}" type="parTrans" cxnId="{C392127D-302C-4994-8D5C-6195C4308E50}">
      <dgm:prSet/>
      <dgm:spPr/>
      <dgm:t>
        <a:bodyPr/>
        <a:lstStyle/>
        <a:p>
          <a:endParaRPr lang="uk-UA"/>
        </a:p>
      </dgm:t>
    </dgm:pt>
    <dgm:pt modelId="{26538AD7-A784-4549-9435-67075EE062A6}" type="sibTrans" cxnId="{C392127D-302C-4994-8D5C-6195C4308E50}">
      <dgm:prSet/>
      <dgm:spPr/>
      <dgm:t>
        <a:bodyPr/>
        <a:lstStyle/>
        <a:p>
          <a:endParaRPr lang="uk-UA"/>
        </a:p>
      </dgm:t>
    </dgm:pt>
    <dgm:pt modelId="{18C1CFED-6BE2-4ADC-8E11-DE299CEE9F5B}">
      <dgm:prSet/>
      <dgm:spPr/>
      <dgm:t>
        <a:bodyPr/>
        <a:lstStyle/>
        <a:p>
          <a:r>
            <a:rPr lang="uk-UA" dirty="0" smtClean="0"/>
            <a:t>більше 3-х років</a:t>
          </a:r>
          <a:endParaRPr lang="uk-UA" dirty="0"/>
        </a:p>
      </dgm:t>
    </dgm:pt>
    <dgm:pt modelId="{1D95D407-7B93-4621-A8FA-1087A2C33F3C}" type="parTrans" cxnId="{8A551DF7-E372-4843-B433-3D701D446D61}">
      <dgm:prSet/>
      <dgm:spPr/>
      <dgm:t>
        <a:bodyPr/>
        <a:lstStyle/>
        <a:p>
          <a:endParaRPr lang="uk-UA"/>
        </a:p>
      </dgm:t>
    </dgm:pt>
    <dgm:pt modelId="{94CB468D-3F89-4B19-980E-9D329E70730D}" type="sibTrans" cxnId="{8A551DF7-E372-4843-B433-3D701D446D61}">
      <dgm:prSet/>
      <dgm:spPr/>
      <dgm:t>
        <a:bodyPr/>
        <a:lstStyle/>
        <a:p>
          <a:endParaRPr lang="uk-UA"/>
        </a:p>
      </dgm:t>
    </dgm:pt>
    <dgm:pt modelId="{E70A9F68-85CB-409B-BE24-2724BCB5EA66}" type="pres">
      <dgm:prSet presAssocID="{8B4B3FA5-7445-4D93-A211-F591203BEFF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uk-UA"/>
        </a:p>
      </dgm:t>
    </dgm:pt>
    <dgm:pt modelId="{592DB2C4-D6ED-477E-B03F-6040CC83C50D}" type="pres">
      <dgm:prSet presAssocID="{95EF96E5-B75B-480E-B157-18168A9591C0}" presName="hierRoot1" presStyleCnt="0"/>
      <dgm:spPr/>
    </dgm:pt>
    <dgm:pt modelId="{152B359E-B3C7-44F8-920C-D344809DE329}" type="pres">
      <dgm:prSet presAssocID="{95EF96E5-B75B-480E-B157-18168A9591C0}" presName="composite" presStyleCnt="0"/>
      <dgm:spPr/>
    </dgm:pt>
    <dgm:pt modelId="{B55EBA6D-2AA4-4109-B0F0-F916E3A8BC6F}" type="pres">
      <dgm:prSet presAssocID="{95EF96E5-B75B-480E-B157-18168A9591C0}" presName="background" presStyleLbl="node0" presStyleIdx="0" presStyleCnt="1"/>
      <dgm:spPr/>
    </dgm:pt>
    <dgm:pt modelId="{8BEDA89B-67B2-4167-8E37-ECDA96B6C55E}" type="pres">
      <dgm:prSet presAssocID="{95EF96E5-B75B-480E-B157-18168A9591C0}" presName="text" presStyleLbl="fgAcc0" presStyleIdx="0" presStyleCnt="1" custLinFactNeighborX="-1423" custLinFactNeighborY="-15278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897EBF89-6893-47AA-96BE-25E703AEF0B0}" type="pres">
      <dgm:prSet presAssocID="{95EF96E5-B75B-480E-B157-18168A9591C0}" presName="hierChild2" presStyleCnt="0"/>
      <dgm:spPr/>
    </dgm:pt>
    <dgm:pt modelId="{BCB7CFB8-5D95-4FA1-82E1-EC2D36AAC339}" type="pres">
      <dgm:prSet presAssocID="{A2A5EFC5-BA0A-4ACE-8752-11E885C8BDCA}" presName="Name10" presStyleLbl="parChTrans1D2" presStyleIdx="0" presStyleCnt="3"/>
      <dgm:spPr/>
      <dgm:t>
        <a:bodyPr/>
        <a:lstStyle/>
        <a:p>
          <a:endParaRPr lang="uk-UA"/>
        </a:p>
      </dgm:t>
    </dgm:pt>
    <dgm:pt modelId="{EB9D31FA-3373-4F70-9F35-1F5FE0DCB528}" type="pres">
      <dgm:prSet presAssocID="{736FC346-70DE-426A-9CF2-B9BA3C16CDE5}" presName="hierRoot2" presStyleCnt="0"/>
      <dgm:spPr/>
    </dgm:pt>
    <dgm:pt modelId="{45607857-1BB4-4523-8088-102141D03CE2}" type="pres">
      <dgm:prSet presAssocID="{736FC346-70DE-426A-9CF2-B9BA3C16CDE5}" presName="composite2" presStyleCnt="0"/>
      <dgm:spPr/>
    </dgm:pt>
    <dgm:pt modelId="{C42C8318-7CEE-4395-9566-D3E907A3EA74}" type="pres">
      <dgm:prSet presAssocID="{736FC346-70DE-426A-9CF2-B9BA3C16CDE5}" presName="background2" presStyleLbl="node2" presStyleIdx="0" presStyleCnt="3"/>
      <dgm:spPr/>
    </dgm:pt>
    <dgm:pt modelId="{54F1AD11-F944-4A8F-8060-54B28F8C3441}" type="pres">
      <dgm:prSet presAssocID="{736FC346-70DE-426A-9CF2-B9BA3C16CDE5}" presName="text2" presStyleLbl="fgAcc2" presStyleIdx="0" presStyleCnt="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E1B795E8-69EF-4CD9-BF72-6BD284806BB7}" type="pres">
      <dgm:prSet presAssocID="{736FC346-70DE-426A-9CF2-B9BA3C16CDE5}" presName="hierChild3" presStyleCnt="0"/>
      <dgm:spPr/>
    </dgm:pt>
    <dgm:pt modelId="{8CF7BE7B-3DF1-4704-A271-758F528EA82F}" type="pres">
      <dgm:prSet presAssocID="{2FEA410A-2E09-4262-AB5A-9F822A33A2B7}" presName="Name17" presStyleLbl="parChTrans1D3" presStyleIdx="0" presStyleCnt="3"/>
      <dgm:spPr/>
      <dgm:t>
        <a:bodyPr/>
        <a:lstStyle/>
        <a:p>
          <a:endParaRPr lang="uk-UA"/>
        </a:p>
      </dgm:t>
    </dgm:pt>
    <dgm:pt modelId="{5B08BCC3-0A88-4963-8F07-460D3226BCC3}" type="pres">
      <dgm:prSet presAssocID="{FF9B26CD-3D0A-4D79-8DDB-1ED429B66585}" presName="hierRoot3" presStyleCnt="0"/>
      <dgm:spPr/>
    </dgm:pt>
    <dgm:pt modelId="{4EA4EEFA-F127-4514-A678-3BD04D3E9960}" type="pres">
      <dgm:prSet presAssocID="{FF9B26CD-3D0A-4D79-8DDB-1ED429B66585}" presName="composite3" presStyleCnt="0"/>
      <dgm:spPr/>
    </dgm:pt>
    <dgm:pt modelId="{68DA4AD7-BD99-4C84-B9C5-6F75223DEFB8}" type="pres">
      <dgm:prSet presAssocID="{FF9B26CD-3D0A-4D79-8DDB-1ED429B66585}" presName="background3" presStyleLbl="node3" presStyleIdx="0" presStyleCnt="3"/>
      <dgm:spPr/>
    </dgm:pt>
    <dgm:pt modelId="{9C4ACAFB-9C23-4D91-BB4B-52B9B76E4787}" type="pres">
      <dgm:prSet presAssocID="{FF9B26CD-3D0A-4D79-8DDB-1ED429B66585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4B7CD849-F93E-4E3F-9762-1E08F7392A46}" type="pres">
      <dgm:prSet presAssocID="{FF9B26CD-3D0A-4D79-8DDB-1ED429B66585}" presName="hierChild4" presStyleCnt="0"/>
      <dgm:spPr/>
    </dgm:pt>
    <dgm:pt modelId="{8BC5ED94-FD37-49E5-84BA-608D5FFDEAFA}" type="pres">
      <dgm:prSet presAssocID="{7568553B-A903-4986-98D5-FE2A58BE33BD}" presName="Name10" presStyleLbl="parChTrans1D2" presStyleIdx="1" presStyleCnt="3"/>
      <dgm:spPr/>
      <dgm:t>
        <a:bodyPr/>
        <a:lstStyle/>
        <a:p>
          <a:endParaRPr lang="uk-UA"/>
        </a:p>
      </dgm:t>
    </dgm:pt>
    <dgm:pt modelId="{C6DDDB95-6CF7-45FC-BBA2-B1077B50914D}" type="pres">
      <dgm:prSet presAssocID="{0075E5D6-FB62-4B44-963D-6778C882D4DF}" presName="hierRoot2" presStyleCnt="0"/>
      <dgm:spPr/>
    </dgm:pt>
    <dgm:pt modelId="{6A4EDA1A-F99A-4C7B-B1CA-BC460BA66B59}" type="pres">
      <dgm:prSet presAssocID="{0075E5D6-FB62-4B44-963D-6778C882D4DF}" presName="composite2" presStyleCnt="0"/>
      <dgm:spPr/>
    </dgm:pt>
    <dgm:pt modelId="{3B1552EC-CF5D-4F4F-BD2F-33CCA826194E}" type="pres">
      <dgm:prSet presAssocID="{0075E5D6-FB62-4B44-963D-6778C882D4DF}" presName="background2" presStyleLbl="node2" presStyleIdx="1" presStyleCnt="3"/>
      <dgm:spPr/>
    </dgm:pt>
    <dgm:pt modelId="{46FC0E5E-B198-4E46-84C9-7D250F48C0C8}" type="pres">
      <dgm:prSet presAssocID="{0075E5D6-FB62-4B44-963D-6778C882D4DF}" presName="text2" presStyleLbl="fgAcc2" presStyleIdx="1" presStyleCnt="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EBF50F1F-AD74-4EF4-9D55-3D4CA9B4922D}" type="pres">
      <dgm:prSet presAssocID="{0075E5D6-FB62-4B44-963D-6778C882D4DF}" presName="hierChild3" presStyleCnt="0"/>
      <dgm:spPr/>
    </dgm:pt>
    <dgm:pt modelId="{D6DD8181-0F82-4AD5-912A-FF0CB0901E1A}" type="pres">
      <dgm:prSet presAssocID="{58497F5B-778D-4AB5-934E-2E9B1B7E3D03}" presName="Name17" presStyleLbl="parChTrans1D3" presStyleIdx="1" presStyleCnt="3"/>
      <dgm:spPr/>
      <dgm:t>
        <a:bodyPr/>
        <a:lstStyle/>
        <a:p>
          <a:endParaRPr lang="uk-UA"/>
        </a:p>
      </dgm:t>
    </dgm:pt>
    <dgm:pt modelId="{65B0E2F5-E019-4339-99F3-9DF552391945}" type="pres">
      <dgm:prSet presAssocID="{D3516C2E-21AB-4ECB-8BF8-DF57ECE397BE}" presName="hierRoot3" presStyleCnt="0"/>
      <dgm:spPr/>
    </dgm:pt>
    <dgm:pt modelId="{EB533987-AE5F-436F-AB7F-6F512CD0DCFE}" type="pres">
      <dgm:prSet presAssocID="{D3516C2E-21AB-4ECB-8BF8-DF57ECE397BE}" presName="composite3" presStyleCnt="0"/>
      <dgm:spPr/>
    </dgm:pt>
    <dgm:pt modelId="{D8C197A3-40E1-4711-96BB-894EE5AA1E68}" type="pres">
      <dgm:prSet presAssocID="{D3516C2E-21AB-4ECB-8BF8-DF57ECE397BE}" presName="background3" presStyleLbl="node3" presStyleIdx="1" presStyleCnt="3"/>
      <dgm:spPr/>
    </dgm:pt>
    <dgm:pt modelId="{DFB85195-BC76-4946-8A45-1A286CE6D5BE}" type="pres">
      <dgm:prSet presAssocID="{D3516C2E-21AB-4ECB-8BF8-DF57ECE397BE}" presName="text3" presStyleLbl="fgAcc3" presStyleIdx="1" presStyleCnt="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3ED56DA8-B732-4DB6-AEEB-2E90A9E9DBAB}" type="pres">
      <dgm:prSet presAssocID="{D3516C2E-21AB-4ECB-8BF8-DF57ECE397BE}" presName="hierChild4" presStyleCnt="0"/>
      <dgm:spPr/>
    </dgm:pt>
    <dgm:pt modelId="{585606FE-B38D-4C68-B0FB-EF036F0B0087}" type="pres">
      <dgm:prSet presAssocID="{213AFA7D-DD93-41B3-901B-C993BD594806}" presName="Name10" presStyleLbl="parChTrans1D2" presStyleIdx="2" presStyleCnt="3"/>
      <dgm:spPr/>
      <dgm:t>
        <a:bodyPr/>
        <a:lstStyle/>
        <a:p>
          <a:endParaRPr lang="uk-UA"/>
        </a:p>
      </dgm:t>
    </dgm:pt>
    <dgm:pt modelId="{F930EF49-831A-4537-A74E-66D07D55BA2F}" type="pres">
      <dgm:prSet presAssocID="{1D920AA3-E646-47B0-814D-7BC7C3CBAEB8}" presName="hierRoot2" presStyleCnt="0"/>
      <dgm:spPr/>
    </dgm:pt>
    <dgm:pt modelId="{DA96878F-B2EC-4E3E-82BE-01106391A887}" type="pres">
      <dgm:prSet presAssocID="{1D920AA3-E646-47B0-814D-7BC7C3CBAEB8}" presName="composite2" presStyleCnt="0"/>
      <dgm:spPr/>
    </dgm:pt>
    <dgm:pt modelId="{0F587387-816A-4C49-8C81-2BB61C12242B}" type="pres">
      <dgm:prSet presAssocID="{1D920AA3-E646-47B0-814D-7BC7C3CBAEB8}" presName="background2" presStyleLbl="node2" presStyleIdx="2" presStyleCnt="3"/>
      <dgm:spPr/>
    </dgm:pt>
    <dgm:pt modelId="{4BF7CAAB-9AA7-4CE7-8EB1-F6D5E56A759B}" type="pres">
      <dgm:prSet presAssocID="{1D920AA3-E646-47B0-814D-7BC7C3CBAEB8}" presName="text2" presStyleLbl="fgAcc2" presStyleIdx="2" presStyleCnt="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B5322287-AAAE-429E-B477-7027F14973E7}" type="pres">
      <dgm:prSet presAssocID="{1D920AA3-E646-47B0-814D-7BC7C3CBAEB8}" presName="hierChild3" presStyleCnt="0"/>
      <dgm:spPr/>
    </dgm:pt>
    <dgm:pt modelId="{D60F3BBE-0587-4683-B937-6D0B4A1946B5}" type="pres">
      <dgm:prSet presAssocID="{1D95D407-7B93-4621-A8FA-1087A2C33F3C}" presName="Name17" presStyleLbl="parChTrans1D3" presStyleIdx="2" presStyleCnt="3"/>
      <dgm:spPr/>
      <dgm:t>
        <a:bodyPr/>
        <a:lstStyle/>
        <a:p>
          <a:endParaRPr lang="uk-UA"/>
        </a:p>
      </dgm:t>
    </dgm:pt>
    <dgm:pt modelId="{A3B9DA85-931A-436C-8683-D51357C544C9}" type="pres">
      <dgm:prSet presAssocID="{18C1CFED-6BE2-4ADC-8E11-DE299CEE9F5B}" presName="hierRoot3" presStyleCnt="0"/>
      <dgm:spPr/>
    </dgm:pt>
    <dgm:pt modelId="{970FE8CA-0F40-4C27-92B1-E91275BA94DE}" type="pres">
      <dgm:prSet presAssocID="{18C1CFED-6BE2-4ADC-8E11-DE299CEE9F5B}" presName="composite3" presStyleCnt="0"/>
      <dgm:spPr/>
    </dgm:pt>
    <dgm:pt modelId="{1E0C3801-E697-43CC-BD53-0708017A3751}" type="pres">
      <dgm:prSet presAssocID="{18C1CFED-6BE2-4ADC-8E11-DE299CEE9F5B}" presName="background3" presStyleLbl="node3" presStyleIdx="2" presStyleCnt="3"/>
      <dgm:spPr/>
    </dgm:pt>
    <dgm:pt modelId="{07C4A761-540A-44F7-858B-554BB7047FD9}" type="pres">
      <dgm:prSet presAssocID="{18C1CFED-6BE2-4ADC-8E11-DE299CEE9F5B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endParaRPr lang="uk-UA"/>
        </a:p>
      </dgm:t>
    </dgm:pt>
    <dgm:pt modelId="{EF09F4C1-2184-4328-96BC-A34B51F6BD8D}" type="pres">
      <dgm:prSet presAssocID="{18C1CFED-6BE2-4ADC-8E11-DE299CEE9F5B}" presName="hierChild4" presStyleCnt="0"/>
      <dgm:spPr/>
    </dgm:pt>
  </dgm:ptLst>
  <dgm:cxnLst>
    <dgm:cxn modelId="{F0CD7E45-1A80-493C-AAD6-569C970CE418}" type="presOf" srcId="{FF9B26CD-3D0A-4D79-8DDB-1ED429B66585}" destId="{9C4ACAFB-9C23-4D91-BB4B-52B9B76E4787}" srcOrd="0" destOrd="0" presId="urn:microsoft.com/office/officeart/2005/8/layout/hierarchy1"/>
    <dgm:cxn modelId="{38065A6A-40A6-4C49-9759-038D98F9ACA5}" type="presOf" srcId="{95EF96E5-B75B-480E-B157-18168A9591C0}" destId="{8BEDA89B-67B2-4167-8E37-ECDA96B6C55E}" srcOrd="0" destOrd="0" presId="urn:microsoft.com/office/officeart/2005/8/layout/hierarchy1"/>
    <dgm:cxn modelId="{C392127D-302C-4994-8D5C-6195C4308E50}" srcId="{95EF96E5-B75B-480E-B157-18168A9591C0}" destId="{1D920AA3-E646-47B0-814D-7BC7C3CBAEB8}" srcOrd="2" destOrd="0" parTransId="{213AFA7D-DD93-41B3-901B-C993BD594806}" sibTransId="{26538AD7-A784-4549-9435-67075EE062A6}"/>
    <dgm:cxn modelId="{500ABF7A-1605-43B1-B373-4FC1CEDF41D8}" type="presOf" srcId="{7568553B-A903-4986-98D5-FE2A58BE33BD}" destId="{8BC5ED94-FD37-49E5-84BA-608D5FFDEAFA}" srcOrd="0" destOrd="0" presId="urn:microsoft.com/office/officeart/2005/8/layout/hierarchy1"/>
    <dgm:cxn modelId="{3F49ADCC-FF13-45E3-985F-58A134AB8803}" type="presOf" srcId="{18C1CFED-6BE2-4ADC-8E11-DE299CEE9F5B}" destId="{07C4A761-540A-44F7-858B-554BB7047FD9}" srcOrd="0" destOrd="0" presId="urn:microsoft.com/office/officeart/2005/8/layout/hierarchy1"/>
    <dgm:cxn modelId="{8B7191DF-710A-469B-86F5-676425FE88FE}" type="presOf" srcId="{213AFA7D-DD93-41B3-901B-C993BD594806}" destId="{585606FE-B38D-4C68-B0FB-EF036F0B0087}" srcOrd="0" destOrd="0" presId="urn:microsoft.com/office/officeart/2005/8/layout/hierarchy1"/>
    <dgm:cxn modelId="{A9FE273F-CFC1-4C71-ACD1-45C3927EB460}" srcId="{95EF96E5-B75B-480E-B157-18168A9591C0}" destId="{736FC346-70DE-426A-9CF2-B9BA3C16CDE5}" srcOrd="0" destOrd="0" parTransId="{A2A5EFC5-BA0A-4ACE-8752-11E885C8BDCA}" sibTransId="{733E540A-A855-4F68-8DBE-CCEA39E6BC6C}"/>
    <dgm:cxn modelId="{D026FBC5-E8E9-43D1-8460-D0451BB9A699}" type="presOf" srcId="{8B4B3FA5-7445-4D93-A211-F591203BEFFB}" destId="{E70A9F68-85CB-409B-BE24-2724BCB5EA66}" srcOrd="0" destOrd="0" presId="urn:microsoft.com/office/officeart/2005/8/layout/hierarchy1"/>
    <dgm:cxn modelId="{B976D4C7-D5CD-4806-8FBC-3AB6B86BBFA7}" type="presOf" srcId="{0075E5D6-FB62-4B44-963D-6778C882D4DF}" destId="{46FC0E5E-B198-4E46-84C9-7D250F48C0C8}" srcOrd="0" destOrd="0" presId="urn:microsoft.com/office/officeart/2005/8/layout/hierarchy1"/>
    <dgm:cxn modelId="{8A551DF7-E372-4843-B433-3D701D446D61}" srcId="{1D920AA3-E646-47B0-814D-7BC7C3CBAEB8}" destId="{18C1CFED-6BE2-4ADC-8E11-DE299CEE9F5B}" srcOrd="0" destOrd="0" parTransId="{1D95D407-7B93-4621-A8FA-1087A2C33F3C}" sibTransId="{94CB468D-3F89-4B19-980E-9D329E70730D}"/>
    <dgm:cxn modelId="{F3719A84-6ABB-45C2-BCE0-0D76D56A6C58}" type="presOf" srcId="{736FC346-70DE-426A-9CF2-B9BA3C16CDE5}" destId="{54F1AD11-F944-4A8F-8060-54B28F8C3441}" srcOrd="0" destOrd="0" presId="urn:microsoft.com/office/officeart/2005/8/layout/hierarchy1"/>
    <dgm:cxn modelId="{E48BCDA1-8894-42FB-AB3C-1010E074A758}" type="presOf" srcId="{D3516C2E-21AB-4ECB-8BF8-DF57ECE397BE}" destId="{DFB85195-BC76-4946-8A45-1A286CE6D5BE}" srcOrd="0" destOrd="0" presId="urn:microsoft.com/office/officeart/2005/8/layout/hierarchy1"/>
    <dgm:cxn modelId="{7B497BF9-5CEC-4F77-93E9-34BCCF300F60}" type="presOf" srcId="{2FEA410A-2E09-4262-AB5A-9F822A33A2B7}" destId="{8CF7BE7B-3DF1-4704-A271-758F528EA82F}" srcOrd="0" destOrd="0" presId="urn:microsoft.com/office/officeart/2005/8/layout/hierarchy1"/>
    <dgm:cxn modelId="{C2875F88-5ED5-4430-A63B-51A1A14A83FB}" srcId="{8B4B3FA5-7445-4D93-A211-F591203BEFFB}" destId="{95EF96E5-B75B-480E-B157-18168A9591C0}" srcOrd="0" destOrd="0" parTransId="{4E654F7C-9AE9-43D3-9A23-8F6EC8DED1CC}" sibTransId="{15052268-F6A6-426B-B4CC-20FA3C86DDB4}"/>
    <dgm:cxn modelId="{25BDB962-BD09-4EC7-8D8F-B2B1BC908947}" type="presOf" srcId="{A2A5EFC5-BA0A-4ACE-8752-11E885C8BDCA}" destId="{BCB7CFB8-5D95-4FA1-82E1-EC2D36AAC339}" srcOrd="0" destOrd="0" presId="urn:microsoft.com/office/officeart/2005/8/layout/hierarchy1"/>
    <dgm:cxn modelId="{BF04CC43-401D-416D-B30A-B23C6F00BBF0}" srcId="{0075E5D6-FB62-4B44-963D-6778C882D4DF}" destId="{D3516C2E-21AB-4ECB-8BF8-DF57ECE397BE}" srcOrd="0" destOrd="0" parTransId="{58497F5B-778D-4AB5-934E-2E9B1B7E3D03}" sibTransId="{603D0A68-0B82-49DC-A4CE-F78A3B03B88B}"/>
    <dgm:cxn modelId="{6A6D9D65-3906-43BB-B4E6-CEA4B6824E46}" type="presOf" srcId="{58497F5B-778D-4AB5-934E-2E9B1B7E3D03}" destId="{D6DD8181-0F82-4AD5-912A-FF0CB0901E1A}" srcOrd="0" destOrd="0" presId="urn:microsoft.com/office/officeart/2005/8/layout/hierarchy1"/>
    <dgm:cxn modelId="{8D13371E-2EBD-48DD-906E-C8EB3C4268AE}" srcId="{95EF96E5-B75B-480E-B157-18168A9591C0}" destId="{0075E5D6-FB62-4B44-963D-6778C882D4DF}" srcOrd="1" destOrd="0" parTransId="{7568553B-A903-4986-98D5-FE2A58BE33BD}" sibTransId="{826E3B3A-D4E6-4F37-9FF3-3C8FBD480B31}"/>
    <dgm:cxn modelId="{C59AAAEE-A611-41EA-8D8C-29D4383F3118}" srcId="{736FC346-70DE-426A-9CF2-B9BA3C16CDE5}" destId="{FF9B26CD-3D0A-4D79-8DDB-1ED429B66585}" srcOrd="0" destOrd="0" parTransId="{2FEA410A-2E09-4262-AB5A-9F822A33A2B7}" sibTransId="{DCEC9AA7-BDF9-4846-B416-9FFDD8754264}"/>
    <dgm:cxn modelId="{EF325E22-A17B-4761-8417-87D9C5B7D798}" type="presOf" srcId="{1D920AA3-E646-47B0-814D-7BC7C3CBAEB8}" destId="{4BF7CAAB-9AA7-4CE7-8EB1-F6D5E56A759B}" srcOrd="0" destOrd="0" presId="urn:microsoft.com/office/officeart/2005/8/layout/hierarchy1"/>
    <dgm:cxn modelId="{0FD63902-8E11-4832-981C-AF63BD974E93}" type="presOf" srcId="{1D95D407-7B93-4621-A8FA-1087A2C33F3C}" destId="{D60F3BBE-0587-4683-B937-6D0B4A1946B5}" srcOrd="0" destOrd="0" presId="urn:microsoft.com/office/officeart/2005/8/layout/hierarchy1"/>
    <dgm:cxn modelId="{B8AC0C85-C719-45E8-8E3F-FC8B139827FE}" type="presParOf" srcId="{E70A9F68-85CB-409B-BE24-2724BCB5EA66}" destId="{592DB2C4-D6ED-477E-B03F-6040CC83C50D}" srcOrd="0" destOrd="0" presId="urn:microsoft.com/office/officeart/2005/8/layout/hierarchy1"/>
    <dgm:cxn modelId="{3D41BD26-7FFD-4CE8-A666-DA6838FA8873}" type="presParOf" srcId="{592DB2C4-D6ED-477E-B03F-6040CC83C50D}" destId="{152B359E-B3C7-44F8-920C-D344809DE329}" srcOrd="0" destOrd="0" presId="urn:microsoft.com/office/officeart/2005/8/layout/hierarchy1"/>
    <dgm:cxn modelId="{7DCBC035-F00F-4708-A299-25B8B280CD9D}" type="presParOf" srcId="{152B359E-B3C7-44F8-920C-D344809DE329}" destId="{B55EBA6D-2AA4-4109-B0F0-F916E3A8BC6F}" srcOrd="0" destOrd="0" presId="urn:microsoft.com/office/officeart/2005/8/layout/hierarchy1"/>
    <dgm:cxn modelId="{CC0AA039-94FC-42F7-96B5-0819613587D3}" type="presParOf" srcId="{152B359E-B3C7-44F8-920C-D344809DE329}" destId="{8BEDA89B-67B2-4167-8E37-ECDA96B6C55E}" srcOrd="1" destOrd="0" presId="urn:microsoft.com/office/officeart/2005/8/layout/hierarchy1"/>
    <dgm:cxn modelId="{27CB5510-12CD-42EC-BEAE-1556C348414F}" type="presParOf" srcId="{592DB2C4-D6ED-477E-B03F-6040CC83C50D}" destId="{897EBF89-6893-47AA-96BE-25E703AEF0B0}" srcOrd="1" destOrd="0" presId="urn:microsoft.com/office/officeart/2005/8/layout/hierarchy1"/>
    <dgm:cxn modelId="{AB92528A-ED88-4588-8B5E-520DFE38D0E5}" type="presParOf" srcId="{897EBF89-6893-47AA-96BE-25E703AEF0B0}" destId="{BCB7CFB8-5D95-4FA1-82E1-EC2D36AAC339}" srcOrd="0" destOrd="0" presId="urn:microsoft.com/office/officeart/2005/8/layout/hierarchy1"/>
    <dgm:cxn modelId="{7AF2170B-71A3-489F-A65D-5D24A385DFD2}" type="presParOf" srcId="{897EBF89-6893-47AA-96BE-25E703AEF0B0}" destId="{EB9D31FA-3373-4F70-9F35-1F5FE0DCB528}" srcOrd="1" destOrd="0" presId="urn:microsoft.com/office/officeart/2005/8/layout/hierarchy1"/>
    <dgm:cxn modelId="{429263E6-600E-4F3C-A472-99C53DAF94A0}" type="presParOf" srcId="{EB9D31FA-3373-4F70-9F35-1F5FE0DCB528}" destId="{45607857-1BB4-4523-8088-102141D03CE2}" srcOrd="0" destOrd="0" presId="urn:microsoft.com/office/officeart/2005/8/layout/hierarchy1"/>
    <dgm:cxn modelId="{552138ED-A80F-408A-882B-F6FBD6C63DEE}" type="presParOf" srcId="{45607857-1BB4-4523-8088-102141D03CE2}" destId="{C42C8318-7CEE-4395-9566-D3E907A3EA74}" srcOrd="0" destOrd="0" presId="urn:microsoft.com/office/officeart/2005/8/layout/hierarchy1"/>
    <dgm:cxn modelId="{580B47CC-8AEB-4897-8A34-BFF7C4B8BDB3}" type="presParOf" srcId="{45607857-1BB4-4523-8088-102141D03CE2}" destId="{54F1AD11-F944-4A8F-8060-54B28F8C3441}" srcOrd="1" destOrd="0" presId="urn:microsoft.com/office/officeart/2005/8/layout/hierarchy1"/>
    <dgm:cxn modelId="{8792D26D-3132-4301-8856-CB6E7971F48A}" type="presParOf" srcId="{EB9D31FA-3373-4F70-9F35-1F5FE0DCB528}" destId="{E1B795E8-69EF-4CD9-BF72-6BD284806BB7}" srcOrd="1" destOrd="0" presId="urn:microsoft.com/office/officeart/2005/8/layout/hierarchy1"/>
    <dgm:cxn modelId="{AA45699A-D651-40BA-BF50-63042FD84529}" type="presParOf" srcId="{E1B795E8-69EF-4CD9-BF72-6BD284806BB7}" destId="{8CF7BE7B-3DF1-4704-A271-758F528EA82F}" srcOrd="0" destOrd="0" presId="urn:microsoft.com/office/officeart/2005/8/layout/hierarchy1"/>
    <dgm:cxn modelId="{405C8488-C92F-47B4-8F75-57476E386438}" type="presParOf" srcId="{E1B795E8-69EF-4CD9-BF72-6BD284806BB7}" destId="{5B08BCC3-0A88-4963-8F07-460D3226BCC3}" srcOrd="1" destOrd="0" presId="urn:microsoft.com/office/officeart/2005/8/layout/hierarchy1"/>
    <dgm:cxn modelId="{FB5FA224-1F78-468E-A0EE-334883F10F9C}" type="presParOf" srcId="{5B08BCC3-0A88-4963-8F07-460D3226BCC3}" destId="{4EA4EEFA-F127-4514-A678-3BD04D3E9960}" srcOrd="0" destOrd="0" presId="urn:microsoft.com/office/officeart/2005/8/layout/hierarchy1"/>
    <dgm:cxn modelId="{876A05F4-5B66-4E7E-B7F5-FB1008BA0669}" type="presParOf" srcId="{4EA4EEFA-F127-4514-A678-3BD04D3E9960}" destId="{68DA4AD7-BD99-4C84-B9C5-6F75223DEFB8}" srcOrd="0" destOrd="0" presId="urn:microsoft.com/office/officeart/2005/8/layout/hierarchy1"/>
    <dgm:cxn modelId="{1082F21F-D0B3-44EC-B30F-7C9E2382D41E}" type="presParOf" srcId="{4EA4EEFA-F127-4514-A678-3BD04D3E9960}" destId="{9C4ACAFB-9C23-4D91-BB4B-52B9B76E4787}" srcOrd="1" destOrd="0" presId="urn:microsoft.com/office/officeart/2005/8/layout/hierarchy1"/>
    <dgm:cxn modelId="{3F1F00FB-02BA-4CD8-8AF0-1EBB34346151}" type="presParOf" srcId="{5B08BCC3-0A88-4963-8F07-460D3226BCC3}" destId="{4B7CD849-F93E-4E3F-9762-1E08F7392A46}" srcOrd="1" destOrd="0" presId="urn:microsoft.com/office/officeart/2005/8/layout/hierarchy1"/>
    <dgm:cxn modelId="{F1EA6555-48B2-4737-82F2-3123453E478F}" type="presParOf" srcId="{897EBF89-6893-47AA-96BE-25E703AEF0B0}" destId="{8BC5ED94-FD37-49E5-84BA-608D5FFDEAFA}" srcOrd="2" destOrd="0" presId="urn:microsoft.com/office/officeart/2005/8/layout/hierarchy1"/>
    <dgm:cxn modelId="{BD1970C7-FA21-4F23-BAF8-2D5191AFAE5D}" type="presParOf" srcId="{897EBF89-6893-47AA-96BE-25E703AEF0B0}" destId="{C6DDDB95-6CF7-45FC-BBA2-B1077B50914D}" srcOrd="3" destOrd="0" presId="urn:microsoft.com/office/officeart/2005/8/layout/hierarchy1"/>
    <dgm:cxn modelId="{B0AC6D43-204C-48D5-AAC0-9DF0EA700C41}" type="presParOf" srcId="{C6DDDB95-6CF7-45FC-BBA2-B1077B50914D}" destId="{6A4EDA1A-F99A-4C7B-B1CA-BC460BA66B59}" srcOrd="0" destOrd="0" presId="urn:microsoft.com/office/officeart/2005/8/layout/hierarchy1"/>
    <dgm:cxn modelId="{CE9D06B9-4CBA-4455-90F2-03CA7B66F919}" type="presParOf" srcId="{6A4EDA1A-F99A-4C7B-B1CA-BC460BA66B59}" destId="{3B1552EC-CF5D-4F4F-BD2F-33CCA826194E}" srcOrd="0" destOrd="0" presId="urn:microsoft.com/office/officeart/2005/8/layout/hierarchy1"/>
    <dgm:cxn modelId="{D7DF350D-21F0-4BFC-9B6D-8FF5BA070B16}" type="presParOf" srcId="{6A4EDA1A-F99A-4C7B-B1CA-BC460BA66B59}" destId="{46FC0E5E-B198-4E46-84C9-7D250F48C0C8}" srcOrd="1" destOrd="0" presId="urn:microsoft.com/office/officeart/2005/8/layout/hierarchy1"/>
    <dgm:cxn modelId="{B2D223E0-88D7-4218-9F4B-14370779EBDE}" type="presParOf" srcId="{C6DDDB95-6CF7-45FC-BBA2-B1077B50914D}" destId="{EBF50F1F-AD74-4EF4-9D55-3D4CA9B4922D}" srcOrd="1" destOrd="0" presId="urn:microsoft.com/office/officeart/2005/8/layout/hierarchy1"/>
    <dgm:cxn modelId="{02009B23-2612-4053-B602-181958C8D425}" type="presParOf" srcId="{EBF50F1F-AD74-4EF4-9D55-3D4CA9B4922D}" destId="{D6DD8181-0F82-4AD5-912A-FF0CB0901E1A}" srcOrd="0" destOrd="0" presId="urn:microsoft.com/office/officeart/2005/8/layout/hierarchy1"/>
    <dgm:cxn modelId="{B25B5003-4363-4E81-8A29-A113966105C0}" type="presParOf" srcId="{EBF50F1F-AD74-4EF4-9D55-3D4CA9B4922D}" destId="{65B0E2F5-E019-4339-99F3-9DF552391945}" srcOrd="1" destOrd="0" presId="urn:microsoft.com/office/officeart/2005/8/layout/hierarchy1"/>
    <dgm:cxn modelId="{03788D7E-DB1F-4633-8AA4-AF5D0683E2F8}" type="presParOf" srcId="{65B0E2F5-E019-4339-99F3-9DF552391945}" destId="{EB533987-AE5F-436F-AB7F-6F512CD0DCFE}" srcOrd="0" destOrd="0" presId="urn:microsoft.com/office/officeart/2005/8/layout/hierarchy1"/>
    <dgm:cxn modelId="{58034C8F-DD29-4DCD-B958-F9AFFA7718AE}" type="presParOf" srcId="{EB533987-AE5F-436F-AB7F-6F512CD0DCFE}" destId="{D8C197A3-40E1-4711-96BB-894EE5AA1E68}" srcOrd="0" destOrd="0" presId="urn:microsoft.com/office/officeart/2005/8/layout/hierarchy1"/>
    <dgm:cxn modelId="{A23C210C-5BB7-45F2-B0A5-618E395B2973}" type="presParOf" srcId="{EB533987-AE5F-436F-AB7F-6F512CD0DCFE}" destId="{DFB85195-BC76-4946-8A45-1A286CE6D5BE}" srcOrd="1" destOrd="0" presId="urn:microsoft.com/office/officeart/2005/8/layout/hierarchy1"/>
    <dgm:cxn modelId="{44545A04-A736-4C62-B4BA-C7BA94641669}" type="presParOf" srcId="{65B0E2F5-E019-4339-99F3-9DF552391945}" destId="{3ED56DA8-B732-4DB6-AEEB-2E90A9E9DBAB}" srcOrd="1" destOrd="0" presId="urn:microsoft.com/office/officeart/2005/8/layout/hierarchy1"/>
    <dgm:cxn modelId="{3F0E0C68-08D6-463D-BCD0-33B511056612}" type="presParOf" srcId="{897EBF89-6893-47AA-96BE-25E703AEF0B0}" destId="{585606FE-B38D-4C68-B0FB-EF036F0B0087}" srcOrd="4" destOrd="0" presId="urn:microsoft.com/office/officeart/2005/8/layout/hierarchy1"/>
    <dgm:cxn modelId="{8108BD33-EE60-4E64-A3C8-CB5F646CB2F7}" type="presParOf" srcId="{897EBF89-6893-47AA-96BE-25E703AEF0B0}" destId="{F930EF49-831A-4537-A74E-66D07D55BA2F}" srcOrd="5" destOrd="0" presId="urn:microsoft.com/office/officeart/2005/8/layout/hierarchy1"/>
    <dgm:cxn modelId="{B97F5BF0-32B4-4AAA-8400-F9321AEA1884}" type="presParOf" srcId="{F930EF49-831A-4537-A74E-66D07D55BA2F}" destId="{DA96878F-B2EC-4E3E-82BE-01106391A887}" srcOrd="0" destOrd="0" presId="urn:microsoft.com/office/officeart/2005/8/layout/hierarchy1"/>
    <dgm:cxn modelId="{0E002256-1125-4A46-BB6E-AEA7AF20E225}" type="presParOf" srcId="{DA96878F-B2EC-4E3E-82BE-01106391A887}" destId="{0F587387-816A-4C49-8C81-2BB61C12242B}" srcOrd="0" destOrd="0" presId="urn:microsoft.com/office/officeart/2005/8/layout/hierarchy1"/>
    <dgm:cxn modelId="{4F77738C-0F69-459E-A51F-091F47595C03}" type="presParOf" srcId="{DA96878F-B2EC-4E3E-82BE-01106391A887}" destId="{4BF7CAAB-9AA7-4CE7-8EB1-F6D5E56A759B}" srcOrd="1" destOrd="0" presId="urn:microsoft.com/office/officeart/2005/8/layout/hierarchy1"/>
    <dgm:cxn modelId="{5435291C-C896-4164-B5E8-11C965CB6635}" type="presParOf" srcId="{F930EF49-831A-4537-A74E-66D07D55BA2F}" destId="{B5322287-AAAE-429E-B477-7027F14973E7}" srcOrd="1" destOrd="0" presId="urn:microsoft.com/office/officeart/2005/8/layout/hierarchy1"/>
    <dgm:cxn modelId="{FB6984D4-C461-44B6-A45F-D4F28F07A960}" type="presParOf" srcId="{B5322287-AAAE-429E-B477-7027F14973E7}" destId="{D60F3BBE-0587-4683-B937-6D0B4A1946B5}" srcOrd="0" destOrd="0" presId="urn:microsoft.com/office/officeart/2005/8/layout/hierarchy1"/>
    <dgm:cxn modelId="{66C83988-9292-48DA-AAD4-C9CC04E169BB}" type="presParOf" srcId="{B5322287-AAAE-429E-B477-7027F14973E7}" destId="{A3B9DA85-931A-436C-8683-D51357C544C9}" srcOrd="1" destOrd="0" presId="urn:microsoft.com/office/officeart/2005/8/layout/hierarchy1"/>
    <dgm:cxn modelId="{92528466-1B5A-4CD9-90D9-EC28FD843324}" type="presParOf" srcId="{A3B9DA85-931A-436C-8683-D51357C544C9}" destId="{970FE8CA-0F40-4C27-92B1-E91275BA94DE}" srcOrd="0" destOrd="0" presId="urn:microsoft.com/office/officeart/2005/8/layout/hierarchy1"/>
    <dgm:cxn modelId="{FE50933F-12C1-44B2-AE46-47F9838DF7F5}" type="presParOf" srcId="{970FE8CA-0F40-4C27-92B1-E91275BA94DE}" destId="{1E0C3801-E697-43CC-BD53-0708017A3751}" srcOrd="0" destOrd="0" presId="urn:microsoft.com/office/officeart/2005/8/layout/hierarchy1"/>
    <dgm:cxn modelId="{210EF450-10B7-47AA-82D5-BB0CAD051CC7}" type="presParOf" srcId="{970FE8CA-0F40-4C27-92B1-E91275BA94DE}" destId="{07C4A761-540A-44F7-858B-554BB7047FD9}" srcOrd="1" destOrd="0" presId="urn:microsoft.com/office/officeart/2005/8/layout/hierarchy1"/>
    <dgm:cxn modelId="{B750585E-8042-4297-A6AA-845DF862D170}" type="presParOf" srcId="{A3B9DA85-931A-436C-8683-D51357C544C9}" destId="{EF09F4C1-2184-4328-96BC-A34B51F6BD8D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6E233BE-0236-46BB-9D0D-277F04D6F2AA}">
      <dsp:nvSpPr>
        <dsp:cNvPr id="0" name=""/>
        <dsp:cNvSpPr/>
      </dsp:nvSpPr>
      <dsp:spPr>
        <a:xfrm>
          <a:off x="6259471" y="3498280"/>
          <a:ext cx="91440" cy="60617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06172"/>
              </a:lnTo>
            </a:path>
          </a:pathLst>
        </a:custGeom>
        <a:noFill/>
        <a:ln w="254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9BD61F-1A3D-4FF1-9276-CFB6E8DB0591}">
      <dsp:nvSpPr>
        <dsp:cNvPr id="0" name=""/>
        <dsp:cNvSpPr/>
      </dsp:nvSpPr>
      <dsp:spPr>
        <a:xfrm>
          <a:off x="3991436" y="1413012"/>
          <a:ext cx="2313755" cy="67522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69513"/>
              </a:lnTo>
              <a:lnTo>
                <a:pt x="2313755" y="469513"/>
              </a:lnTo>
              <a:lnTo>
                <a:pt x="2313755" y="675222"/>
              </a:lnTo>
            </a:path>
          </a:pathLst>
        </a:custGeom>
        <a:noFill/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F4B7F5-ECAD-4AFC-875E-96525E10E9AA}">
      <dsp:nvSpPr>
        <dsp:cNvPr id="0" name=""/>
        <dsp:cNvSpPr/>
      </dsp:nvSpPr>
      <dsp:spPr>
        <a:xfrm>
          <a:off x="1866983" y="3498280"/>
          <a:ext cx="91440" cy="60617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06172"/>
              </a:lnTo>
            </a:path>
          </a:pathLst>
        </a:custGeom>
        <a:noFill/>
        <a:ln w="254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4443F3-79DC-43E9-91F9-45C370E5C5A9}">
      <dsp:nvSpPr>
        <dsp:cNvPr id="0" name=""/>
        <dsp:cNvSpPr/>
      </dsp:nvSpPr>
      <dsp:spPr>
        <a:xfrm>
          <a:off x="1912703" y="1413012"/>
          <a:ext cx="2078732" cy="675222"/>
        </a:xfrm>
        <a:custGeom>
          <a:avLst/>
          <a:gdLst/>
          <a:ahLst/>
          <a:cxnLst/>
          <a:rect l="0" t="0" r="0" b="0"/>
          <a:pathLst>
            <a:path>
              <a:moveTo>
                <a:pt x="2078732" y="0"/>
              </a:moveTo>
              <a:lnTo>
                <a:pt x="2078732" y="469513"/>
              </a:lnTo>
              <a:lnTo>
                <a:pt x="0" y="469513"/>
              </a:lnTo>
              <a:lnTo>
                <a:pt x="0" y="675222"/>
              </a:lnTo>
            </a:path>
          </a:pathLst>
        </a:custGeom>
        <a:noFill/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ACF3688-7F9A-44E6-B7B0-45F4FDDFFB63}">
      <dsp:nvSpPr>
        <dsp:cNvPr id="0" name=""/>
        <dsp:cNvSpPr/>
      </dsp:nvSpPr>
      <dsp:spPr>
        <a:xfrm>
          <a:off x="2881163" y="2965"/>
          <a:ext cx="2220545" cy="1410046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FF43A2-6B32-434F-B19C-4CA132B4E05F}">
      <dsp:nvSpPr>
        <dsp:cNvPr id="0" name=""/>
        <dsp:cNvSpPr/>
      </dsp:nvSpPr>
      <dsp:spPr>
        <a:xfrm>
          <a:off x="3127890" y="237356"/>
          <a:ext cx="2220545" cy="14100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/>
            <a:t>Інвестиції</a:t>
          </a:r>
          <a:endParaRPr lang="uk-UA" sz="2000" b="1" kern="1200" dirty="0"/>
        </a:p>
      </dsp:txBody>
      <dsp:txXfrm>
        <a:off x="3169189" y="278655"/>
        <a:ext cx="2137947" cy="1327448"/>
      </dsp:txXfrm>
    </dsp:sp>
    <dsp:sp modelId="{865F2F0C-AE2E-40B0-9046-4A7213170710}">
      <dsp:nvSpPr>
        <dsp:cNvPr id="0" name=""/>
        <dsp:cNvSpPr/>
      </dsp:nvSpPr>
      <dsp:spPr>
        <a:xfrm>
          <a:off x="802430" y="2088234"/>
          <a:ext cx="2220545" cy="1410046"/>
        </a:xfrm>
        <a:prstGeom prst="roundRect">
          <a:avLst>
            <a:gd name="adj" fmla="val 10000"/>
          </a:avLst>
        </a:prstGeom>
        <a:solidFill>
          <a:schemeClr val="accent1">
            <a:tint val="99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613F63-400B-4AD4-9539-EFEA000298A8}">
      <dsp:nvSpPr>
        <dsp:cNvPr id="0" name=""/>
        <dsp:cNvSpPr/>
      </dsp:nvSpPr>
      <dsp:spPr>
        <a:xfrm>
          <a:off x="1049158" y="2322625"/>
          <a:ext cx="2220545" cy="14100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/>
            <a:t>Реальні</a:t>
          </a:r>
          <a:endParaRPr lang="uk-UA" sz="2000" b="1" kern="1200" dirty="0"/>
        </a:p>
      </dsp:txBody>
      <dsp:txXfrm>
        <a:off x="1090457" y="2363924"/>
        <a:ext cx="2137947" cy="1327448"/>
      </dsp:txXfrm>
    </dsp:sp>
    <dsp:sp modelId="{2DBC7BE6-DFC7-4F3C-B9FD-E143F4934F75}">
      <dsp:nvSpPr>
        <dsp:cNvPr id="0" name=""/>
        <dsp:cNvSpPr/>
      </dsp:nvSpPr>
      <dsp:spPr>
        <a:xfrm>
          <a:off x="442402" y="4104452"/>
          <a:ext cx="2940601" cy="1410046"/>
        </a:xfrm>
        <a:prstGeom prst="roundRect">
          <a:avLst>
            <a:gd name="adj" fmla="val 10000"/>
          </a:avLst>
        </a:prstGeom>
        <a:solidFill>
          <a:schemeClr val="accent1">
            <a:tint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2E5598-A582-41D6-A9C3-1E42A953A60A}">
      <dsp:nvSpPr>
        <dsp:cNvPr id="0" name=""/>
        <dsp:cNvSpPr/>
      </dsp:nvSpPr>
      <dsp:spPr>
        <a:xfrm>
          <a:off x="689130" y="4338843"/>
          <a:ext cx="2940601" cy="14100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вкладення засобів у матеріальні та нематеріальні активи</a:t>
          </a:r>
          <a:endParaRPr lang="uk-UA" sz="2000" kern="1200" dirty="0"/>
        </a:p>
      </dsp:txBody>
      <dsp:txXfrm>
        <a:off x="730429" y="4380142"/>
        <a:ext cx="2858003" cy="1327448"/>
      </dsp:txXfrm>
    </dsp:sp>
    <dsp:sp modelId="{7A078429-6D3A-4468-800E-A70CEEDE9518}">
      <dsp:nvSpPr>
        <dsp:cNvPr id="0" name=""/>
        <dsp:cNvSpPr/>
      </dsp:nvSpPr>
      <dsp:spPr>
        <a:xfrm>
          <a:off x="5194918" y="2088234"/>
          <a:ext cx="2220545" cy="1410046"/>
        </a:xfrm>
        <a:prstGeom prst="roundRect">
          <a:avLst>
            <a:gd name="adj" fmla="val 10000"/>
          </a:avLst>
        </a:prstGeom>
        <a:solidFill>
          <a:schemeClr val="accent1">
            <a:tint val="99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97E6EA-3B23-46C7-8191-6F6ADEE7E84B}">
      <dsp:nvSpPr>
        <dsp:cNvPr id="0" name=""/>
        <dsp:cNvSpPr/>
      </dsp:nvSpPr>
      <dsp:spPr>
        <a:xfrm>
          <a:off x="5441646" y="2322625"/>
          <a:ext cx="2220545" cy="14100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/>
            <a:t>Фінансові</a:t>
          </a:r>
          <a:endParaRPr lang="uk-UA" sz="2000" b="1" kern="1200" dirty="0"/>
        </a:p>
      </dsp:txBody>
      <dsp:txXfrm>
        <a:off x="5482945" y="2363924"/>
        <a:ext cx="2137947" cy="1327448"/>
      </dsp:txXfrm>
    </dsp:sp>
    <dsp:sp modelId="{ACBB4B57-943B-4DCB-BBAE-3BF200A76B83}">
      <dsp:nvSpPr>
        <dsp:cNvPr id="0" name=""/>
        <dsp:cNvSpPr/>
      </dsp:nvSpPr>
      <dsp:spPr>
        <a:xfrm>
          <a:off x="4834890" y="4104452"/>
          <a:ext cx="2940601" cy="1410046"/>
        </a:xfrm>
        <a:prstGeom prst="roundRect">
          <a:avLst>
            <a:gd name="adj" fmla="val 10000"/>
          </a:avLst>
        </a:prstGeom>
        <a:solidFill>
          <a:schemeClr val="accent1">
            <a:tint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4B0264-47B5-42EA-A70D-35383B90CACF}">
      <dsp:nvSpPr>
        <dsp:cNvPr id="0" name=""/>
        <dsp:cNvSpPr/>
      </dsp:nvSpPr>
      <dsp:spPr>
        <a:xfrm>
          <a:off x="5081618" y="4338843"/>
          <a:ext cx="2940601" cy="141004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вкладення коштів у цінні папери, депозити, цільові банківські вклади </a:t>
          </a:r>
          <a:endParaRPr lang="uk-UA" sz="2000" kern="1200" dirty="0"/>
        </a:p>
      </dsp:txBody>
      <dsp:txXfrm>
        <a:off x="5122917" y="4380142"/>
        <a:ext cx="2858003" cy="132744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683E83-05B0-4E15-8C51-506D01C147A5}">
      <dsp:nvSpPr>
        <dsp:cNvPr id="0" name=""/>
        <dsp:cNvSpPr/>
      </dsp:nvSpPr>
      <dsp:spPr>
        <a:xfrm>
          <a:off x="6769417" y="3557991"/>
          <a:ext cx="91440" cy="78894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88942"/>
              </a:lnTo>
            </a:path>
          </a:pathLst>
        </a:custGeom>
        <a:noFill/>
        <a:ln w="254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615FE8-29A2-4B8E-B6A6-6FD56CCA044A}">
      <dsp:nvSpPr>
        <dsp:cNvPr id="0" name=""/>
        <dsp:cNvSpPr/>
      </dsp:nvSpPr>
      <dsp:spPr>
        <a:xfrm>
          <a:off x="4047942" y="1253731"/>
          <a:ext cx="2767195" cy="83450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20085"/>
              </a:lnTo>
              <a:lnTo>
                <a:pt x="2767195" y="620085"/>
              </a:lnTo>
              <a:lnTo>
                <a:pt x="2767195" y="834505"/>
              </a:lnTo>
            </a:path>
          </a:pathLst>
        </a:custGeom>
        <a:noFill/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BDB846-2240-4AF8-B152-C9EA13539B71}">
      <dsp:nvSpPr>
        <dsp:cNvPr id="0" name=""/>
        <dsp:cNvSpPr/>
      </dsp:nvSpPr>
      <dsp:spPr>
        <a:xfrm>
          <a:off x="4002222" y="3557991"/>
          <a:ext cx="91440" cy="76248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62487"/>
              </a:lnTo>
            </a:path>
          </a:pathLst>
        </a:custGeom>
        <a:noFill/>
        <a:ln w="254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38EEEB-F3F1-49F9-B6AD-0A7B890695F3}">
      <dsp:nvSpPr>
        <dsp:cNvPr id="0" name=""/>
        <dsp:cNvSpPr/>
      </dsp:nvSpPr>
      <dsp:spPr>
        <a:xfrm>
          <a:off x="4002222" y="1253731"/>
          <a:ext cx="91440" cy="83450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34505"/>
              </a:lnTo>
            </a:path>
          </a:pathLst>
        </a:custGeom>
        <a:noFill/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71D212-9D7C-4F04-B9C9-03E49C5D952B}">
      <dsp:nvSpPr>
        <dsp:cNvPr id="0" name=""/>
        <dsp:cNvSpPr/>
      </dsp:nvSpPr>
      <dsp:spPr>
        <a:xfrm>
          <a:off x="1121913" y="3557991"/>
          <a:ext cx="91440" cy="76248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762487"/>
              </a:lnTo>
            </a:path>
          </a:pathLst>
        </a:custGeom>
        <a:noFill/>
        <a:ln w="254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567FA6C-D945-4114-962C-6BDD6C0A3507}">
      <dsp:nvSpPr>
        <dsp:cNvPr id="0" name=""/>
        <dsp:cNvSpPr/>
      </dsp:nvSpPr>
      <dsp:spPr>
        <a:xfrm>
          <a:off x="1167633" y="1253731"/>
          <a:ext cx="2880308" cy="834505"/>
        </a:xfrm>
        <a:custGeom>
          <a:avLst/>
          <a:gdLst/>
          <a:ahLst/>
          <a:cxnLst/>
          <a:rect l="0" t="0" r="0" b="0"/>
          <a:pathLst>
            <a:path>
              <a:moveTo>
                <a:pt x="2880308" y="0"/>
              </a:moveTo>
              <a:lnTo>
                <a:pt x="2880308" y="620085"/>
              </a:lnTo>
              <a:lnTo>
                <a:pt x="0" y="620085"/>
              </a:lnTo>
              <a:lnTo>
                <a:pt x="0" y="834505"/>
              </a:lnTo>
            </a:path>
          </a:pathLst>
        </a:custGeom>
        <a:noFill/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AB5235-56CD-497C-96FE-1604BCEB9878}">
      <dsp:nvSpPr>
        <dsp:cNvPr id="0" name=""/>
        <dsp:cNvSpPr/>
      </dsp:nvSpPr>
      <dsp:spPr>
        <a:xfrm>
          <a:off x="2890654" y="-216023"/>
          <a:ext cx="2314575" cy="1469755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B7D292-B289-47F7-969D-108ED5BB867F}">
      <dsp:nvSpPr>
        <dsp:cNvPr id="0" name=""/>
        <dsp:cNvSpPr/>
      </dsp:nvSpPr>
      <dsp:spPr>
        <a:xfrm>
          <a:off x="3147829" y="28292"/>
          <a:ext cx="2314575" cy="14697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300" b="1" kern="1200" dirty="0" smtClean="0"/>
            <a:t>Інвестиції </a:t>
          </a:r>
        </a:p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/>
            <a:t>за регіональною ознакою</a:t>
          </a:r>
          <a:endParaRPr lang="uk-UA" sz="1400" kern="1200" dirty="0"/>
        </a:p>
      </dsp:txBody>
      <dsp:txXfrm>
        <a:off x="3190877" y="71340"/>
        <a:ext cx="2228479" cy="1383659"/>
      </dsp:txXfrm>
    </dsp:sp>
    <dsp:sp modelId="{D034BCC2-76A5-4258-86D4-936F9A67EDC3}">
      <dsp:nvSpPr>
        <dsp:cNvPr id="0" name=""/>
        <dsp:cNvSpPr/>
      </dsp:nvSpPr>
      <dsp:spPr>
        <a:xfrm>
          <a:off x="10346" y="2088236"/>
          <a:ext cx="2314575" cy="1469755"/>
        </a:xfrm>
        <a:prstGeom prst="roundRect">
          <a:avLst>
            <a:gd name="adj" fmla="val 10000"/>
          </a:avLst>
        </a:prstGeom>
        <a:solidFill>
          <a:schemeClr val="accent1">
            <a:tint val="99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D6572D-2356-4FE5-B3D7-9E1B3B200B63}">
      <dsp:nvSpPr>
        <dsp:cNvPr id="0" name=""/>
        <dsp:cNvSpPr/>
      </dsp:nvSpPr>
      <dsp:spPr>
        <a:xfrm>
          <a:off x="267521" y="2332552"/>
          <a:ext cx="2314575" cy="14697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/>
            <a:t>Внутрішні</a:t>
          </a:r>
          <a:endParaRPr lang="uk-UA" sz="2000" b="1" kern="1200" dirty="0"/>
        </a:p>
      </dsp:txBody>
      <dsp:txXfrm>
        <a:off x="310569" y="2375600"/>
        <a:ext cx="2228479" cy="1383659"/>
      </dsp:txXfrm>
    </dsp:sp>
    <dsp:sp modelId="{99C1593A-E3AA-4BB8-9EF6-3D8BA5D2DF08}">
      <dsp:nvSpPr>
        <dsp:cNvPr id="0" name=""/>
        <dsp:cNvSpPr/>
      </dsp:nvSpPr>
      <dsp:spPr>
        <a:xfrm>
          <a:off x="10346" y="4320478"/>
          <a:ext cx="2314575" cy="1469755"/>
        </a:xfrm>
        <a:prstGeom prst="roundRect">
          <a:avLst>
            <a:gd name="adj" fmla="val 10000"/>
          </a:avLst>
        </a:prstGeom>
        <a:solidFill>
          <a:schemeClr val="accent1">
            <a:tint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B9C5E3-A25D-40D9-8C0C-AA036ED3BB4E}">
      <dsp:nvSpPr>
        <dsp:cNvPr id="0" name=""/>
        <dsp:cNvSpPr/>
      </dsp:nvSpPr>
      <dsp:spPr>
        <a:xfrm>
          <a:off x="267521" y="4564795"/>
          <a:ext cx="2314575" cy="14697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інвестиції резидентів всередині країни</a:t>
          </a:r>
          <a:endParaRPr lang="uk-UA" sz="2000" kern="1200" dirty="0"/>
        </a:p>
      </dsp:txBody>
      <dsp:txXfrm>
        <a:off x="310569" y="4607843"/>
        <a:ext cx="2228479" cy="1383659"/>
      </dsp:txXfrm>
    </dsp:sp>
    <dsp:sp modelId="{E24E3B24-E136-42A5-9D13-EE3C807830BF}">
      <dsp:nvSpPr>
        <dsp:cNvPr id="0" name=""/>
        <dsp:cNvSpPr/>
      </dsp:nvSpPr>
      <dsp:spPr>
        <a:xfrm>
          <a:off x="2890654" y="2088236"/>
          <a:ext cx="2314575" cy="1469755"/>
        </a:xfrm>
        <a:prstGeom prst="roundRect">
          <a:avLst>
            <a:gd name="adj" fmla="val 10000"/>
          </a:avLst>
        </a:prstGeom>
        <a:solidFill>
          <a:schemeClr val="accent1">
            <a:tint val="99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62C836-A8DA-4F51-BAAF-29E5112C7396}">
      <dsp:nvSpPr>
        <dsp:cNvPr id="0" name=""/>
        <dsp:cNvSpPr/>
      </dsp:nvSpPr>
      <dsp:spPr>
        <a:xfrm>
          <a:off x="3147829" y="2332552"/>
          <a:ext cx="2314575" cy="14697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/>
            <a:t>Іноземні </a:t>
          </a:r>
          <a:endParaRPr lang="uk-UA" sz="2000" b="1" kern="1200" dirty="0"/>
        </a:p>
      </dsp:txBody>
      <dsp:txXfrm>
        <a:off x="3190877" y="2375600"/>
        <a:ext cx="2228479" cy="1383659"/>
      </dsp:txXfrm>
    </dsp:sp>
    <dsp:sp modelId="{42E73F64-C2C3-49DB-AE7A-8B2C8AC146DE}">
      <dsp:nvSpPr>
        <dsp:cNvPr id="0" name=""/>
        <dsp:cNvSpPr/>
      </dsp:nvSpPr>
      <dsp:spPr>
        <a:xfrm>
          <a:off x="2890654" y="4320478"/>
          <a:ext cx="2314575" cy="1469755"/>
        </a:xfrm>
        <a:prstGeom prst="roundRect">
          <a:avLst>
            <a:gd name="adj" fmla="val 10000"/>
          </a:avLst>
        </a:prstGeom>
        <a:solidFill>
          <a:schemeClr val="accent1">
            <a:tint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716578-FE0F-4BE1-9A58-9E2F66E9FEEC}">
      <dsp:nvSpPr>
        <dsp:cNvPr id="0" name=""/>
        <dsp:cNvSpPr/>
      </dsp:nvSpPr>
      <dsp:spPr>
        <a:xfrm>
          <a:off x="3147829" y="4564795"/>
          <a:ext cx="2314575" cy="14697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вкладення іноземних інвесторів</a:t>
          </a:r>
          <a:endParaRPr lang="uk-UA" sz="2000" kern="1200" dirty="0"/>
        </a:p>
      </dsp:txBody>
      <dsp:txXfrm>
        <a:off x="3190877" y="4607843"/>
        <a:ext cx="2228479" cy="1383659"/>
      </dsp:txXfrm>
    </dsp:sp>
    <dsp:sp modelId="{26203A67-E0B9-4D9A-B21F-5287792BF74A}">
      <dsp:nvSpPr>
        <dsp:cNvPr id="0" name=""/>
        <dsp:cNvSpPr/>
      </dsp:nvSpPr>
      <dsp:spPr>
        <a:xfrm>
          <a:off x="5657849" y="2088236"/>
          <a:ext cx="2314575" cy="1469755"/>
        </a:xfrm>
        <a:prstGeom prst="roundRect">
          <a:avLst>
            <a:gd name="adj" fmla="val 10000"/>
          </a:avLst>
        </a:prstGeom>
        <a:solidFill>
          <a:schemeClr val="accent1">
            <a:tint val="99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A10B972-9E8F-4FE6-A2F7-16583F86EE3A}">
      <dsp:nvSpPr>
        <dsp:cNvPr id="0" name=""/>
        <dsp:cNvSpPr/>
      </dsp:nvSpPr>
      <dsp:spPr>
        <a:xfrm>
          <a:off x="5915024" y="2332552"/>
          <a:ext cx="2314575" cy="14697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smtClean="0"/>
            <a:t>Закордонні </a:t>
          </a:r>
          <a:endParaRPr lang="uk-UA" sz="2000" b="1" kern="1200" dirty="0"/>
        </a:p>
      </dsp:txBody>
      <dsp:txXfrm>
        <a:off x="5958072" y="2375600"/>
        <a:ext cx="2228479" cy="1383659"/>
      </dsp:txXfrm>
    </dsp:sp>
    <dsp:sp modelId="{308796C9-6529-4886-A06B-1EC77B260CBA}">
      <dsp:nvSpPr>
        <dsp:cNvPr id="0" name=""/>
        <dsp:cNvSpPr/>
      </dsp:nvSpPr>
      <dsp:spPr>
        <a:xfrm>
          <a:off x="5657850" y="4346934"/>
          <a:ext cx="2314575" cy="1469755"/>
        </a:xfrm>
        <a:prstGeom prst="roundRect">
          <a:avLst>
            <a:gd name="adj" fmla="val 10000"/>
          </a:avLst>
        </a:prstGeom>
        <a:solidFill>
          <a:schemeClr val="accent1">
            <a:tint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200EBF-83CA-4C40-B1C1-473ACA12BA73}">
      <dsp:nvSpPr>
        <dsp:cNvPr id="0" name=""/>
        <dsp:cNvSpPr/>
      </dsp:nvSpPr>
      <dsp:spPr>
        <a:xfrm>
          <a:off x="5915024" y="4591250"/>
          <a:ext cx="2314575" cy="146975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kern="1200" dirty="0" smtClean="0"/>
            <a:t>вкладення в активи, що знаходяться за межами країни</a:t>
          </a:r>
          <a:endParaRPr lang="uk-UA" sz="2000" kern="1200" dirty="0"/>
        </a:p>
      </dsp:txBody>
      <dsp:txXfrm>
        <a:off x="5958072" y="4634298"/>
        <a:ext cx="2228479" cy="138365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0F3BBE-0587-4683-B937-6D0B4A1946B5}">
      <dsp:nvSpPr>
        <dsp:cNvPr id="0" name=""/>
        <dsp:cNvSpPr/>
      </dsp:nvSpPr>
      <dsp:spPr>
        <a:xfrm>
          <a:off x="6723005" y="3555235"/>
          <a:ext cx="91440" cy="66158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61585"/>
              </a:lnTo>
            </a:path>
          </a:pathLst>
        </a:custGeom>
        <a:noFill/>
        <a:ln w="254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5606FE-B38D-4C68-B0FB-EF036F0B0087}">
      <dsp:nvSpPr>
        <dsp:cNvPr id="0" name=""/>
        <dsp:cNvSpPr/>
      </dsp:nvSpPr>
      <dsp:spPr>
        <a:xfrm>
          <a:off x="3956052" y="1228466"/>
          <a:ext cx="2812673" cy="8822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1541"/>
              </a:lnTo>
              <a:lnTo>
                <a:pt x="2812673" y="671541"/>
              </a:lnTo>
              <a:lnTo>
                <a:pt x="2812673" y="882275"/>
              </a:lnTo>
            </a:path>
          </a:pathLst>
        </a:custGeom>
        <a:noFill/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DD8181-0F82-4AD5-912A-FF0CB0901E1A}">
      <dsp:nvSpPr>
        <dsp:cNvPr id="0" name=""/>
        <dsp:cNvSpPr/>
      </dsp:nvSpPr>
      <dsp:spPr>
        <a:xfrm>
          <a:off x="3942702" y="3555235"/>
          <a:ext cx="91440" cy="66158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61585"/>
              </a:lnTo>
            </a:path>
          </a:pathLst>
        </a:custGeom>
        <a:noFill/>
        <a:ln w="254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C5ED94-FD37-49E5-84BA-608D5FFDEAFA}">
      <dsp:nvSpPr>
        <dsp:cNvPr id="0" name=""/>
        <dsp:cNvSpPr/>
      </dsp:nvSpPr>
      <dsp:spPr>
        <a:xfrm>
          <a:off x="3910332" y="1228466"/>
          <a:ext cx="91440" cy="88227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71541"/>
              </a:lnTo>
              <a:lnTo>
                <a:pt x="78090" y="671541"/>
              </a:lnTo>
              <a:lnTo>
                <a:pt x="78090" y="882275"/>
              </a:lnTo>
            </a:path>
          </a:pathLst>
        </a:custGeom>
        <a:noFill/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F7BE7B-3DF1-4704-A271-758F528EA82F}">
      <dsp:nvSpPr>
        <dsp:cNvPr id="0" name=""/>
        <dsp:cNvSpPr/>
      </dsp:nvSpPr>
      <dsp:spPr>
        <a:xfrm>
          <a:off x="1162399" y="3555235"/>
          <a:ext cx="91440" cy="66158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61585"/>
              </a:lnTo>
            </a:path>
          </a:pathLst>
        </a:custGeom>
        <a:noFill/>
        <a:ln w="254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B7CFB8-5D95-4FA1-82E1-EC2D36AAC339}">
      <dsp:nvSpPr>
        <dsp:cNvPr id="0" name=""/>
        <dsp:cNvSpPr/>
      </dsp:nvSpPr>
      <dsp:spPr>
        <a:xfrm>
          <a:off x="1208119" y="1228466"/>
          <a:ext cx="2747932" cy="882275"/>
        </a:xfrm>
        <a:custGeom>
          <a:avLst/>
          <a:gdLst/>
          <a:ahLst/>
          <a:cxnLst/>
          <a:rect l="0" t="0" r="0" b="0"/>
          <a:pathLst>
            <a:path>
              <a:moveTo>
                <a:pt x="2747932" y="0"/>
              </a:moveTo>
              <a:lnTo>
                <a:pt x="2747932" y="671541"/>
              </a:lnTo>
              <a:lnTo>
                <a:pt x="0" y="671541"/>
              </a:lnTo>
              <a:lnTo>
                <a:pt x="0" y="882275"/>
              </a:lnTo>
            </a:path>
          </a:pathLst>
        </a:custGeom>
        <a:noFill/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5EBA6D-2AA4-4109-B0F0-F916E3A8BC6F}">
      <dsp:nvSpPr>
        <dsp:cNvPr id="0" name=""/>
        <dsp:cNvSpPr/>
      </dsp:nvSpPr>
      <dsp:spPr>
        <a:xfrm>
          <a:off x="2818655" y="-216027"/>
          <a:ext cx="2274793" cy="1444493"/>
        </a:xfrm>
        <a:prstGeom prst="roundRect">
          <a:avLst>
            <a:gd name="adj" fmla="val 10000"/>
          </a:avLst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DA89B-67B2-4167-8E37-ECDA96B6C55E}">
      <dsp:nvSpPr>
        <dsp:cNvPr id="0" name=""/>
        <dsp:cNvSpPr/>
      </dsp:nvSpPr>
      <dsp:spPr>
        <a:xfrm>
          <a:off x="3071410" y="24090"/>
          <a:ext cx="2274793" cy="14444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dirty="0" smtClean="0"/>
            <a:t>Інвестиції</a:t>
          </a:r>
        </a:p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kern="1200" dirty="0" smtClean="0"/>
            <a:t>відносно терміну інвестування </a:t>
          </a:r>
          <a:endParaRPr lang="uk-UA" sz="1400" kern="1200" dirty="0"/>
        </a:p>
      </dsp:txBody>
      <dsp:txXfrm>
        <a:off x="3113718" y="66398"/>
        <a:ext cx="2190177" cy="1359877"/>
      </dsp:txXfrm>
    </dsp:sp>
    <dsp:sp modelId="{C42C8318-7CEE-4395-9566-D3E907A3EA74}">
      <dsp:nvSpPr>
        <dsp:cNvPr id="0" name=""/>
        <dsp:cNvSpPr/>
      </dsp:nvSpPr>
      <dsp:spPr>
        <a:xfrm>
          <a:off x="70723" y="2110742"/>
          <a:ext cx="2274793" cy="1444493"/>
        </a:xfrm>
        <a:prstGeom prst="roundRect">
          <a:avLst>
            <a:gd name="adj" fmla="val 10000"/>
          </a:avLst>
        </a:prstGeom>
        <a:solidFill>
          <a:schemeClr val="accent1">
            <a:tint val="99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F1AD11-F944-4A8F-8060-54B28F8C3441}">
      <dsp:nvSpPr>
        <dsp:cNvPr id="0" name=""/>
        <dsp:cNvSpPr/>
      </dsp:nvSpPr>
      <dsp:spPr>
        <a:xfrm>
          <a:off x="323477" y="2350859"/>
          <a:ext cx="2274793" cy="14444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/>
            <a:t>Короткострокові </a:t>
          </a:r>
          <a:endParaRPr lang="uk-UA" sz="1600" b="1" kern="1200" dirty="0"/>
        </a:p>
      </dsp:txBody>
      <dsp:txXfrm>
        <a:off x="365785" y="2393167"/>
        <a:ext cx="2190177" cy="1359877"/>
      </dsp:txXfrm>
    </dsp:sp>
    <dsp:sp modelId="{68DA4AD7-BD99-4C84-B9C5-6F75223DEFB8}">
      <dsp:nvSpPr>
        <dsp:cNvPr id="0" name=""/>
        <dsp:cNvSpPr/>
      </dsp:nvSpPr>
      <dsp:spPr>
        <a:xfrm>
          <a:off x="70723" y="4216821"/>
          <a:ext cx="2274793" cy="1444493"/>
        </a:xfrm>
        <a:prstGeom prst="roundRect">
          <a:avLst>
            <a:gd name="adj" fmla="val 10000"/>
          </a:avLst>
        </a:prstGeom>
        <a:solidFill>
          <a:schemeClr val="accent1">
            <a:tint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4ACAFB-9C23-4D91-BB4B-52B9B76E4787}">
      <dsp:nvSpPr>
        <dsp:cNvPr id="0" name=""/>
        <dsp:cNvSpPr/>
      </dsp:nvSpPr>
      <dsp:spPr>
        <a:xfrm>
          <a:off x="323477" y="4456938"/>
          <a:ext cx="2274793" cy="14444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/>
            <a:t>до одного року</a:t>
          </a:r>
          <a:endParaRPr lang="uk-UA" sz="1600" kern="1200" dirty="0"/>
        </a:p>
      </dsp:txBody>
      <dsp:txXfrm>
        <a:off x="365785" y="4499246"/>
        <a:ext cx="2190177" cy="1359877"/>
      </dsp:txXfrm>
    </dsp:sp>
    <dsp:sp modelId="{3B1552EC-CF5D-4F4F-BD2F-33CCA826194E}">
      <dsp:nvSpPr>
        <dsp:cNvPr id="0" name=""/>
        <dsp:cNvSpPr/>
      </dsp:nvSpPr>
      <dsp:spPr>
        <a:xfrm>
          <a:off x="2851025" y="2110742"/>
          <a:ext cx="2274793" cy="1444493"/>
        </a:xfrm>
        <a:prstGeom prst="roundRect">
          <a:avLst>
            <a:gd name="adj" fmla="val 10000"/>
          </a:avLst>
        </a:prstGeom>
        <a:solidFill>
          <a:schemeClr val="accent1">
            <a:tint val="99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FC0E5E-B198-4E46-84C9-7D250F48C0C8}">
      <dsp:nvSpPr>
        <dsp:cNvPr id="0" name=""/>
        <dsp:cNvSpPr/>
      </dsp:nvSpPr>
      <dsp:spPr>
        <a:xfrm>
          <a:off x="3103780" y="2350859"/>
          <a:ext cx="2274793" cy="14444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/>
            <a:t>Середньострокові </a:t>
          </a:r>
          <a:endParaRPr lang="uk-UA" sz="1600" b="1" kern="1200" dirty="0"/>
        </a:p>
      </dsp:txBody>
      <dsp:txXfrm>
        <a:off x="3146088" y="2393167"/>
        <a:ext cx="2190177" cy="1359877"/>
      </dsp:txXfrm>
    </dsp:sp>
    <dsp:sp modelId="{D8C197A3-40E1-4711-96BB-894EE5AA1E68}">
      <dsp:nvSpPr>
        <dsp:cNvPr id="0" name=""/>
        <dsp:cNvSpPr/>
      </dsp:nvSpPr>
      <dsp:spPr>
        <a:xfrm>
          <a:off x="2851025" y="4216821"/>
          <a:ext cx="2274793" cy="1444493"/>
        </a:xfrm>
        <a:prstGeom prst="roundRect">
          <a:avLst>
            <a:gd name="adj" fmla="val 10000"/>
          </a:avLst>
        </a:prstGeom>
        <a:solidFill>
          <a:schemeClr val="accent1">
            <a:tint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B85195-BC76-4946-8A45-1A286CE6D5BE}">
      <dsp:nvSpPr>
        <dsp:cNvPr id="0" name=""/>
        <dsp:cNvSpPr/>
      </dsp:nvSpPr>
      <dsp:spPr>
        <a:xfrm>
          <a:off x="3103780" y="4456938"/>
          <a:ext cx="2274793" cy="14444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/>
            <a:t>від 1 до 3-х років</a:t>
          </a:r>
          <a:endParaRPr lang="uk-UA" sz="1600" kern="1200" dirty="0"/>
        </a:p>
      </dsp:txBody>
      <dsp:txXfrm>
        <a:off x="3146088" y="4499246"/>
        <a:ext cx="2190177" cy="1359877"/>
      </dsp:txXfrm>
    </dsp:sp>
    <dsp:sp modelId="{0F587387-816A-4C49-8C81-2BB61C12242B}">
      <dsp:nvSpPr>
        <dsp:cNvPr id="0" name=""/>
        <dsp:cNvSpPr/>
      </dsp:nvSpPr>
      <dsp:spPr>
        <a:xfrm>
          <a:off x="5631328" y="2110742"/>
          <a:ext cx="2274793" cy="1444493"/>
        </a:xfrm>
        <a:prstGeom prst="roundRect">
          <a:avLst>
            <a:gd name="adj" fmla="val 10000"/>
          </a:avLst>
        </a:prstGeom>
        <a:solidFill>
          <a:schemeClr val="accent1">
            <a:tint val="99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F7CAAB-9AA7-4CE7-8EB1-F6D5E56A759B}">
      <dsp:nvSpPr>
        <dsp:cNvPr id="0" name=""/>
        <dsp:cNvSpPr/>
      </dsp:nvSpPr>
      <dsp:spPr>
        <a:xfrm>
          <a:off x="5884083" y="2350859"/>
          <a:ext cx="2274793" cy="14444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dirty="0" smtClean="0"/>
            <a:t>Довгострокові </a:t>
          </a:r>
          <a:endParaRPr lang="uk-UA" sz="1600" b="1" kern="1200" dirty="0"/>
        </a:p>
      </dsp:txBody>
      <dsp:txXfrm>
        <a:off x="5926391" y="2393167"/>
        <a:ext cx="2190177" cy="1359877"/>
      </dsp:txXfrm>
    </dsp:sp>
    <dsp:sp modelId="{1E0C3801-E697-43CC-BD53-0708017A3751}">
      <dsp:nvSpPr>
        <dsp:cNvPr id="0" name=""/>
        <dsp:cNvSpPr/>
      </dsp:nvSpPr>
      <dsp:spPr>
        <a:xfrm>
          <a:off x="5631328" y="4216821"/>
          <a:ext cx="2274793" cy="1444493"/>
        </a:xfrm>
        <a:prstGeom prst="roundRect">
          <a:avLst>
            <a:gd name="adj" fmla="val 10000"/>
          </a:avLst>
        </a:prstGeom>
        <a:solidFill>
          <a:schemeClr val="accent1">
            <a:tint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C4A761-540A-44F7-858B-554BB7047FD9}">
      <dsp:nvSpPr>
        <dsp:cNvPr id="0" name=""/>
        <dsp:cNvSpPr/>
      </dsp:nvSpPr>
      <dsp:spPr>
        <a:xfrm>
          <a:off x="5884083" y="4456938"/>
          <a:ext cx="2274793" cy="144449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/>
            <a:t>більше 3-х років</a:t>
          </a:r>
          <a:endParaRPr lang="uk-UA" sz="1600" kern="1200" dirty="0"/>
        </a:p>
      </dsp:txBody>
      <dsp:txXfrm>
        <a:off x="5926391" y="4499246"/>
        <a:ext cx="2190177" cy="13598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B4C71EC6-210F-42DE-9C53-41977AD35B3D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B4C71EC6-210F-42DE-9C53-41977AD35B3D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B4C71EC6-210F-42DE-9C53-41977AD35B3D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01.03.2015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908720"/>
            <a:ext cx="8062912" cy="1470025"/>
          </a:xfrm>
        </p:spPr>
        <p:txBody>
          <a:bodyPr>
            <a:normAutofit fontScale="90000"/>
          </a:bodyPr>
          <a:lstStyle/>
          <a:p>
            <a:r>
              <a:rPr lang="uk-UA" cap="all" dirty="0">
                <a:effectLst/>
              </a:rPr>
              <a:t>Моделювання інвестиційних </a:t>
            </a:r>
            <a:r>
              <a:rPr lang="en-US" cap="all" dirty="0" smtClean="0">
                <a:effectLst/>
              </a:rPr>
              <a:t/>
            </a:r>
            <a:br>
              <a:rPr lang="en-US" cap="all" dirty="0" smtClean="0">
                <a:effectLst/>
              </a:rPr>
            </a:br>
            <a:r>
              <a:rPr lang="uk-UA" cap="all" dirty="0" smtClean="0">
                <a:effectLst/>
              </a:rPr>
              <a:t>процесів </a:t>
            </a:r>
            <a:r>
              <a:rPr lang="uk-UA" cap="all" dirty="0">
                <a:effectLst/>
              </a:rPr>
              <a:t>в </a:t>
            </a:r>
            <a:r>
              <a:rPr lang="uk-UA" cap="all" dirty="0" smtClean="0">
                <a:effectLst/>
              </a:rPr>
              <a:t>Україні</a:t>
            </a: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3861048"/>
            <a:ext cx="8062912" cy="1752600"/>
          </a:xfrm>
        </p:spPr>
        <p:txBody>
          <a:bodyPr/>
          <a:lstStyle/>
          <a:p>
            <a:r>
              <a:rPr lang="uk-UA" dirty="0" err="1"/>
              <a:t>Липовецький</a:t>
            </a:r>
            <a:r>
              <a:rPr lang="uk-UA" dirty="0"/>
              <a:t> Б.Г.,</a:t>
            </a:r>
          </a:p>
          <a:p>
            <a:r>
              <a:rPr lang="ru-RU" dirty="0"/>
              <a:t>студент </a:t>
            </a:r>
            <a:r>
              <a:rPr lang="uk-UA" dirty="0"/>
              <a:t>І</a:t>
            </a:r>
            <a:r>
              <a:rPr lang="en-US" dirty="0"/>
              <a:t>I</a:t>
            </a:r>
            <a:r>
              <a:rPr lang="uk-UA" dirty="0"/>
              <a:t>І </a:t>
            </a:r>
            <a:r>
              <a:rPr lang="ru-RU" dirty="0"/>
              <a:t>курсу</a:t>
            </a:r>
            <a:r>
              <a:rPr lang="uk-UA" dirty="0"/>
              <a:t>,факультету ЕІ, </a:t>
            </a:r>
          </a:p>
          <a:p>
            <a:r>
              <a:rPr lang="uk-UA" dirty="0"/>
              <a:t>ХНЕУ ім. Семена </a:t>
            </a:r>
            <a:r>
              <a:rPr lang="uk-UA" dirty="0" err="1"/>
              <a:t>Кузнеця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189714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7864" y="2348880"/>
            <a:ext cx="8136904" cy="230425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200" dirty="0"/>
              <a:t>всі види майнових та інтелектуальних цінностей, що вкладаються в об'єкти підприємницької та інших видів діяльності, в результаті якої створюється прибуток або досягається соціальний ефект</a:t>
            </a:r>
            <a:r>
              <a:rPr lang="uk-UA" sz="2200" dirty="0" smtClean="0"/>
              <a:t>.</a:t>
            </a:r>
            <a:endParaRPr lang="uk-UA" sz="22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766602" y="620688"/>
            <a:ext cx="3672408" cy="79208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600" b="1" dirty="0">
                <a:solidFill>
                  <a:schemeClr val="accent1"/>
                </a:solidFill>
              </a:rPr>
              <a:t>Інвестиції</a:t>
            </a:r>
          </a:p>
        </p:txBody>
      </p:sp>
      <p:sp>
        <p:nvSpPr>
          <p:cNvPr id="6" name="Стрелка вниз 5"/>
          <p:cNvSpPr/>
          <p:nvPr/>
        </p:nvSpPr>
        <p:spPr>
          <a:xfrm>
            <a:off x="4297683" y="1585294"/>
            <a:ext cx="617266" cy="504056"/>
          </a:xfrm>
          <a:prstGeom prst="down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21044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699921"/>
              </p:ext>
            </p:extLst>
          </p:nvPr>
        </p:nvGraphicFramePr>
        <p:xfrm>
          <a:off x="457200" y="692696"/>
          <a:ext cx="8229600" cy="576207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4324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7598331"/>
              </p:ext>
            </p:extLst>
          </p:nvPr>
        </p:nvGraphicFramePr>
        <p:xfrm>
          <a:off x="457200" y="332656"/>
          <a:ext cx="8229600" cy="61221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40401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353290"/>
              </p:ext>
            </p:extLst>
          </p:nvPr>
        </p:nvGraphicFramePr>
        <p:xfrm>
          <a:off x="457200" y="548680"/>
          <a:ext cx="8229600" cy="59060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57760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7864" y="2348880"/>
            <a:ext cx="8136904" cy="18002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/>
              <a:t>охоплюють не тільки вкладення в основний капітал, а і витрати на інші необхідні матеріальні активи, капітальний ремонт, нематеріальні </a:t>
            </a:r>
            <a:r>
              <a:rPr lang="uk-UA" sz="2400" dirty="0" smtClean="0"/>
              <a:t>активи.</a:t>
            </a:r>
            <a:endParaRPr lang="uk-UA" sz="22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907704" y="620688"/>
            <a:ext cx="5544616" cy="79208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solidFill>
                  <a:schemeClr val="accent1"/>
                </a:solidFill>
              </a:rPr>
              <a:t>Капітальні інвестиції</a:t>
            </a:r>
            <a:endParaRPr lang="uk-UA" sz="2600" b="1" dirty="0">
              <a:solidFill>
                <a:schemeClr val="accent1"/>
              </a:solidFill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4297683" y="1585294"/>
            <a:ext cx="617266" cy="504056"/>
          </a:xfrm>
          <a:prstGeom prst="down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37864" y="4653136"/>
            <a:ext cx="8136904" cy="122413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dirty="0"/>
              <a:t>Показники динаміки капітальних інвестицій дозволяють досить точно визначити тенденцію розвитку інвестиційних </a:t>
            </a:r>
            <a:r>
              <a:rPr lang="uk-UA" sz="2400" dirty="0" smtClean="0"/>
              <a:t>процесів.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862269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3204" y="5445224"/>
            <a:ext cx="8229600" cy="865568"/>
          </a:xfrm>
        </p:spPr>
        <p:txBody>
          <a:bodyPr>
            <a:normAutofit fontScale="92500" lnSpcReduction="10000"/>
          </a:bodyPr>
          <a:lstStyle/>
          <a:p>
            <a:pPr marL="64008" indent="0" algn="ctr">
              <a:buNone/>
            </a:pPr>
            <a:r>
              <a:rPr lang="ru-RU" dirty="0"/>
              <a:t>Дина</a:t>
            </a:r>
            <a:r>
              <a:rPr lang="uk-UA" dirty="0" err="1"/>
              <a:t>міка</a:t>
            </a:r>
            <a:r>
              <a:rPr lang="uk-UA" dirty="0"/>
              <a:t> обсягу капітальних інвестицій (щоквартальні показники)</a:t>
            </a:r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 l="9455" t="15341" r="37820" b="14773"/>
          <a:stretch>
            <a:fillRect/>
          </a:stretch>
        </p:blipFill>
        <p:spPr>
          <a:xfrm>
            <a:off x="1835696" y="1340768"/>
            <a:ext cx="5544616" cy="3672408"/>
          </a:xfrm>
          <a:prstGeom prst="rect">
            <a:avLst/>
          </a:prstGeom>
          <a:ln w="28575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02774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45224"/>
            <a:ext cx="8229600" cy="1009584"/>
          </a:xfrm>
        </p:spPr>
        <p:txBody>
          <a:bodyPr>
            <a:normAutofit/>
          </a:bodyPr>
          <a:lstStyle/>
          <a:p>
            <a:pPr marL="64008" indent="0" algn="ctr">
              <a:buNone/>
            </a:pPr>
            <a:r>
              <a:rPr lang="uk-UA" sz="2800" dirty="0"/>
              <a:t>Графічне зображення </a:t>
            </a:r>
            <a:r>
              <a:rPr lang="uk-UA" sz="2800" dirty="0" err="1"/>
              <a:t>трендово-циклічної</a:t>
            </a:r>
            <a:r>
              <a:rPr lang="uk-UA" sz="2800" dirty="0"/>
              <a:t> </a:t>
            </a:r>
            <a:r>
              <a:rPr lang="ru-RU" sz="2800" dirty="0" err="1" smtClean="0"/>
              <a:t>складово</a:t>
            </a:r>
            <a:r>
              <a:rPr lang="uk-UA" sz="2800" dirty="0" smtClean="0"/>
              <a:t>ї</a:t>
            </a:r>
            <a:endParaRPr lang="uk-UA" sz="2800" dirty="0"/>
          </a:p>
        </p:txBody>
      </p:sp>
      <p:pic>
        <p:nvPicPr>
          <p:cNvPr id="4" name="Рисунок 3"/>
          <p:cNvPicPr/>
          <p:nvPr/>
        </p:nvPicPr>
        <p:blipFill rotWithShape="1">
          <a:blip r:embed="rId2"/>
          <a:srcRect l="8945" t="14254" r="37567" b="15738"/>
          <a:stretch/>
        </p:blipFill>
        <p:spPr bwMode="auto">
          <a:xfrm>
            <a:off x="1835696" y="1268760"/>
            <a:ext cx="5688632" cy="3744416"/>
          </a:xfrm>
          <a:prstGeom prst="rect">
            <a:avLst/>
          </a:prstGeom>
          <a:ln w="28575">
            <a:solidFill>
              <a:schemeClr val="accent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665992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uk-UA" sz="3000" dirty="0">
                <a:effectLst/>
              </a:rPr>
              <a:t>Поквартальний </a:t>
            </a:r>
            <a:r>
              <a:rPr lang="uk-UA" sz="3000" dirty="0" smtClean="0">
                <a:effectLst/>
              </a:rPr>
              <a:t>прогноз </a:t>
            </a:r>
            <a:r>
              <a:rPr lang="uk-UA" sz="3000" dirty="0">
                <a:effectLst/>
              </a:rPr>
              <a:t>капітальних інвестицій </a:t>
            </a:r>
            <a:r>
              <a:rPr lang="uk-UA" sz="3000" dirty="0" smtClean="0">
                <a:effectLst/>
              </a:rPr>
              <a:t> </a:t>
            </a:r>
            <a:r>
              <a:rPr lang="uk-UA" sz="3000" dirty="0">
                <a:effectLst/>
              </a:rPr>
              <a:t>на 2015 </a:t>
            </a:r>
            <a:r>
              <a:rPr lang="uk-UA" sz="3000" dirty="0" smtClean="0">
                <a:effectLst/>
              </a:rPr>
              <a:t>рік</a:t>
            </a:r>
            <a:endParaRPr lang="uk-UA" sz="30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5752264"/>
              </p:ext>
            </p:extLst>
          </p:nvPr>
        </p:nvGraphicFramePr>
        <p:xfrm>
          <a:off x="899592" y="2276872"/>
          <a:ext cx="7488830" cy="2592288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1497766"/>
                <a:gridCol w="1497766"/>
                <a:gridCol w="1497766"/>
                <a:gridCol w="1497766"/>
                <a:gridCol w="1497766"/>
              </a:tblGrid>
              <a:tr h="8640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Фактор часу (</a:t>
                      </a:r>
                      <a:r>
                        <a:rPr lang="en-US" sz="1200" dirty="0">
                          <a:effectLst/>
                        </a:rPr>
                        <a:t>t</a:t>
                      </a:r>
                      <a:r>
                        <a:rPr lang="uk-UA" sz="1200" dirty="0">
                          <a:effectLst/>
                        </a:rPr>
                        <a:t>)</a:t>
                      </a:r>
                      <a:endParaRPr lang="uk-UA" sz="11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Трендова складова (</a:t>
                      </a:r>
                      <a:r>
                        <a:rPr lang="en-US" sz="1200">
                          <a:effectLst/>
                        </a:rPr>
                        <a:t>T</a:t>
                      </a:r>
                      <a:r>
                        <a:rPr lang="uk-UA" sz="1200">
                          <a:effectLst/>
                        </a:rPr>
                        <a:t>)</a:t>
                      </a:r>
                      <a:endParaRPr lang="uk-UA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Циклічна складова (</a:t>
                      </a:r>
                      <a:r>
                        <a:rPr lang="en-US" sz="1200" dirty="0">
                          <a:effectLst/>
                        </a:rPr>
                        <a:t>C</a:t>
                      </a:r>
                      <a:r>
                        <a:rPr lang="uk-UA" sz="1200" dirty="0">
                          <a:effectLst/>
                        </a:rPr>
                        <a:t>)</a:t>
                      </a:r>
                      <a:endParaRPr lang="uk-UA" sz="11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Сезонна складова (</a:t>
                      </a:r>
                      <a:r>
                        <a:rPr lang="en-US" sz="1200">
                          <a:effectLst/>
                        </a:rPr>
                        <a:t>S</a:t>
                      </a:r>
                      <a:r>
                        <a:rPr lang="uk-UA" sz="1200">
                          <a:effectLst/>
                        </a:rPr>
                        <a:t>)</a:t>
                      </a:r>
                      <a:endParaRPr lang="uk-UA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Прогноз</a:t>
                      </a:r>
                      <a:endParaRPr lang="uk-UA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2015 (1)</a:t>
                      </a:r>
                      <a:endParaRPr lang="uk-UA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70822,99</a:t>
                      </a:r>
                      <a:endParaRPr lang="uk-UA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0,947693</a:t>
                      </a:r>
                      <a:endParaRPr lang="uk-UA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58,2922</a:t>
                      </a:r>
                      <a:endParaRPr lang="uk-UA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39124,83</a:t>
                      </a:r>
                      <a:endParaRPr lang="uk-UA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2015 (2)</a:t>
                      </a:r>
                      <a:endParaRPr lang="uk-UA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67572,82</a:t>
                      </a:r>
                      <a:endParaRPr lang="uk-UA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0,89199</a:t>
                      </a:r>
                      <a:endParaRPr lang="uk-UA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73,4055</a:t>
                      </a:r>
                      <a:endParaRPr lang="uk-UA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44244,62</a:t>
                      </a:r>
                      <a:endParaRPr lang="uk-UA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2015 (3)</a:t>
                      </a:r>
                      <a:endParaRPr lang="uk-UA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63460,13</a:t>
                      </a:r>
                      <a:endParaRPr lang="uk-UA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0,850877</a:t>
                      </a:r>
                      <a:endParaRPr lang="uk-UA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94,9295</a:t>
                      </a:r>
                      <a:endParaRPr lang="uk-UA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51258,87</a:t>
                      </a:r>
                      <a:endParaRPr lang="uk-UA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2015 (4)</a:t>
                      </a:r>
                      <a:endParaRPr lang="uk-UA" sz="11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58420,22</a:t>
                      </a:r>
                      <a:endParaRPr lang="uk-UA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0,858061</a:t>
                      </a:r>
                      <a:endParaRPr lang="uk-UA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>
                          <a:effectLst/>
                        </a:rPr>
                        <a:t>173,3728</a:t>
                      </a:r>
                      <a:endParaRPr lang="uk-UA" sz="110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uk-UA" sz="1200" dirty="0">
                          <a:effectLst/>
                        </a:rPr>
                        <a:t>86908,45</a:t>
                      </a:r>
                      <a:endParaRPr lang="uk-UA" sz="1100" dirty="0">
                        <a:effectLst/>
                        <a:latin typeface="Calibri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756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399032"/>
          </a:xfrm>
        </p:spPr>
        <p:txBody>
          <a:bodyPr/>
          <a:lstStyle/>
          <a:p>
            <a:pPr algn="ctr"/>
            <a:r>
              <a:rPr lang="uk-UA" dirty="0" smtClean="0"/>
              <a:t>Дякую за увагу!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220431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26</TotalTime>
  <Words>224</Words>
  <Application>Microsoft Office PowerPoint</Application>
  <PresentationFormat>Экран (4:3)</PresentationFormat>
  <Paragraphs>59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Яркая</vt:lpstr>
      <vt:lpstr>Моделювання інвестиційних  процесів в Україні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Поквартальний прогноз капітальних інвестицій  на 2015 рік</vt:lpstr>
      <vt:lpstr>Дякую за увагу!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Моделювання інвестиційних  процесів в Україні</dc:title>
  <dc:creator>User</dc:creator>
  <cp:lastModifiedBy>Student</cp:lastModifiedBy>
  <cp:revision>6</cp:revision>
  <dcterms:created xsi:type="dcterms:W3CDTF">2015-03-01T18:14:23Z</dcterms:created>
  <dcterms:modified xsi:type="dcterms:W3CDTF">2015-03-01T19:16:29Z</dcterms:modified>
</cp:coreProperties>
</file>