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66" r:id="rId1"/>
  </p:sldMasterIdLst>
  <p:sldIdLst>
    <p:sldId id="256" r:id="rId2"/>
    <p:sldId id="257" r:id="rId3"/>
    <p:sldId id="258" r:id="rId4"/>
    <p:sldId id="259" r:id="rId5"/>
    <p:sldId id="264" r:id="rId6"/>
    <p:sldId id="268" r:id="rId7"/>
    <p:sldId id="265" r:id="rId8"/>
    <p:sldId id="266" r:id="rId9"/>
    <p:sldId id="267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3752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907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8388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691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9886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6233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73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2043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531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851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1704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4891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564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9057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059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0271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711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586B75A-687E-405C-8A0B-8D00578BA2C3}" type="datetimeFigureOut">
              <a:rPr lang="en-US" smtClean="0"/>
              <a:pPr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14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  <p:sldLayoutId id="2147483978" r:id="rId12"/>
    <p:sldLayoutId id="2147483979" r:id="rId13"/>
    <p:sldLayoutId id="2147483980" r:id="rId14"/>
    <p:sldLayoutId id="2147483981" r:id="rId15"/>
    <p:sldLayoutId id="2147483982" r:id="rId16"/>
    <p:sldLayoutId id="2147483983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ru.wikipedia.org/wiki/%D0%A4%D0%B0%D0%B9%D0%BB:EOQ.jpg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8586" y="1601524"/>
            <a:ext cx="7469747" cy="2093956"/>
          </a:xfrm>
        </p:spPr>
        <p:txBody>
          <a:bodyPr>
            <a:noAutofit/>
          </a:bodyPr>
          <a:lstStyle/>
          <a:p>
            <a:r>
              <a:rPr lang="ru-RU" sz="3600" dirty="0"/>
              <a:t>МУЛЬТИАГЕНТНАЯ МОДЕЛЬ УПРАВЛЕНИЯ ВЗАИМОСВЯЗЯМИ В </a:t>
            </a:r>
            <a:r>
              <a:rPr lang="ru-RU" sz="3200" dirty="0"/>
              <a:t>ДИНАМИЧЕСКОЙ</a:t>
            </a:r>
            <a:r>
              <a:rPr lang="ru-RU" sz="3600" dirty="0"/>
              <a:t> ЦЕПИ </a:t>
            </a:r>
            <a:r>
              <a:rPr lang="ru-RU" sz="3600" dirty="0" smtClean="0"/>
              <a:t>ПОСТАВОК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17454" y="3500903"/>
            <a:ext cx="5236550" cy="1469625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Трухан Марина Юриевна </a:t>
            </a:r>
          </a:p>
          <a:p>
            <a:pPr algn="r"/>
            <a:r>
              <a:rPr lang="ru-RU" dirty="0" smtClean="0"/>
              <a:t>студентка </a:t>
            </a:r>
            <a:r>
              <a:rPr lang="ru-RU" dirty="0"/>
              <a:t>3 курсу</a:t>
            </a:r>
          </a:p>
          <a:p>
            <a:pPr algn="r"/>
            <a:r>
              <a:rPr lang="ru-RU" dirty="0"/>
              <a:t>факультета </a:t>
            </a:r>
            <a:r>
              <a:rPr lang="ru-RU" dirty="0" smtClean="0"/>
              <a:t>Экономической информатики</a:t>
            </a:r>
            <a:endParaRPr lang="ru-RU" dirty="0"/>
          </a:p>
          <a:p>
            <a:pPr algn="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99018" y="648299"/>
            <a:ext cx="87939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Харьковский национальный экономический университет имени Семена Кузнеца</a:t>
            </a:r>
          </a:p>
        </p:txBody>
      </p:sp>
      <p:pic>
        <p:nvPicPr>
          <p:cNvPr id="3074" name="Picture 2" descr="http://www.hneu.edu.ua/web/themes/hneu/images/header/header-down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81" y="1048409"/>
            <a:ext cx="1870758" cy="184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ekhneu.org.ua/sites/default/files/u18/emblema_spmses_2013_1000px_prozrachnyy_f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9580" y="1048409"/>
            <a:ext cx="1831416" cy="184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119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9564" y="2428472"/>
            <a:ext cx="9872871" cy="3314700"/>
          </a:xfrm>
        </p:spPr>
        <p:txBody>
          <a:bodyPr anchor="ctr">
            <a:normAutofit lnSpcReduction="10000"/>
          </a:bodyPr>
          <a:lstStyle/>
          <a:p>
            <a:pPr marL="4572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Предприятия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сталкиваются с задачей согласования спроса и предложения на множестве рынков, что часто требует выпуска продукции на заказ и во все более сжатые сроки. 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этих условиях ведущие компании уже давно пришли к выводу, что ключом к успешному ведению предпринимательства и повышению экономической эффективности хозяйственной деятельности является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логистическое управление цепью поставок продукции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анализа процессов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 предпринимательства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же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применения методов прогнозирования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44368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9564" y="2436683"/>
            <a:ext cx="9872871" cy="2834640"/>
          </a:xfrm>
        </p:spPr>
        <p:txBody>
          <a:bodyPr>
            <a:noAutofit/>
          </a:bodyPr>
          <a:lstStyle/>
          <a:p>
            <a:pPr marL="45720" indent="0" algn="just">
              <a:lnSpc>
                <a:spcPct val="10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Для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снижения издержек и принятия управленческих решений предприятия традиционно учитывали только собственные ресурсы, ограничения и стратегии. 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подход становится недостаточным. В соответствии с положениями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общей теории систем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Чандлер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П. Лоуренс, Дж.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Лорш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организация </a:t>
            </a: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рассматриваться в единстве ее составных частей, которые неразрывно связаны с внешним миром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573372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9564" y="2354580"/>
            <a:ext cx="9872871" cy="2148840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принятии решений по управлению предприятием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дополнительно учитывать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предприятия с </a:t>
            </a: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поставщиками и потребителями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Также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переработать существующие предпринимательские стратегии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задействования в процессах принятия решений информации о процессах в логистической цепи предприятия. </a:t>
            </a:r>
          </a:p>
        </p:txBody>
      </p:sp>
    </p:spTree>
    <p:extLst>
      <p:ext uri="{BB962C8B-B14F-4D97-AF65-F5344CB8AC3E}">
        <p14:creationId xmlns:p14="http://schemas.microsoft.com/office/powerpoint/2010/main" val="3584027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820" y="1368498"/>
            <a:ext cx="11449318" cy="1303867"/>
          </a:xfrm>
        </p:spPr>
        <p:txBody>
          <a:bodyPr>
            <a:normAutofit fontScale="90000"/>
          </a:bodyPr>
          <a:lstStyle/>
          <a:p>
            <a:pPr indent="450215" algn="just">
              <a:lnSpc>
                <a:spcPct val="150000"/>
              </a:lnSpc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Необходимые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условия для построения модели:</a:t>
            </a:r>
            <a:endParaRPr lang="ru-RU" sz="3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s://upload.wikimedia.org/wikipedia/ru/9/91/EOQ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29" y="2508240"/>
            <a:ext cx="4435021" cy="34163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334000" y="25082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630555" algn="l"/>
              </a:tabLs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интенсивность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потребления является априорно известной и постоянной величиной;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630555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заказ доставляется со склада, на котором хранится ранее произведенный товар;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630555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поставки заказа является известной и постоянной величиной;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630555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каждый заказ поставляется в виде одной партии;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630555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затраты на осуществление заказа не зависят от размера заказа;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630555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затраты на хранение запаса пропорциональны его размеру;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630555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отсутствие запаса (дефицит) является недопустимым.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078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28143"/>
            <a:ext cx="9601196" cy="331893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Таким образом с помощью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 Уилсона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 расчет и написание скрипта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языке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Visual basic for application (VBA)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Этот скрипт выступает в роли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дополнения к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Office Excel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Данное дополнение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позволит рассчитать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небольшом предприятии оптимальный размер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заказа с позиции минимизации общих переменных издержек, связанных с заказом и хранением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запасов.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выбора необходимых параметров и расчетов была использована модель «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Пивной игры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556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1458651"/>
            <a:ext cx="9601196" cy="1303867"/>
          </a:xfrm>
        </p:spPr>
        <p:txBody>
          <a:bodyPr/>
          <a:lstStyle/>
          <a:p>
            <a:r>
              <a:rPr lang="ru-RU" b="1" dirty="0" smtClean="0"/>
              <a:t>Модель «Пивной игры»</a:t>
            </a:r>
            <a:endParaRPr lang="ru-RU" b="1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0662" y="2573338"/>
            <a:ext cx="9210675" cy="3286125"/>
          </a:xfrm>
          <a:prstGeom prst="rect">
            <a:avLst/>
          </a:prstGeom>
        </p:spPr>
      </p:pic>
      <p:pic>
        <p:nvPicPr>
          <p:cNvPr id="2050" name="Picture 2" descr="http://img-fotki.yandex.ru/get/4137/47407354.a20/0_10c92e_1b36adfa_ori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712" y="1257021"/>
            <a:ext cx="2285250" cy="234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822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097" y="1432892"/>
            <a:ext cx="11397803" cy="130386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Результаты использования построенной модели</a:t>
            </a: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3" t="24655" r="12772" b="29362"/>
          <a:stretch>
            <a:fillRect/>
          </a:stretch>
        </p:blipFill>
        <p:spPr bwMode="auto">
          <a:xfrm>
            <a:off x="2637636" y="2557463"/>
            <a:ext cx="6916727" cy="3317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618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1381377"/>
            <a:ext cx="9601196" cy="1303867"/>
          </a:xfrm>
        </p:spPr>
        <p:txBody>
          <a:bodyPr/>
          <a:lstStyle/>
          <a:p>
            <a:r>
              <a:rPr lang="ru-RU" b="1" dirty="0" smtClean="0"/>
              <a:t>Итоги работы: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34912"/>
            <a:ext cx="9601196" cy="273261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Таким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 в данной работе была построена мультиагентная модель управления взаимосвязями в логистической цепи поставок, с помощью которой можно контролировать периодичность и объёма заказа на предприятие.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Она позволит: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сократить затраты на транспортировку,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хранение;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уменьшит размер недополученной прибыли.</a:t>
            </a:r>
          </a:p>
        </p:txBody>
      </p:sp>
    </p:spTree>
    <p:extLst>
      <p:ext uri="{BB962C8B-B14F-4D97-AF65-F5344CB8AC3E}">
        <p14:creationId xmlns:p14="http://schemas.microsoft.com/office/powerpoint/2010/main" val="1841273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589367" y="2154466"/>
            <a:ext cx="6815669" cy="1515533"/>
          </a:xfrm>
        </p:spPr>
        <p:txBody>
          <a:bodyPr/>
          <a:lstStyle/>
          <a:p>
            <a:r>
              <a:rPr lang="ru-RU" dirty="0" smtClean="0"/>
              <a:t>Спасибо за внимание ;)</a:t>
            </a:r>
            <a:endParaRPr lang="ru-RU" dirty="0"/>
          </a:p>
        </p:txBody>
      </p:sp>
      <p:pic>
        <p:nvPicPr>
          <p:cNvPr id="1026" name="Picture 2" descr="http://3.bp.blogspot.com/-kAhN0HX-MBk/T_5bApfhbJI/AAAAAAAAAuI/lUww8xT9yV8/s1600/smileys_001_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478" y="3669999"/>
            <a:ext cx="3539542" cy="252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289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95</TotalTime>
  <Words>110</Words>
  <Application>Microsoft Office PowerPoint</Application>
  <PresentationFormat>Широкоэкранный</PresentationFormat>
  <Paragraphs>29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Garamond</vt:lpstr>
      <vt:lpstr>Symbol</vt:lpstr>
      <vt:lpstr>Times New Roman</vt:lpstr>
      <vt:lpstr>Натуральные материалы</vt:lpstr>
      <vt:lpstr>МУЛЬТИАГЕНТНАЯ МОДЕЛЬ УПРАВЛЕНИЯ ВЗАИМОСВЯЗЯМИ В ДИНАМИЧЕСКОЙ ЦЕПИ ПОСТАВОК</vt:lpstr>
      <vt:lpstr>Презентация PowerPoint</vt:lpstr>
      <vt:lpstr>Презентация PowerPoint</vt:lpstr>
      <vt:lpstr>Презентация PowerPoint</vt:lpstr>
      <vt:lpstr>Необходимые условия для построения модели:</vt:lpstr>
      <vt:lpstr>Презентация PowerPoint</vt:lpstr>
      <vt:lpstr>Модель «Пивной игры»</vt:lpstr>
      <vt:lpstr>Результаты использования построенной модели</vt:lpstr>
      <vt:lpstr>Итоги работы: </vt:lpstr>
      <vt:lpstr>Спасибо за внимание ;)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МУЛЬТИАГЕНТНАЯ МОДЕЛЬ УПРАВЛЕНИЯ ВЗАИМОСВЯЗЯМИ В ДИНАМИЧЕСКОЙ ЦЕПИ ПОСТАВОК</dc:title>
  <dc:creator>Arina</dc:creator>
  <cp:lastModifiedBy>Arina</cp:lastModifiedBy>
  <cp:revision>8</cp:revision>
  <dcterms:created xsi:type="dcterms:W3CDTF">2015-03-01T09:47:29Z</dcterms:created>
  <dcterms:modified xsi:type="dcterms:W3CDTF">2015-03-01T11:24:13Z</dcterms:modified>
</cp:coreProperties>
</file>