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2" r:id="rId6"/>
    <p:sldId id="261" r:id="rId7"/>
    <p:sldId id="264" r:id="rId8"/>
    <p:sldId id="263" r:id="rId9"/>
    <p:sldId id="266" r:id="rId10"/>
    <p:sldId id="265" r:id="rId11"/>
    <p:sldId id="268" r:id="rId12"/>
    <p:sldId id="267" r:id="rId13"/>
    <p:sldId id="260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8404C960-44BF-4A7D-B32F-A1428D2DC9A2}">
          <p14:sldIdLst>
            <p14:sldId id="256"/>
            <p14:sldId id="257"/>
            <p14:sldId id="258"/>
            <p14:sldId id="259"/>
            <p14:sldId id="262"/>
            <p14:sldId id="261"/>
            <p14:sldId id="264"/>
            <p14:sldId id="263"/>
            <p14:sldId id="266"/>
            <p14:sldId id="265"/>
            <p14:sldId id="268"/>
            <p14:sldId id="267"/>
            <p14:sldId id="26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9E9A5-838B-4411-99C0-CBF5A4C29175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A84DA-B240-4E4C-881F-E4916646A6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301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9E9A5-838B-4411-99C0-CBF5A4C29175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A84DA-B240-4E4C-881F-E4916646A6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3950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9E9A5-838B-4411-99C0-CBF5A4C29175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A84DA-B240-4E4C-881F-E4916646A6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5524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9E9A5-838B-4411-99C0-CBF5A4C29175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A84DA-B240-4E4C-881F-E4916646A6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489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9E9A5-838B-4411-99C0-CBF5A4C29175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A84DA-B240-4E4C-881F-E4916646A6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05038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9E9A5-838B-4411-99C0-CBF5A4C29175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A84DA-B240-4E4C-881F-E4916646A6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9376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9E9A5-838B-4411-99C0-CBF5A4C29175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A84DA-B240-4E4C-881F-E4916646A6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27757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9E9A5-838B-4411-99C0-CBF5A4C29175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A84DA-B240-4E4C-881F-E4916646A6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676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9E9A5-838B-4411-99C0-CBF5A4C29175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A84DA-B240-4E4C-881F-E4916646A6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1554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9E9A5-838B-4411-99C0-CBF5A4C29175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A84DA-B240-4E4C-881F-E4916646A6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9330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9E9A5-838B-4411-99C0-CBF5A4C29175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A84DA-B240-4E4C-881F-E4916646A6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3554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19E9A5-838B-4411-99C0-CBF5A4C29175}" type="datetimeFigureOut">
              <a:rPr lang="ru-RU" smtClean="0"/>
              <a:t>28.02.2015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A84DA-B240-4E4C-881F-E4916646A6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5214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692696"/>
            <a:ext cx="8712968" cy="1222375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effectLst/>
              </a:rPr>
              <a:t> </a:t>
            </a:r>
            <a:r>
              <a:rPr lang="ru-RU" sz="4000" b="1" dirty="0">
                <a:effectLst/>
                <a:latin typeface="Times New Roman" pitchFamily="18" charset="0"/>
                <a:cs typeface="Times New Roman" pitchFamily="18" charset="0"/>
              </a:rPr>
              <a:t>ПРИМЕНЕНИЕ НЕЧЕТКОЙ ЛОГИКИ ДЛЯ АНАЛИЗА РИСКОВ ПРЕДПРИЯТИЯ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08104" y="4149080"/>
            <a:ext cx="3489648" cy="2520280"/>
          </a:xfrm>
        </p:spPr>
        <p:txBody>
          <a:bodyPr>
            <a:normAutofit fontScale="62500" lnSpcReduction="20000"/>
          </a:bodyPr>
          <a:lstStyle/>
          <a:p>
            <a:pPr algn="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Автор: </a:t>
            </a:r>
          </a:p>
          <a:p>
            <a:pPr algn="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студент 3 курса 2 группы </a:t>
            </a:r>
          </a:p>
          <a:p>
            <a:pPr algn="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факультета ЭИ</a:t>
            </a:r>
          </a:p>
          <a:p>
            <a:pPr algn="r"/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Кандыба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Е.В.</a:t>
            </a:r>
          </a:p>
          <a:p>
            <a:pPr algn="r"/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Научный руководитель:</a:t>
            </a:r>
          </a:p>
          <a:p>
            <a:pPr algn="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к.э.н., доцент,                  </a:t>
            </a:r>
          </a:p>
          <a:p>
            <a:pPr algn="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Полякова О.Ю.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https://www.aimagin.com/media/catalog/product/cache/1/image/9df78eab33525d08d6e5fb8d27136e95/f/u/fuzzy_logic_duck_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36913"/>
            <a:ext cx="5076056" cy="422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4102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89654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тличительной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особенностью внешней среды предприятия является наличие рыночной неопределенности, поскольку на предприятие воздействуют неконтролируемые факторы внешней среды. В новых условиях, когда внешняя среда стала менее благоприятной, а конкуренция – более жесткой, роль научного подхода в решении актуальных задач управления деятельностью любого предприятия  резко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возрастает.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Неопределенность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присутствующая в задачах управления деятельностью любого предприятия, характеризуется размытостью используемых мнений и оценок экспертов, неполнотой и нечеткостью информации об основных параметрах и условиях анализируемой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задачи. Поэтому,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условиях нестабильности рыночной среды, наряду с другими теориями обработки неопределенности, оправдано использование аппарата теории нечетких множеств (ТНМ) в решении различных задач управления деятельностью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предприятия.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552" y="548739"/>
            <a:ext cx="2204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52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04664"/>
            <a:ext cx="8229600" cy="216023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Математическая теория нечетких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множеств 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нечеткая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логика являются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обобщениями классической теории множеств и классической формальной логики.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Данные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понятия были впервые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предложены в 1965 году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американским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ученым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Лотфи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Заде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Lotfi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Zadeh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s://encrypted-tbn2.gstatic.com/images?q=tbn:ANd9GcQdA0Vf72JPaJWjq6b0kqrm6VcWondtqz1rnEk2HHc2I1vjwZ_Kp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444" y="2492896"/>
            <a:ext cx="3096344" cy="4070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5818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бластью внедрения алгоритмов нечеткой логики являются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нелинейный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контроль над процессами (производство);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самообучающиеся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системы (или классификаторы), исследование рисковых и критических ситуаций;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распознавание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образов;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финансовый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анализ (рынки ценных бумаг);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исследование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данных (корпоративные хранилища);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совершенствование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стратегий управления и координации действий.</a:t>
            </a:r>
          </a:p>
          <a:p>
            <a:pPr marL="0" indent="0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419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Autofit/>
          </a:bodyPr>
          <a:lstStyle/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сновные преимущества нечетких систем: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5816" y="1600200"/>
            <a:ext cx="5904656" cy="4525963"/>
          </a:xfrm>
        </p:spPr>
        <p:txBody>
          <a:bodyPr>
            <a:norm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компактность и легкость для   восприятия человеком; 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простая и гибкая стратегия адаптивного приближения при сохранении необходимой точности результата;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возможность параллельного или распределенного управления;</a:t>
            </a:r>
          </a:p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ысокая  надежность управления.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http://sustain.appstate.edu/sites/sustain.appstate.edu/files/1301679657_plus_add_gree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242" y="2276872"/>
            <a:ext cx="2452558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0128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Autofit/>
          </a:bodyPr>
          <a:lstStyle/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Недостатками нечетких систем являются: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99792" y="1484784"/>
            <a:ext cx="5915000" cy="4525963"/>
          </a:xfrm>
        </p:spPr>
        <p:txBody>
          <a:bodyPr>
            <a:norm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отсутствие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стандартной методики конструирования нечетких систем;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невозможность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математического анализа нечетких систем существующими методами;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применение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нечеткого подхода по сравнению с вероятностным не приводит к повышению точности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вычислений.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AutoShape 2" descr="Картинки по запросу минус красны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Картинки по запросу минус красный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Картинки по запросу минус красный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80" name="Picture 8" descr="http://www.clker.com/cliparts/q/H/W/T/w/U/red-minus-m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2276872"/>
            <a:ext cx="2132804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8398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82453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Данный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пример представляет собой мониторинг и оценку рисков текущей операционной деятельности предприятия,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 территории которого хранится хлор. На предприятии внедрена система безопасности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жизнедеятельности,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однако она не всегда отражает полную и точную информацию, поэтому всегда существует риск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утечки хлора. </a:t>
            </a:r>
          </a:p>
          <a:p>
            <a:pPr marL="0" indent="0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Решение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поставленной задачи осуществляется с помощью методов нечеткой логики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/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качестве входных переменных системы нечеткого вывода были рассмотрены: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надежность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системы безопасности жизнедеятельности;</a:t>
            </a:r>
          </a:p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последствия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от утечки хлора.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7544" y="205189"/>
            <a:ext cx="82089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Применение метода нечеткой логики на примере химического предприятия: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4146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Критерий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надежности системы безопасности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предприятия: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5309540"/>
              </p:ext>
            </p:extLst>
          </p:nvPr>
        </p:nvGraphicFramePr>
        <p:xfrm>
          <a:off x="683568" y="2132856"/>
          <a:ext cx="8064896" cy="295232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68599"/>
                <a:gridCol w="5356229"/>
                <a:gridCol w="1140068"/>
              </a:tblGrid>
              <a:tr h="738082"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Надежность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Критерий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Шкала от 0 до 100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738082"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Низкая (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Inadequate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Система не отвечает необходимым условиям безопасности, нет тренингов для персонала по технике безопасности и пр.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25-44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738082"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Средняя (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Good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Система, в целом, отвечает требованиям безопасности, но нет достаточной подготовки персонала.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45-75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738082"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Высокая (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Excellent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Система полностью включена в процесс деятельности предприятия, персонал ознакомлен с системой.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&gt;75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9091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Входная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переменная,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основанная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на анализе давления (концентрации) хлора в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резервуаре: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1054977"/>
              </p:ext>
            </p:extLst>
          </p:nvPr>
        </p:nvGraphicFramePr>
        <p:xfrm>
          <a:off x="611559" y="1628800"/>
          <a:ext cx="8136905" cy="484320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25045"/>
                <a:gridCol w="5358163"/>
                <a:gridCol w="1253697"/>
              </a:tblGrid>
              <a:tr h="653611"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Категория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Критерий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Шкала от 0 до 100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653611"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Категория 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Концентрация хлора не превышает 50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PPM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и в случае утечки не принесет вреда людям.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 – 12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980416"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Категория 2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Концентрация хлора может достигать на короткие промежутки времени 100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PPM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и в случае утечки с малой вероятностью принесет незначительные повреждения.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 – 37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653611"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Категория 3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Концентрация хлора не превышает 100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PPM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и в случае утечки принесет лишь незначительные повреждения.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 – 62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653611"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Категория 4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Концентрация хлора не превышает 200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PPM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и в случае утечки принесет повреждения людям с низкой вероятностью смертельного исхода.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 – 87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653611"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Категория 5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Концентрация хлора превышает 200 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PPM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и в случае утечки с высокой вероятностью (допустим, 50%) приведет к смертельному исходу.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 – 100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9765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Выходная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переменная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рис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’’ операционной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деятельности: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5437063"/>
              </p:ext>
            </p:extLst>
          </p:nvPr>
        </p:nvGraphicFramePr>
        <p:xfrm>
          <a:off x="683568" y="2060848"/>
          <a:ext cx="7776864" cy="32403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973410"/>
                <a:gridCol w="5803454"/>
              </a:tblGrid>
              <a:tr h="396351"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Категория риска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Критерий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827478"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Очень высокий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Высока вероятность смертельных исходов на заводе и прилегающей территории;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827478"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Высокий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Низкая вероятность смертельных исходов, но высокая вероятность вреда для здоровья;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96351"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Умеренный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Остается вероятность легких повреждений для здоровья.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96351"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Низкий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Нет риска смерти или вреда для здоровья.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96351"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Очень низкий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Полное отсутствие риска для резидентов.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2662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332656"/>
            <a:ext cx="8229600" cy="194421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После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изучения операционной деятельности предприятия, можно оценить последствия утечки риска в 65 баллов из 100, что соответствует 4 категории. Надежность системы безопасности была оценена в 75 баллов из 100, что попадает в класс высокой надежности системы. </a:t>
            </a:r>
            <a:r>
              <a:rPr lang="ru-RU" sz="180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рисунке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 соответствии со сформулированными правилами, а также применяя алгоритм нечеткого вывода 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Мамдани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была получена выходная оценка риска, равная 43 балла.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204864"/>
            <a:ext cx="7056784" cy="4281661"/>
          </a:xfrm>
          <a:prstGeom prst="rect">
            <a:avLst/>
          </a:prstGeom>
          <a:noFill/>
          <a:ln w="38100" cmpd="dbl">
            <a:solidFill>
              <a:srgbClr val="000000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158538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Вывод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Таким образом, использование теории нечетких множеств во многом упрощает решение управленческих задач предприятия в условиях нестабильности и неопределенности рыночной среды с помощью внедрения алгоритмов нечеткой логики в экспертные системы предприятия.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941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492896"/>
            <a:ext cx="8820472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  <a:latin typeface="Segoe Script" pitchFamily="34" charset="0"/>
              </a:rPr>
              <a:t>Спасибо за внимание!</a:t>
            </a:r>
            <a:endParaRPr lang="ru-RU" sz="5400" dirty="0">
              <a:solidFill>
                <a:srgbClr val="FF0000"/>
              </a:solidFill>
              <a:latin typeface="Segoe Scrip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7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</TotalTime>
  <Words>755</Words>
  <Application>Microsoft Office PowerPoint</Application>
  <PresentationFormat>Экран (4:3)</PresentationFormat>
  <Paragraphs>83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 ПРИМЕНЕНИЕ НЕЧЕТКОЙ ЛОГИКИ ДЛЯ АНАЛИЗА РИСКОВ ПРЕДПРИЯТИЯ</vt:lpstr>
      <vt:lpstr>Презентация PowerPoint</vt:lpstr>
      <vt:lpstr>Презентация PowerPoint</vt:lpstr>
      <vt:lpstr>Областью внедрения алгоритмов нечеткой логики являются:</vt:lpstr>
      <vt:lpstr>Основные преимущества нечетких систем:</vt:lpstr>
      <vt:lpstr>Недостатками нечетких систем являются:</vt:lpstr>
      <vt:lpstr>Презентация PowerPoint</vt:lpstr>
      <vt:lpstr>Критерий надежности системы безопасности предприятия:</vt:lpstr>
      <vt:lpstr>Входная переменная, основанная на анализе давления (концентрации) хлора в резервуаре: </vt:lpstr>
      <vt:lpstr>Выходная переменная “риск’’ операционной деятельности:</vt:lpstr>
      <vt:lpstr>Презентация PowerPoint</vt:lpstr>
      <vt:lpstr>Вывод</vt:lpstr>
      <vt:lpstr>Спасибо за внимание!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ПРИМЕНЕНИЕ НЕЧЕТКОЙ ЛОГИКИ ДЛЯ АНАЛИЗА РИСКОВ ПРЕДПРИЯТИЯ</dc:title>
  <dc:creator>Пользователь Windows</dc:creator>
  <cp:lastModifiedBy>Пользователь Windows</cp:lastModifiedBy>
  <cp:revision>20</cp:revision>
  <dcterms:created xsi:type="dcterms:W3CDTF">2015-02-28T16:53:14Z</dcterms:created>
  <dcterms:modified xsi:type="dcterms:W3CDTF">2015-02-28T18:47:40Z</dcterms:modified>
</cp:coreProperties>
</file>