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76" r:id="rId2"/>
    <p:sldId id="257" r:id="rId3"/>
    <p:sldId id="273" r:id="rId4"/>
    <p:sldId id="259" r:id="rId5"/>
    <p:sldId id="270" r:id="rId6"/>
    <p:sldId id="263" r:id="rId7"/>
    <p:sldId id="287" r:id="rId8"/>
    <p:sldId id="286" r:id="rId9"/>
    <p:sldId id="27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4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BF33E-BE84-4467-8844-9889E63D8D4A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C5F8C-826B-4074-982E-21D511FA7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833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Серебро </a:t>
            </a:r>
            <a:r>
              <a:rPr lang="ru-RU" dirty="0" err="1" smtClean="0"/>
              <a:t>гималаи</a:t>
            </a:r>
            <a:r>
              <a:rPr lang="ru-RU" dirty="0" smtClean="0"/>
              <a:t> свит </a:t>
            </a:r>
            <a:r>
              <a:rPr lang="ru-RU" dirty="0" err="1" smtClean="0"/>
              <a:t>кави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C5F8C-826B-4074-982E-21D511FA77A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131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Настоящие угрозы для работающих заведений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C5F8C-826B-4074-982E-21D511FA77A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657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2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926209"/>
      </p:ext>
    </p:extLst>
  </p:cSld>
  <p:clrMapOvr>
    <a:masterClrMapping/>
  </p:clrMapOvr>
  <p:transition advTm="2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2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1595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ransition advTm="20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yourinterior.ru/image_vse_o_remonte/dizain_restoran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76000" pressure="0"/>
                    </a14:imgEffect>
                    <a14:imgEffect>
                      <a14:sharpenSoften amount="-45000"/>
                    </a14:imgEffect>
                    <a14:imgEffect>
                      <a14:colorTemperature colorTemp="7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" y="9262"/>
            <a:ext cx="9142175" cy="6856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8515" y="620688"/>
            <a:ext cx="7128792" cy="3888432"/>
          </a:xfrm>
          <a:solidFill>
            <a:schemeClr val="bg1">
              <a:alpha val="50000"/>
            </a:schemeClr>
          </a:solidFill>
          <a:effectLst>
            <a:outerShdw blurRad="850900" dist="50800" dir="5400000" sx="1000" sy="1000" algn="ctr" rotWithShape="0">
              <a:srgbClr val="000000">
                <a:alpha val="87000"/>
              </a:srgbClr>
            </a:outerShdw>
          </a:effectLst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МОДЕЛИ АНАЛИЗА ТЕНДЕНЦИЙ РАЗВИТИЯ РЕСТОРАННОГО БИЗНЕСА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2511" y="5085184"/>
            <a:ext cx="6400800" cy="100811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n w="1905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Студентка ЭИ 4-1</a:t>
            </a:r>
          </a:p>
          <a:p>
            <a:r>
              <a:rPr lang="ru-RU" b="1" dirty="0" smtClean="0">
                <a:ln w="1905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Холманских Анна</a:t>
            </a:r>
            <a:endParaRPr lang="ru-RU" b="1" dirty="0">
              <a:ln w="1905">
                <a:solidFill>
                  <a:srgbClr val="FFFF00"/>
                </a:solidFill>
              </a:ln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2313716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59832" y="2405109"/>
            <a:ext cx="5976664" cy="4029075"/>
          </a:xfrm>
        </p:spPr>
        <p:txBody>
          <a:bodyPr>
            <a:normAutofit/>
          </a:bodyPr>
          <a:lstStyle/>
          <a:p>
            <a:r>
              <a:rPr lang="uk-UA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Аннотация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В работе построены модели прогнозирования показателей развития ресторанного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бизнеса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Abstract</a:t>
            </a:r>
            <a:r>
              <a:rPr lang="uk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The paper deals with modeling of development indicators in the restaurant business </a:t>
            </a:r>
            <a:endParaRPr lang="ru-RU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2767330" cy="3568843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328829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888431"/>
          </a:xfrm>
        </p:spPr>
        <p:txBody>
          <a:bodyPr>
            <a:normAutofit fontScale="92500" lnSpcReduction="10000"/>
          </a:bodyPr>
          <a:lstStyle/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Динамическое развитие предприятий общественного питания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Недостаточный уровень исследования эффективности управления и функционирования предприятиями данной сферы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Склонность населения к экспериментам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Незаполненный рынок в Украине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6444221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684" y="116632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База </a:t>
            </a:r>
            <a:r>
              <a:rPr lang="ru-RU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исследования:</a:t>
            </a:r>
            <a:endParaRPr lang="ru-RU" b="1" dirty="0">
              <a:ln w="11430"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28800"/>
            <a:ext cx="7560840" cy="259228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 качестве информационной базы исследования рассматривались данные валового дохода ресторанного бизнеса Украины за последние 10 лет, а именно средняя рентабельность заведений элитного уровня.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653136"/>
            <a:ext cx="4036185" cy="1779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2005653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Методы моделирования:</a:t>
            </a:r>
            <a:endParaRPr lang="ru-RU" b="1" dirty="0">
              <a:ln w="11430"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708920"/>
            <a:ext cx="7643192" cy="29417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применялись адаптивные модели с адаптивными параметрами адаптации, построенные на основе метода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Тригга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метода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Тригга-Лича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метода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Чоу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260097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800" b="1" dirty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Прогноз определяется по формуле экспоненциальной средней: </a:t>
            </a: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75856" y="2708920"/>
            <a:ext cx="2520280" cy="50405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619672" y="3379058"/>
            <a:ext cx="1123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при этом</a:t>
            </a:r>
          </a:p>
        </p:txBody>
      </p:sp>
      <p:pic>
        <p:nvPicPr>
          <p:cNvPr id="16" name="Рисунок 15"/>
          <p:cNvPicPr/>
          <p:nvPr/>
        </p:nvPicPr>
        <p:blipFill>
          <a:blip r:embed="rId4"/>
          <a:stretch>
            <a:fillRect/>
          </a:stretch>
        </p:blipFill>
        <p:spPr>
          <a:xfrm>
            <a:off x="3296186" y="3568370"/>
            <a:ext cx="1224136" cy="36004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043608" y="4485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Контрольный сигнал рассчитывается по формуле:</a:t>
            </a:r>
            <a:endParaRPr lang="ru-RU" dirty="0"/>
          </a:p>
        </p:txBody>
      </p:sp>
      <p:pic>
        <p:nvPicPr>
          <p:cNvPr id="18" name="Рисунок 17"/>
          <p:cNvPicPr/>
          <p:nvPr/>
        </p:nvPicPr>
        <p:blipFill>
          <a:blip r:embed="rId5"/>
          <a:stretch>
            <a:fillRect/>
          </a:stretch>
        </p:blipFill>
        <p:spPr>
          <a:xfrm>
            <a:off x="3707904" y="5132223"/>
            <a:ext cx="1383826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506426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Выводы</a:t>
            </a:r>
            <a:endParaRPr lang="ru-RU" b="1" dirty="0">
              <a:ln w="11430"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0848"/>
            <a:ext cx="8229600" cy="3789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5883526"/>
      </p:ext>
    </p:extLst>
  </p:cSld>
  <p:clrMapOvr>
    <a:masterClrMapping/>
  </p:clrMapOvr>
  <p:transition advTm="20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900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Вывод:</a:t>
            </a: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761259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Полученные результаты дают возможность сделать вывод, что в прогнозном периоде наблюдается преломление негативной тенденции спада, однако анализируемый сегмент рынка будет находиться в фазе стагнации, что требует от менеджеров поиска новых методов, средств повышения эффективности ресторанного бизнеса, в том числе методов управления, концепций ресторанного бизнеса, сервиса, политики ценообразования и рекламной стратегии.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8816962"/>
      </p:ext>
    </p:extLst>
  </p:cSld>
  <p:clrMapOvr>
    <a:masterClrMapping/>
  </p:clrMapOvr>
  <p:transition advTm="20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3988" y="332656"/>
            <a:ext cx="822960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800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 you for your attention!</a:t>
            </a:r>
            <a:endParaRPr lang="ru-RU" sz="4800" b="1" dirty="0">
              <a:ln w="11430"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2604" y="1412776"/>
            <a:ext cx="3312368" cy="648072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b="1" dirty="0" smtClean="0">
                <a:ln w="1143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Холманских Анна</a:t>
            </a:r>
            <a:endParaRPr lang="ru-RU" b="1" dirty="0">
              <a:ln w="11430">
                <a:solidFill>
                  <a:srgbClr val="00B0F0"/>
                </a:solidFill>
              </a:ln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177" y="2348880"/>
            <a:ext cx="5688632" cy="3790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68922489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1734</TotalTime>
  <Words>210</Words>
  <Application>Microsoft Office PowerPoint</Application>
  <PresentationFormat>Экран (4:3)</PresentationFormat>
  <Paragraphs>30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Тема1</vt:lpstr>
      <vt:lpstr>МОДЕЛИ АНАЛИЗА ТЕНДЕНЦИЙ РАЗВИТИЯ РЕСТОРАННОГО БИЗНЕСА</vt:lpstr>
      <vt:lpstr>Презентация PowerPoint</vt:lpstr>
      <vt:lpstr>АКТУАЛЬНОСТЬ</vt:lpstr>
      <vt:lpstr>База исследования:</vt:lpstr>
      <vt:lpstr>Методы моделирования:</vt:lpstr>
      <vt:lpstr>Прогноз определяется по формуле экспоненциальной средней:  </vt:lpstr>
      <vt:lpstr>Выводы</vt:lpstr>
      <vt:lpstr>Вывод: </vt:lpstr>
      <vt:lpstr>Thank you for your attention!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Человеческие страхи</dc:title>
  <dc:creator>Anna</dc:creator>
  <cp:lastModifiedBy>Anna</cp:lastModifiedBy>
  <cp:revision>155</cp:revision>
  <dcterms:created xsi:type="dcterms:W3CDTF">2014-04-04T10:05:18Z</dcterms:created>
  <dcterms:modified xsi:type="dcterms:W3CDTF">2015-02-28T10:57:21Z</dcterms:modified>
</cp:coreProperties>
</file>