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73" r:id="rId4"/>
    <p:sldId id="259" r:id="rId5"/>
    <p:sldId id="271" r:id="rId6"/>
    <p:sldId id="272" r:id="rId7"/>
    <p:sldId id="266" r:id="rId8"/>
    <p:sldId id="267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pull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196752"/>
            <a:ext cx="6858000" cy="3376626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«Феномен моды на товарном рынке»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4643446"/>
            <a:ext cx="6858000" cy="1285884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dirty="0" smtClean="0"/>
              <a:t>Выполнил студент 3 курса </a:t>
            </a:r>
          </a:p>
          <a:p>
            <a:pPr algn="r"/>
            <a:r>
              <a:rPr lang="ru-RU" dirty="0" smtClean="0"/>
              <a:t>группы 6.04.04.12.02 </a:t>
            </a:r>
          </a:p>
          <a:p>
            <a:pPr algn="r"/>
            <a:r>
              <a:rPr lang="uk-UA" dirty="0" err="1" smtClean="0"/>
              <a:t>факультета</a:t>
            </a:r>
            <a:r>
              <a:rPr lang="uk-UA" dirty="0" smtClean="0"/>
              <a:t> «</a:t>
            </a:r>
            <a:r>
              <a:rPr lang="uk-UA" dirty="0" err="1" smtClean="0"/>
              <a:t>экономическая</a:t>
            </a:r>
            <a:r>
              <a:rPr lang="uk-UA" dirty="0" smtClean="0"/>
              <a:t> </a:t>
            </a:r>
            <a:r>
              <a:rPr lang="uk-UA" dirty="0" err="1" smtClean="0"/>
              <a:t>информатика</a:t>
            </a:r>
            <a:r>
              <a:rPr lang="uk-UA" dirty="0" smtClean="0"/>
              <a:t>»</a:t>
            </a:r>
            <a:r>
              <a:rPr lang="ru-RU" dirty="0" smtClean="0"/>
              <a:t> </a:t>
            </a:r>
          </a:p>
          <a:p>
            <a:pPr algn="r"/>
            <a:r>
              <a:rPr lang="ru-RU" dirty="0" smtClean="0"/>
              <a:t>Дроботенко Д.А.</a:t>
            </a:r>
          </a:p>
          <a:p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80728"/>
            <a:ext cx="8682168" cy="607223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dirty="0" smtClean="0"/>
              <a:t>		</a:t>
            </a:r>
            <a:r>
              <a:rPr lang="ru-RU" sz="2400" b="1" dirty="0" smtClean="0"/>
              <a:t>Актуальность</a:t>
            </a:r>
            <a:r>
              <a:rPr lang="ru-RU" sz="2400" dirty="0" smtClean="0"/>
              <a:t> данной работы обусловлена тем, что на современном товарном рынке необходимо уметь анализировать и прогнозировать изменение моды, факторы которые на нее влияют и как мода влияет на структуру рынка.</a:t>
            </a:r>
          </a:p>
          <a:p>
            <a:pPr algn="just">
              <a:buNone/>
            </a:pPr>
            <a:r>
              <a:rPr lang="ru-RU" sz="2400" b="1" dirty="0" smtClean="0"/>
              <a:t>		Целью</a:t>
            </a:r>
            <a:r>
              <a:rPr lang="ru-RU" sz="2400" dirty="0" smtClean="0"/>
              <a:t> работы является изучение теоретических аспектов понятие «мода», «феномен моды», методов влияния моды на товарный рынок, анализ показателей, которые формируют моду.</a:t>
            </a:r>
          </a:p>
          <a:p>
            <a:pPr>
              <a:buNone/>
            </a:pPr>
            <a:r>
              <a:rPr lang="ru-RU" sz="2400" dirty="0" smtClean="0"/>
              <a:t>		</a:t>
            </a:r>
            <a:r>
              <a:rPr lang="ru-RU" sz="2400" b="1" dirty="0" smtClean="0"/>
              <a:t>Объектом</a:t>
            </a:r>
            <a:r>
              <a:rPr lang="ru-RU" sz="2400" dirty="0" smtClean="0"/>
              <a:t> </a:t>
            </a:r>
            <a:r>
              <a:rPr lang="ru-RU" sz="2400" b="1" dirty="0" smtClean="0"/>
              <a:t>исследования</a:t>
            </a:r>
            <a:r>
              <a:rPr lang="ru-RU" sz="2400" dirty="0" smtClean="0"/>
              <a:t> является феномен моды.</a:t>
            </a:r>
          </a:p>
          <a:p>
            <a:pPr>
              <a:buNone/>
            </a:pPr>
            <a:r>
              <a:rPr lang="ru-RU" sz="2400" b="1" dirty="0" smtClean="0"/>
              <a:t>		Предмет исследования </a:t>
            </a:r>
            <a:r>
              <a:rPr lang="ru-RU" sz="2400" dirty="0" smtClean="0"/>
              <a:t>– анализ влияния моды на товарный рынок.</a:t>
            </a:r>
            <a:endParaRPr lang="ru-RU" sz="2400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Мода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32511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dirty="0" smtClean="0"/>
              <a:t>	</a:t>
            </a:r>
            <a:r>
              <a:rPr lang="ru-RU" b="1" dirty="0" smtClean="0"/>
              <a:t>Мода</a:t>
            </a:r>
            <a:r>
              <a:rPr lang="ru-RU" dirty="0" smtClean="0"/>
              <a:t> </a:t>
            </a:r>
            <a:r>
              <a:rPr lang="ru-RU" dirty="0"/>
              <a:t>– один из самых главных факторов, которые влияют на конъюнктуру рынка товаров. Мода – это процесс социального конструирования границы между частями социального пространства и между людьми, находящимися в них. </a:t>
            </a:r>
          </a:p>
        </p:txBody>
      </p:sp>
      <p:pic>
        <p:nvPicPr>
          <p:cNvPr id="1026" name="Picture 2" descr="C:\Users\Путин\Desktop\fashion-new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694921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38860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Феномен моды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556792"/>
            <a:ext cx="8517632" cy="504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</a:t>
            </a:r>
            <a:r>
              <a:rPr lang="ru-RU" sz="2400" b="1" dirty="0" smtClean="0"/>
              <a:t>Суть феномена моды заключается в следующем:</a:t>
            </a:r>
          </a:p>
          <a:p>
            <a:pPr>
              <a:buNone/>
            </a:pPr>
            <a:r>
              <a:rPr lang="ru-RU" sz="2400" dirty="0" smtClean="0"/>
              <a:t>1) Феномен моды относится к информационному взаимодействию людей в обществе.</a:t>
            </a:r>
          </a:p>
          <a:p>
            <a:pPr>
              <a:buNone/>
            </a:pPr>
            <a:r>
              <a:rPr lang="ru-RU" sz="2400" dirty="0" smtClean="0"/>
              <a:t>2) В основе феномена моды лежит желание каждого человека продемонстрировать (проинформировать) свой престиж. </a:t>
            </a:r>
          </a:p>
          <a:p>
            <a:pPr>
              <a:buNone/>
            </a:pPr>
            <a:r>
              <a:rPr lang="ru-RU" sz="2400" dirty="0" smtClean="0"/>
              <a:t>3) Феномен моды зависит от многих факторов, от таких, как цена товара; от интенсивности приобретения товара в данный момент времени; от количества людей, купивших товар; от привычки обладать товаром. </a:t>
            </a: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772816"/>
          <a:ext cx="8352929" cy="3200400"/>
        </p:xfrm>
        <a:graphic>
          <a:graphicData uri="http://schemas.openxmlformats.org/drawingml/2006/table">
            <a:tbl>
              <a:tblPr/>
              <a:tblGrid>
                <a:gridCol w="2169799"/>
                <a:gridCol w="1929062"/>
                <a:gridCol w="1809485"/>
                <a:gridCol w="2444583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Название фактора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Обозначение фактора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Начальное значение фактора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Диапазон изменений фактора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Потребность в товаре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P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0.1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[0;10]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Наличие купленного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NK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0.1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[0;10]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Степень подражания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SP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0.1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[0;1]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Влияние рекламы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VR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0.1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[0;10]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Индекс качества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K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[0,1;1]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Цена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C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0.1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[0,1;10]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Степень «усталости» от купленного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SU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0.1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[0;10]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3608" y="1340768"/>
            <a:ext cx="77588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Зададим формальные начальные значения для каждого из факторов: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771800" y="5085184"/>
            <a:ext cx="43540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Формула вычисления спроса на товар:</a:t>
            </a:r>
          </a:p>
          <a:p>
            <a:endParaRPr lang="ru-RU" dirty="0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5445224"/>
            <a:ext cx="42177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Формирование спроса на товар</a:t>
            </a:r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Модель формирования спроса</a:t>
            </a:r>
            <a:endParaRPr lang="ru-RU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916832"/>
            <a:ext cx="5904656" cy="362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340768"/>
            <a:ext cx="8928992" cy="498159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600" dirty="0" smtClean="0"/>
              <a:t>		</a:t>
            </a:r>
            <a:r>
              <a:rPr lang="ru-RU" sz="2400" b="1" dirty="0" smtClean="0"/>
              <a:t>Было выявлено, что  мода изменяется под влиянием факторов:</a:t>
            </a:r>
          </a:p>
          <a:p>
            <a:r>
              <a:rPr lang="ru-RU" sz="2400" dirty="0" smtClean="0"/>
              <a:t>Цена товара;</a:t>
            </a:r>
          </a:p>
          <a:p>
            <a:r>
              <a:rPr lang="ru-RU" sz="2400" dirty="0" smtClean="0"/>
              <a:t>Качество товара;</a:t>
            </a:r>
          </a:p>
          <a:p>
            <a:r>
              <a:rPr lang="ru-RU" sz="2400" dirty="0" smtClean="0"/>
              <a:t>Потребность в товаре;</a:t>
            </a:r>
          </a:p>
          <a:p>
            <a:r>
              <a:rPr lang="ru-RU" sz="2400" dirty="0" smtClean="0"/>
              <a:t>Наличие купленного товара;</a:t>
            </a:r>
          </a:p>
          <a:p>
            <a:r>
              <a:rPr lang="ru-RU" sz="2400" dirty="0" smtClean="0"/>
              <a:t>Степень подражания;</a:t>
            </a:r>
          </a:p>
          <a:p>
            <a:r>
              <a:rPr lang="ru-RU" sz="2400" dirty="0" smtClean="0"/>
              <a:t>Реклама;</a:t>
            </a:r>
          </a:p>
          <a:p>
            <a:r>
              <a:rPr lang="ru-RU" sz="2400" dirty="0" smtClean="0"/>
              <a:t>Степень «усталости» от купленного.</a:t>
            </a:r>
          </a:p>
          <a:p>
            <a:pPr>
              <a:buNone/>
            </a:pPr>
            <a:r>
              <a:rPr lang="ru-RU" dirty="0" smtClean="0"/>
              <a:t>		</a:t>
            </a:r>
            <a:r>
              <a:rPr lang="ru-RU" sz="2400" dirty="0" smtClean="0"/>
              <a:t>Можно сделать вывод, что мода - сложное явление, которое необходимо анализировать, а также прогнозировать изменения под влиянием ряда факторов.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0892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ru-RU" sz="8800" dirty="0" smtClean="0"/>
              <a:t>Спасибо за внимание!</a:t>
            </a:r>
            <a:endParaRPr lang="ru-RU" sz="8800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230</TotalTime>
  <Words>188</Words>
  <Application>Microsoft Office PowerPoint</Application>
  <PresentationFormat>Экран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Городская</vt:lpstr>
      <vt:lpstr>«Феномен моды на товарном рынке»  </vt:lpstr>
      <vt:lpstr>Презентация PowerPoint</vt:lpstr>
      <vt:lpstr>Мода</vt:lpstr>
      <vt:lpstr>Феномен моды</vt:lpstr>
      <vt:lpstr>Формирование спроса на товар</vt:lpstr>
      <vt:lpstr>Модель формирования спроса</vt:lpstr>
      <vt:lpstr>Выводы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КУРСОВАЯ РАБОТА по учебной дисциплине: «Экономическая кибернетика» на тему:  «Управление ценообразованием на услуги перевозок железнодорожным транспортом»</dc:title>
  <dc:creator>beny</dc:creator>
  <cp:lastModifiedBy>Путин</cp:lastModifiedBy>
  <cp:revision>30</cp:revision>
  <dcterms:created xsi:type="dcterms:W3CDTF">2014-12-20T14:04:23Z</dcterms:created>
  <dcterms:modified xsi:type="dcterms:W3CDTF">2015-02-27T19:24:19Z</dcterms:modified>
</cp:coreProperties>
</file>