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69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9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&#1050;&#1085;&#1080;&#1075;&#1072;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2800" baseline="0" dirty="0"/>
              <a:t>Доля в общей сумме затрат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Лист1!$A$1:$A$4</c:f>
              <c:strCache>
                <c:ptCount val="4"/>
                <c:pt idx="0">
                  <c:v>Формирование ИТ-стратегии</c:v>
                </c:pt>
                <c:pt idx="1">
                  <c:v>Внедрение ИТ-стратегии</c:v>
                </c:pt>
                <c:pt idx="2">
                  <c:v>Реализация ИТ-стратегии</c:v>
                </c:pt>
                <c:pt idx="3">
                  <c:v>Контроль ИТ-стратегии</c:v>
                </c:pt>
              </c:strCache>
            </c:strRef>
          </c:cat>
          <c:val>
            <c:numRef>
              <c:f>Лист1!$C$1:$C$4</c:f>
              <c:numCache>
                <c:formatCode>0.00%</c:formatCode>
                <c:ptCount val="4"/>
                <c:pt idx="0">
                  <c:v>0.28125</c:v>
                </c:pt>
                <c:pt idx="1">
                  <c:v>0.484375</c:v>
                </c:pt>
                <c:pt idx="2">
                  <c:v>0.171875</c:v>
                </c:pt>
                <c:pt idx="3">
                  <c:v>6.25E-2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3655681485559137"/>
          <c:y val="0.25539121417656147"/>
          <c:w val="0.45426444176496872"/>
          <c:h val="0.6110943211257610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B9138-9385-4840-AFE6-47D2056B9FE9}" type="datetimeFigureOut">
              <a:rPr lang="ru-RU" smtClean="0"/>
              <a:t>27.02.2015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F0B8F-F77D-4D00-8FA8-4ACD2EDA8A1D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8146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B9138-9385-4840-AFE6-47D2056B9FE9}" type="datetimeFigureOut">
              <a:rPr lang="ru-RU" smtClean="0"/>
              <a:t>27.02.2015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F0B8F-F77D-4D00-8FA8-4ACD2EDA8A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38872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B9138-9385-4840-AFE6-47D2056B9FE9}" type="datetimeFigureOut">
              <a:rPr lang="ru-RU" smtClean="0"/>
              <a:t>27.02.2015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F0B8F-F77D-4D00-8FA8-4ACD2EDA8A1D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5844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B9138-9385-4840-AFE6-47D2056B9FE9}" type="datetimeFigureOut">
              <a:rPr lang="ru-RU" smtClean="0"/>
              <a:t>27.02.2015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F0B8F-F77D-4D00-8FA8-4ACD2EDA8A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3286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B9138-9385-4840-AFE6-47D2056B9FE9}" type="datetimeFigureOut">
              <a:rPr lang="ru-RU" smtClean="0"/>
              <a:t>27.02.2015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F0B8F-F77D-4D00-8FA8-4ACD2EDA8A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12941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B9138-9385-4840-AFE6-47D2056B9FE9}" type="datetimeFigureOut">
              <a:rPr lang="ru-RU" smtClean="0"/>
              <a:t>27.02.2015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F0B8F-F77D-4D00-8FA8-4ACD2EDA8A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17120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B9138-9385-4840-AFE6-47D2056B9FE9}" type="datetimeFigureOut">
              <a:rPr lang="ru-RU" smtClean="0"/>
              <a:t>27.02.2015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F0B8F-F77D-4D00-8FA8-4ACD2EDA8A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26048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D5BB9138-9385-4840-AFE6-47D2056B9FE9}" type="datetimeFigureOut">
              <a:rPr lang="ru-RU" smtClean="0"/>
              <a:t>27.02.2015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7DF0B8F-F77D-4D00-8FA8-4ACD2EDA8A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335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B9138-9385-4840-AFE6-47D2056B9FE9}" type="datetimeFigureOut">
              <a:rPr lang="ru-RU" smtClean="0"/>
              <a:t>27.02.2015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F0B8F-F77D-4D00-8FA8-4ACD2EDA8A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8877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B9138-9385-4840-AFE6-47D2056B9FE9}" type="datetimeFigureOut">
              <a:rPr lang="ru-RU" smtClean="0"/>
              <a:t>27.02.2015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F0B8F-F77D-4D00-8FA8-4ACD2EDA8A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06131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B9138-9385-4840-AFE6-47D2056B9FE9}" type="datetimeFigureOut">
              <a:rPr lang="ru-RU" smtClean="0"/>
              <a:t>27.02.2015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F0B8F-F77D-4D00-8FA8-4ACD2EDA8A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9734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D5BB9138-9385-4840-AFE6-47D2056B9FE9}" type="datetimeFigureOut">
              <a:rPr lang="ru-RU" smtClean="0"/>
              <a:t>27.02.2015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37DF0B8F-F77D-4D00-8FA8-4ACD2EDA8A1D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6630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62149" y="758952"/>
            <a:ext cx="10554788" cy="3566160"/>
          </a:xfrm>
        </p:spPr>
        <p:txBody>
          <a:bodyPr>
            <a:normAutofit/>
          </a:bodyPr>
          <a:lstStyle/>
          <a:p>
            <a:r>
              <a:rPr lang="ru-RU" sz="7200" cap="all" dirty="0" smtClean="0"/>
              <a:t>Функциональный анализ ИТ-стратегии предприятия</a:t>
            </a:r>
            <a:endParaRPr lang="ru-RU" sz="7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532817" y="4547060"/>
            <a:ext cx="2675115" cy="1143000"/>
          </a:xfrm>
        </p:spPr>
        <p:txBody>
          <a:bodyPr>
            <a:normAutofit fontScale="85000" lnSpcReduction="20000"/>
          </a:bodyPr>
          <a:lstStyle/>
          <a:p>
            <a:r>
              <a:rPr lang="ru-RU" cap="none" dirty="0" smtClean="0"/>
              <a:t>Выполнил студент </a:t>
            </a:r>
          </a:p>
          <a:p>
            <a:r>
              <a:rPr lang="ru-RU" cap="none" dirty="0" smtClean="0"/>
              <a:t>6.04.04.12.01</a:t>
            </a:r>
          </a:p>
          <a:p>
            <a:r>
              <a:rPr lang="ru-RU" cap="none" dirty="0" smtClean="0"/>
              <a:t>Кушнир Иван</a:t>
            </a:r>
            <a:endParaRPr lang="ru-RU" cap="none" dirty="0"/>
          </a:p>
        </p:txBody>
      </p:sp>
    </p:spTree>
    <p:extLst>
      <p:ext uri="{BB962C8B-B14F-4D97-AF65-F5344CB8AC3E}">
        <p14:creationId xmlns:p14="http://schemas.microsoft.com/office/powerpoint/2010/main" val="1763519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Объект, предмет и цель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ru-RU" sz="2800" dirty="0"/>
              <a:t>Объектом является ИТ-стратегия предприятия.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800" dirty="0"/>
              <a:t>Предмет: процесс управления ИТ-стратегией предприятия.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800" dirty="0"/>
              <a:t>Целью работы заключается в </a:t>
            </a:r>
            <a:r>
              <a:rPr lang="ru-RU" sz="2800" dirty="0" smtClean="0"/>
              <a:t>функциональное моделирование ИТ-стратегии </a:t>
            </a:r>
            <a:r>
              <a:rPr lang="ru-RU" sz="2800" dirty="0"/>
              <a:t>на предприятии.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373800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ИТ-стратегия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 smtClean="0"/>
              <a:t>Основные части: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800" dirty="0" smtClean="0"/>
              <a:t>Стратегия изменения портфеля прикладных систем предприятия;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800" dirty="0" smtClean="0"/>
              <a:t>Стратегия развития процессов управления ИТ-ресурсами предприятия.</a:t>
            </a:r>
            <a:endParaRPr lang="ru-RU" sz="2800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 smtClean="0"/>
              <a:t>Ключевые инструменты: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800" dirty="0" smtClean="0"/>
              <a:t>Архитектура информационных технологий предприятия;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800" dirty="0" smtClean="0"/>
              <a:t>Финансовые инструменты.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84565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IDEF</a:t>
            </a:r>
            <a:r>
              <a:rPr lang="ru-RU" dirty="0"/>
              <a:t>0 </a:t>
            </a: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ru-RU" sz="2800" dirty="0"/>
              <a:t>Под моделью </a:t>
            </a:r>
            <a:r>
              <a:rPr lang="en-US" sz="2800" dirty="0"/>
              <a:t>IDEF</a:t>
            </a:r>
            <a:r>
              <a:rPr lang="ru-RU" sz="2800" dirty="0"/>
              <a:t>0 понимаю описание системы (текстовое или графическое), которое должно дать ответ на некоторые вопросы определены </a:t>
            </a:r>
            <a:r>
              <a:rPr lang="ru-RU" sz="2800" dirty="0" smtClean="0"/>
              <a:t>заранее.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 smtClean="0"/>
              <a:t>IDEFO</a:t>
            </a:r>
            <a:r>
              <a:rPr lang="ru-RU" sz="2800" dirty="0"/>
              <a:t>-модель предполагает наличие четко сформулированной цели, единственного субъекта моделирования и одной точки зрения.</a:t>
            </a:r>
          </a:p>
        </p:txBody>
      </p:sp>
    </p:spTree>
    <p:extLst>
      <p:ext uri="{BB962C8B-B14F-4D97-AF65-F5344CB8AC3E}">
        <p14:creationId xmlns:p14="http://schemas.microsoft.com/office/powerpoint/2010/main" val="3979254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15" t="17332" r="52667" b="50285"/>
          <a:stretch/>
        </p:blipFill>
        <p:spPr bwMode="auto">
          <a:xfrm>
            <a:off x="384207" y="127132"/>
            <a:ext cx="11598268" cy="603303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05854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14" t="18699" r="44970" b="39795"/>
          <a:stretch/>
        </p:blipFill>
        <p:spPr bwMode="auto">
          <a:xfrm>
            <a:off x="198070" y="-1"/>
            <a:ext cx="11920802" cy="566286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384548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42" t="18928" r="45099" b="41619"/>
          <a:stretch/>
        </p:blipFill>
        <p:spPr bwMode="auto">
          <a:xfrm>
            <a:off x="0" y="0"/>
            <a:ext cx="12192000" cy="637258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058006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30" t="17788" r="52795" b="48004"/>
          <a:stretch/>
        </p:blipFill>
        <p:spPr bwMode="auto">
          <a:xfrm>
            <a:off x="-1" y="0"/>
            <a:ext cx="12015537" cy="655302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495895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29" t="18928" r="52539" b="48917"/>
          <a:stretch/>
        </p:blipFill>
        <p:spPr bwMode="auto">
          <a:xfrm>
            <a:off x="0" y="0"/>
            <a:ext cx="12261054" cy="624037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54188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26" t="18472" r="51127" b="48917"/>
          <a:stretch/>
        </p:blipFill>
        <p:spPr bwMode="auto">
          <a:xfrm>
            <a:off x="-1" y="0"/>
            <a:ext cx="11967411" cy="624564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943741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84" t="22805" r="23805" b="21550"/>
          <a:stretch/>
        </p:blipFill>
        <p:spPr bwMode="auto">
          <a:xfrm>
            <a:off x="0" y="0"/>
            <a:ext cx="12164590" cy="603183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602153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57" t="18017" r="52539" b="48688"/>
          <a:stretch/>
        </p:blipFill>
        <p:spPr bwMode="auto">
          <a:xfrm>
            <a:off x="0" y="-1"/>
            <a:ext cx="12192000" cy="644963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576473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577516"/>
            <a:ext cx="10058400" cy="1159844"/>
          </a:xfrm>
        </p:spPr>
        <p:txBody>
          <a:bodyPr/>
          <a:lstStyle/>
          <a:p>
            <a:r>
              <a:rPr lang="ru-RU" dirty="0" smtClean="0"/>
              <a:t>Стоимостной анализ</a:t>
            </a:r>
            <a:endParaRPr lang="ru-RU" dirty="0"/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71307767"/>
              </p:ext>
            </p:extLst>
          </p:nvPr>
        </p:nvGraphicFramePr>
        <p:xfrm>
          <a:off x="656122" y="1961147"/>
          <a:ext cx="10621478" cy="39423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39150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Заключение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ru-RU" sz="2800" dirty="0" smtClean="0"/>
              <a:t>ИТ-стратегия требует тщательного подхода к формированию и реализации;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800" dirty="0" smtClean="0"/>
              <a:t>Управление требует значительных затрат;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800" dirty="0" smtClean="0"/>
              <a:t>ИТ-стратегия повышает конкурентно способность предприятия.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035379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731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Ретро">
  <a:themeElements>
    <a:clrScheme name="Ретр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71</TotalTime>
  <Words>137</Words>
  <Application>Microsoft Office PowerPoint</Application>
  <PresentationFormat>Широкоэкранный</PresentationFormat>
  <Paragraphs>25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Ретро</vt:lpstr>
      <vt:lpstr>Функциональный анализ ИТ-стратегии предприятия</vt:lpstr>
      <vt:lpstr>Объект, предмет и цель</vt:lpstr>
      <vt:lpstr>ИТ-стратегия</vt:lpstr>
      <vt:lpstr>IDEF0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Стоимостной анализ</vt:lpstr>
      <vt:lpstr>Заключение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Управление ИТ-стратегией предприятия</dc:title>
  <dc:creator>zory</dc:creator>
  <cp:lastModifiedBy>Sistema</cp:lastModifiedBy>
  <cp:revision>9</cp:revision>
  <dcterms:created xsi:type="dcterms:W3CDTF">2014-12-21T18:52:23Z</dcterms:created>
  <dcterms:modified xsi:type="dcterms:W3CDTF">2015-02-27T18:54:01Z</dcterms:modified>
</cp:coreProperties>
</file>