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62" r:id="rId4"/>
    <p:sldId id="263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2/25/2015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2/25/2015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2/25/2015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2/25/2015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2/25/2015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2/25/2015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2/25/2015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2/25/2015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sz="3600" dirty="0"/>
              <a:t>ГЕНЕТИЧЕСКИЕ АЛГОРИТМЫ В УПРАВЛЕНИИ ИНФОРМАЦИОННЫМИ ПОТОКАМИ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54955" y="3720663"/>
            <a:ext cx="9581362" cy="2522482"/>
          </a:xfrm>
        </p:spPr>
        <p:txBody>
          <a:bodyPr>
            <a:normAutofit/>
          </a:bodyPr>
          <a:lstStyle/>
          <a:p>
            <a:pPr algn="r"/>
            <a:r>
              <a:rPr lang="ru-RU" dirty="0" smtClean="0"/>
              <a:t>Выполнил:</a:t>
            </a:r>
          </a:p>
          <a:p>
            <a:pPr algn="r"/>
            <a:r>
              <a:rPr lang="ru-RU" dirty="0"/>
              <a:t>Балыков А. Г., студент 2-го курса</a:t>
            </a:r>
            <a:endParaRPr lang="uk-UA" dirty="0"/>
          </a:p>
          <a:p>
            <a:pPr algn="r"/>
            <a:r>
              <a:rPr lang="ru-RU" dirty="0"/>
              <a:t>факультета экономической информатики,</a:t>
            </a:r>
            <a:endParaRPr lang="uk-UA" dirty="0"/>
          </a:p>
          <a:p>
            <a:pPr algn="r"/>
            <a:r>
              <a:rPr lang="ru-RU" dirty="0"/>
              <a:t>ХНЭУ им С. Кузнеца,</a:t>
            </a:r>
            <a:endParaRPr lang="uk-UA" dirty="0"/>
          </a:p>
          <a:p>
            <a:pPr algn="r"/>
            <a:r>
              <a:rPr lang="ru-RU" dirty="0"/>
              <a:t>Украина </a:t>
            </a:r>
            <a:endParaRPr lang="uk-UA" dirty="0"/>
          </a:p>
          <a:p>
            <a:pPr algn="r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690245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Аннотация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2052919"/>
            <a:ext cx="9506881" cy="3717260"/>
          </a:xfrm>
        </p:spPr>
        <p:txBody>
          <a:bodyPr/>
          <a:lstStyle/>
          <a:p>
            <a:pPr marL="0" indent="0" algn="just">
              <a:buNone/>
            </a:pPr>
            <a:r>
              <a:rPr lang="ru-RU" sz="2800" dirty="0"/>
              <a:t>В</a:t>
            </a:r>
            <a:r>
              <a:rPr lang="ru-RU" sz="2800" dirty="0" smtClean="0"/>
              <a:t> </a:t>
            </a:r>
            <a:r>
              <a:rPr lang="ru-RU" sz="2800" dirty="0"/>
              <a:t>статье рассмотрена возможность управления информационными потоками с целью минимизации продолжительности обработки информации. Данные об информационных потоках используются для постановки транспортной задачи, которая решается с помощью генетических алгоритмов.</a:t>
            </a:r>
            <a:endParaRPr lang="uk-UA" sz="2800" dirty="0"/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0325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Аспекты управления информационными потоками: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Э</a:t>
            </a:r>
            <a:r>
              <a:rPr lang="ru-RU" sz="2800" dirty="0" smtClean="0"/>
              <a:t>кономия издержек</a:t>
            </a:r>
          </a:p>
          <a:p>
            <a:r>
              <a:rPr lang="ru-RU" sz="2800" dirty="0"/>
              <a:t>С</a:t>
            </a:r>
            <a:r>
              <a:rPr lang="ru-RU" sz="2800" dirty="0" smtClean="0"/>
              <a:t>окращение </a:t>
            </a:r>
            <a:r>
              <a:rPr lang="ru-RU" sz="2800" dirty="0"/>
              <a:t>времени на обработку и передачу </a:t>
            </a:r>
            <a:r>
              <a:rPr lang="ru-RU" sz="2800" dirty="0" smtClean="0"/>
              <a:t>информации (рассматривается в данной статье)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4177748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Кривая обучения (определение)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600" dirty="0"/>
              <a:t>М</a:t>
            </a:r>
            <a:r>
              <a:rPr lang="ru-RU" sz="3600" dirty="0" smtClean="0"/>
              <a:t>атематическое </a:t>
            </a:r>
            <a:r>
              <a:rPr lang="ru-RU" sz="3600" dirty="0"/>
              <a:t>выражение явления, заключающегося в том, что при повторении одних и тех же операций время, расходуемое на единицу труда, сокращается с постоянной </a:t>
            </a:r>
            <a:r>
              <a:rPr lang="ru-RU" sz="3600" dirty="0" smtClean="0"/>
              <a:t>скоростью.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2089616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Кривая обучения (математическое выражение)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373546" y="1853248"/>
            <a:ext cx="4714164" cy="73229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err="1"/>
              <a:t>Y</a:t>
            </a:r>
            <a:r>
              <a:rPr lang="ru-RU" sz="4000" baseline="-25000" dirty="0" err="1"/>
              <a:t>х</a:t>
            </a:r>
            <a:r>
              <a:rPr lang="ru-RU" sz="4000" dirty="0"/>
              <a:t> = K * х </a:t>
            </a:r>
            <a:r>
              <a:rPr lang="ru-RU" sz="4000" baseline="30000" dirty="0"/>
              <a:t>log2b</a:t>
            </a:r>
            <a:endParaRPr lang="uk-UA" sz="4000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867103" y="2727434"/>
            <a:ext cx="11098925" cy="3528903"/>
          </a:xfrm>
        </p:spPr>
        <p:txBody>
          <a:bodyPr>
            <a:normAutofit/>
          </a:bodyPr>
          <a:lstStyle/>
          <a:p>
            <a:r>
              <a:rPr lang="ru-RU" sz="2400" dirty="0"/>
              <a:t>K – число часов для изготовления первой партии (первого изделия)</a:t>
            </a:r>
            <a:endParaRPr lang="uk-UA" sz="2400" dirty="0"/>
          </a:p>
          <a:p>
            <a:r>
              <a:rPr lang="ru-RU" sz="2400" dirty="0" err="1"/>
              <a:t>Y</a:t>
            </a:r>
            <a:r>
              <a:rPr lang="ru-RU" sz="2400" baseline="-25000" dirty="0" err="1"/>
              <a:t>х</a:t>
            </a:r>
            <a:r>
              <a:rPr lang="ru-RU" sz="2400" dirty="0"/>
              <a:t> – кумулятивное среднее число часов для изготовления х партий (так что произведение </a:t>
            </a:r>
            <a:r>
              <a:rPr lang="ru-RU" sz="2400" dirty="0" err="1"/>
              <a:t>Y</a:t>
            </a:r>
            <a:r>
              <a:rPr lang="ru-RU" sz="2400" baseline="-25000" dirty="0" err="1"/>
              <a:t>х</a:t>
            </a:r>
            <a:r>
              <a:rPr lang="ru-RU" sz="2400" dirty="0"/>
              <a:t> * х дает суммарное число часов для производства всех х пар</a:t>
            </a:r>
            <a:r>
              <a:rPr lang="uk-UA" sz="2400" dirty="0"/>
              <a:t>т</a:t>
            </a:r>
            <a:r>
              <a:rPr lang="ru-RU" sz="2400" dirty="0" err="1"/>
              <a:t>ий</a:t>
            </a:r>
            <a:r>
              <a:rPr lang="ru-RU" sz="2400" dirty="0"/>
              <a:t>)</a:t>
            </a:r>
            <a:endParaRPr lang="uk-UA" sz="2400" dirty="0"/>
          </a:p>
          <a:p>
            <a:r>
              <a:rPr lang="ru-RU" sz="2400" dirty="0"/>
              <a:t>х – число партий</a:t>
            </a:r>
            <a:endParaRPr lang="uk-UA" sz="2400" dirty="0"/>
          </a:p>
          <a:p>
            <a:r>
              <a:rPr lang="ru-RU" sz="2400" dirty="0"/>
              <a:t>b – коэффициент обучения (в долях единицы; для 90% подставляем 0,9)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2739618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Переменные </a:t>
            </a:r>
            <a:r>
              <a:rPr lang="ru-RU" dirty="0"/>
              <a:t>и ограничения задачи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6013972"/>
              </p:ext>
            </p:extLst>
          </p:nvPr>
        </p:nvGraphicFramePr>
        <p:xfrm>
          <a:off x="2017987" y="2459423"/>
          <a:ext cx="8434551" cy="39098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66247"/>
                <a:gridCol w="1161384"/>
                <a:gridCol w="1161384"/>
                <a:gridCol w="1161384"/>
                <a:gridCol w="1161384"/>
                <a:gridCol w="1161384"/>
                <a:gridCol w="1161384"/>
              </a:tblGrid>
              <a:tr h="9902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A1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A2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A3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A4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A5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Передача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823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A1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x1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x5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x9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x13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x17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230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823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A2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x2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x6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x10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x14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x18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400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823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A3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x3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x7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x11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x15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x19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150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823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A4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x4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x8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x12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x16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x20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364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9902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Потребность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200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280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370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114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180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94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901020" cy="1400530"/>
          </a:xfrm>
        </p:spPr>
        <p:txBody>
          <a:bodyPr/>
          <a:lstStyle/>
          <a:p>
            <a:pPr algn="ctr"/>
            <a:r>
              <a:rPr lang="ru-RU" dirty="0"/>
              <a:t>Эффективное распределение информационных </a:t>
            </a:r>
            <a:r>
              <a:rPr lang="ru-RU" dirty="0" smtClean="0"/>
              <a:t>потоков методом генетических алгоритмов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3221304"/>
              </p:ext>
            </p:extLst>
          </p:nvPr>
        </p:nvGraphicFramePr>
        <p:xfrm>
          <a:off x="1418897" y="2727435"/>
          <a:ext cx="9128234" cy="3547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51330"/>
                <a:gridCol w="1059990"/>
                <a:gridCol w="1191022"/>
                <a:gridCol w="1191022"/>
                <a:gridCol w="1191022"/>
                <a:gridCol w="1321076"/>
                <a:gridCol w="1422772"/>
              </a:tblGrid>
              <a:tr h="499794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 dirty="0">
                          <a:effectLst/>
                        </a:rPr>
                        <a:t> 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A1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A2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A3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A4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A5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Передача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00087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A1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55,652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75,3346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98,8244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0,1875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0,00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229,999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00087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 dirty="0">
                          <a:effectLst/>
                        </a:rPr>
                        <a:t>A2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73,837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97,1057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118,839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20,7919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89,42408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399,999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00087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A3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1,2008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17,9373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40,7286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 dirty="0">
                          <a:effectLst/>
                        </a:rPr>
                        <a:t>79,0314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11,10073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149,999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00087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A4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69,308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89,6217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111,606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13,9882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79,47482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363,999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047098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Потребность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199,99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279,999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369,999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113,999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>
                          <a:effectLst/>
                        </a:rPr>
                        <a:t>179,9996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800"/>
                        </a:spcAft>
                      </a:pPr>
                      <a:r>
                        <a:rPr lang="uk-UA" sz="1200" dirty="0">
                          <a:effectLst/>
                        </a:rPr>
                        <a:t> 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903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7813863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96</TotalTime>
  <Words>279</Words>
  <Application>Microsoft Office PowerPoint</Application>
  <PresentationFormat>Широкоэкранный</PresentationFormat>
  <Paragraphs>106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Century Gothic</vt:lpstr>
      <vt:lpstr>Times New Roman</vt:lpstr>
      <vt:lpstr>Wingdings 3</vt:lpstr>
      <vt:lpstr>Ион</vt:lpstr>
      <vt:lpstr>ГЕНЕТИЧЕСКИЕ АЛГОРИТМЫ В УПРАВЛЕНИИ ИНФОРМАЦИОННЫМИ ПОТОКАМИ </vt:lpstr>
      <vt:lpstr>Аннотация</vt:lpstr>
      <vt:lpstr>Аспекты управления информационными потоками:</vt:lpstr>
      <vt:lpstr>Кривая обучения (определение)</vt:lpstr>
      <vt:lpstr>Кривая обучения (математическое выражение)</vt:lpstr>
      <vt:lpstr>Переменные и ограничения задачи </vt:lpstr>
      <vt:lpstr>Эффективное распределение информационных потоков методом генетических алгоритмов 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ГЕНЕТИЧЕСКИЕ АЛГОРИТМЫ В УПРАВЛЕНИИ ИНФОРМАЦИОННЫМИ ПОТОКАМИ</dc:title>
  <dc:creator>OB</dc:creator>
  <cp:lastModifiedBy>OB</cp:lastModifiedBy>
  <cp:revision>6</cp:revision>
  <dcterms:created xsi:type="dcterms:W3CDTF">2015-02-25T19:57:24Z</dcterms:created>
  <dcterms:modified xsi:type="dcterms:W3CDTF">2015-02-25T21:33:26Z</dcterms:modified>
</cp:coreProperties>
</file>