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7" r:id="rId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231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816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407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0993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214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299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081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418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375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071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6124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95433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70140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4870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0323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0367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B599C-B920-471A-9BD5-8C94D241BE03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ED378D8-8A0E-49A6-8F32-321F710EA7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500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66203" y="203676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«</a:t>
            </a:r>
            <a:r>
              <a:rPr lang="ru-RU" dirty="0"/>
              <a:t>Динамические модели управления запасами и резервами</a:t>
            </a:r>
            <a:r>
              <a:rPr lang="ru-RU" b="1" dirty="0"/>
              <a:t>»</a:t>
            </a:r>
            <a:r>
              <a:rPr lang="uk-UA" dirty="0"/>
              <a:t/>
            </a:r>
            <a:br>
              <a:rPr lang="uk-UA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93145" y="4980672"/>
            <a:ext cx="9144000" cy="1655762"/>
          </a:xfrm>
        </p:spPr>
        <p:txBody>
          <a:bodyPr/>
          <a:lstStyle/>
          <a:p>
            <a:pPr algn="r"/>
            <a:r>
              <a:rPr lang="ru-RU" dirty="0" smtClean="0"/>
              <a:t>Матвеева Е.А.</a:t>
            </a:r>
          </a:p>
          <a:p>
            <a:pPr algn="r"/>
            <a:r>
              <a:rPr lang="ru-RU" dirty="0" smtClean="0"/>
              <a:t>ЭИ 4.1.  (6.04041101)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337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7939" y="976393"/>
            <a:ext cx="10823996" cy="46097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Запас – обязательный элемент любой экономической системы, сглаживающий неравномерность производства, обмена, распределения и потребления, материальных благ. 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Подразделяется на:</a:t>
            </a:r>
          </a:p>
          <a:p>
            <a:r>
              <a:rPr lang="ru-RU" sz="2400" dirty="0"/>
              <a:t>Материальные запасы </a:t>
            </a:r>
            <a:endParaRPr lang="ru-RU" sz="2400" dirty="0" smtClean="0"/>
          </a:p>
          <a:p>
            <a:r>
              <a:rPr lang="ru-RU" sz="2400" dirty="0" smtClean="0"/>
              <a:t>Запасы </a:t>
            </a:r>
            <a:r>
              <a:rPr lang="ru-RU" sz="2400" dirty="0"/>
              <a:t>товарные </a:t>
            </a:r>
            <a:endParaRPr lang="ru-RU" sz="2400" dirty="0" smtClean="0"/>
          </a:p>
          <a:p>
            <a:r>
              <a:rPr lang="ru-RU" sz="2400" dirty="0" smtClean="0"/>
              <a:t>Товарная </a:t>
            </a:r>
            <a:r>
              <a:rPr lang="ru-RU" sz="2400" dirty="0"/>
              <a:t>продукция (сбытовая продукция) 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862924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dirty="0" smtClean="0"/>
              <a:t>ОСНОВНЫЕ </a:t>
            </a:r>
            <a:r>
              <a:rPr lang="ru-RU" dirty="0" smtClean="0"/>
              <a:t>МОДЕЛИ </a:t>
            </a:r>
            <a:r>
              <a:rPr lang="ru-RU" dirty="0" smtClean="0"/>
              <a:t>УПРАВЛЕНИЯ ЗАПАСАМИ И РЕЗЕРВАМИ</a:t>
            </a:r>
            <a:r>
              <a:rPr lang="uk-UA" sz="3600" dirty="0" smtClean="0"/>
              <a:t/>
            </a:r>
            <a:br>
              <a:rPr lang="uk-UA" sz="3600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Модель </a:t>
            </a:r>
            <a:r>
              <a:rPr lang="ru-RU" dirty="0" smtClean="0"/>
              <a:t>экономически обоснованной потребности </a:t>
            </a:r>
            <a:r>
              <a:rPr lang="ru-RU" dirty="0"/>
              <a:t>в запасах (EOQ)</a:t>
            </a:r>
            <a:endParaRPr lang="uk-UA" dirty="0"/>
          </a:p>
          <a:p>
            <a:r>
              <a:rPr lang="ru-RU" dirty="0"/>
              <a:t>Модель </a:t>
            </a:r>
            <a:r>
              <a:rPr lang="ru-RU" dirty="0" smtClean="0"/>
              <a:t>планирования потребности </a:t>
            </a:r>
            <a:r>
              <a:rPr lang="ru-RU" dirty="0"/>
              <a:t>в </a:t>
            </a:r>
            <a:r>
              <a:rPr lang="ru-RU" dirty="0" smtClean="0"/>
              <a:t>материалах </a:t>
            </a:r>
            <a:r>
              <a:rPr lang="ru-RU" dirty="0"/>
              <a:t>(MRP)</a:t>
            </a:r>
            <a:endParaRPr lang="uk-UA" dirty="0"/>
          </a:p>
          <a:p>
            <a:r>
              <a:rPr lang="ru-RU" dirty="0"/>
              <a:t>Система «точно в срок» (JIT)</a:t>
            </a:r>
            <a:endParaRPr lang="uk-UA" dirty="0"/>
          </a:p>
          <a:p>
            <a:r>
              <a:rPr lang="ru-RU" dirty="0"/>
              <a:t>Метод ABC</a:t>
            </a:r>
            <a:endParaRPr lang="uk-UA" dirty="0"/>
          </a:p>
          <a:p>
            <a:r>
              <a:rPr lang="ru-RU" dirty="0"/>
              <a:t>Модель с </a:t>
            </a:r>
            <a:r>
              <a:rPr lang="ru-RU" dirty="0" smtClean="0"/>
              <a:t>фиксированным уровнем </a:t>
            </a:r>
            <a:r>
              <a:rPr lang="ru-RU" dirty="0"/>
              <a:t>запаса</a:t>
            </a:r>
            <a:endParaRPr lang="uk-UA" dirty="0"/>
          </a:p>
          <a:p>
            <a:r>
              <a:rPr lang="ru-RU" dirty="0"/>
              <a:t>Модель с </a:t>
            </a:r>
            <a:r>
              <a:rPr lang="ru-RU" dirty="0" smtClean="0"/>
              <a:t>фиксированным интервалом </a:t>
            </a:r>
            <a:r>
              <a:rPr lang="ru-RU" dirty="0"/>
              <a:t>времени между заказами</a:t>
            </a:r>
            <a:endParaRPr lang="uk-UA" dirty="0"/>
          </a:p>
          <a:p>
            <a:r>
              <a:rPr lang="ru-RU" dirty="0"/>
              <a:t>Модель с </a:t>
            </a:r>
            <a:r>
              <a:rPr lang="ru-RU" dirty="0" smtClean="0"/>
              <a:t>установленной периодичностью пополнения </a:t>
            </a:r>
            <a:r>
              <a:rPr lang="ru-RU" dirty="0"/>
              <a:t>запасов до установленного уровня</a:t>
            </a:r>
            <a:endParaRPr lang="uk-UA" dirty="0"/>
          </a:p>
          <a:p>
            <a:r>
              <a:rPr lang="ru-RU" dirty="0"/>
              <a:t>Система «Минимум </a:t>
            </a:r>
            <a:r>
              <a:rPr lang="uk-UA" dirty="0"/>
              <a:t>–</a:t>
            </a:r>
            <a:r>
              <a:rPr lang="ru-RU" dirty="0"/>
              <a:t> Максимум»</a:t>
            </a:r>
            <a:endParaRPr lang="uk-UA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5963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Модель управления запасами и резервами по средствам программного обеспечения </a:t>
            </a:r>
            <a:r>
              <a:rPr lang="en-US" dirty="0" err="1"/>
              <a:t>Vensim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013" t="13702" r="29493" b="32836"/>
          <a:stretch/>
        </p:blipFill>
        <p:spPr>
          <a:xfrm>
            <a:off x="2025748" y="2133600"/>
            <a:ext cx="8496886" cy="3840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423817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61</TotalTime>
  <Words>89</Words>
  <Application>Microsoft Office PowerPoint</Application>
  <PresentationFormat>Широкоэкранный</PresentationFormat>
  <Paragraphs>18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Легкий дым</vt:lpstr>
      <vt:lpstr>«Динамические модели управления запасами и резервами» </vt:lpstr>
      <vt:lpstr>Презентация PowerPoint</vt:lpstr>
      <vt:lpstr>ОСНОВНЫЕ МОДЕЛИ УПРАВЛЕНИЯ ЗАПАСАМИ И РЕЗЕРВАМИ </vt:lpstr>
      <vt:lpstr>Модель управления запасами и резервами по средствам программного обеспечения Vensim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«Динамические модели управления запасами и резервами»</dc:title>
  <dc:creator>Елена Матвеева</dc:creator>
  <cp:lastModifiedBy>Елена Матвеева</cp:lastModifiedBy>
  <cp:revision>6</cp:revision>
  <dcterms:created xsi:type="dcterms:W3CDTF">2014-12-18T14:16:22Z</dcterms:created>
  <dcterms:modified xsi:type="dcterms:W3CDTF">2015-02-25T16:51:42Z</dcterms:modified>
</cp:coreProperties>
</file>