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3B3DF-5B48-4104-AC94-0CAA55C7B9DB}" type="datetimeFigureOut">
              <a:rPr lang="uk-UA" smtClean="0"/>
              <a:t>09.02.2015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CD7-A11E-427D-9BE2-6E20D93D056D}" type="slidenum">
              <a:rPr lang="uk-UA" smtClean="0"/>
              <a:t>‹#›</a:t>
            </a:fld>
            <a:endParaRPr lang="uk-UA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3B3DF-5B48-4104-AC94-0CAA55C7B9DB}" type="datetimeFigureOut">
              <a:rPr lang="uk-UA" smtClean="0"/>
              <a:t>09.02.2015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CD7-A11E-427D-9BE2-6E20D93D056D}" type="slidenum">
              <a:rPr lang="uk-UA" smtClean="0"/>
              <a:t>‹#›</a:t>
            </a:fld>
            <a:endParaRPr lang="uk-U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3B3DF-5B48-4104-AC94-0CAA55C7B9DB}" type="datetimeFigureOut">
              <a:rPr lang="uk-UA" smtClean="0"/>
              <a:t>09.02.2015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CD7-A11E-427D-9BE2-6E20D93D056D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3B3DF-5B48-4104-AC94-0CAA55C7B9DB}" type="datetimeFigureOut">
              <a:rPr lang="uk-UA" smtClean="0"/>
              <a:t>09.02.2015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CD7-A11E-427D-9BE2-6E20D93D056D}" type="slidenum">
              <a:rPr lang="uk-UA" smtClean="0"/>
              <a:t>‹#›</a:t>
            </a:fld>
            <a:endParaRPr lang="uk-U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3B3DF-5B48-4104-AC94-0CAA55C7B9DB}" type="datetimeFigureOut">
              <a:rPr lang="uk-UA" smtClean="0"/>
              <a:t>09.02.2015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CD7-A11E-427D-9BE2-6E20D93D056D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3B3DF-5B48-4104-AC94-0CAA55C7B9DB}" type="datetimeFigureOut">
              <a:rPr lang="uk-UA" smtClean="0"/>
              <a:t>09.02.2015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CD7-A11E-427D-9BE2-6E20D93D056D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3B3DF-5B48-4104-AC94-0CAA55C7B9DB}" type="datetimeFigureOut">
              <a:rPr lang="uk-UA" smtClean="0"/>
              <a:t>09.02.2015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CD7-A11E-427D-9BE2-6E20D93D056D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3B3DF-5B48-4104-AC94-0CAA55C7B9DB}" type="datetimeFigureOut">
              <a:rPr lang="uk-UA" smtClean="0"/>
              <a:t>09.02.2015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CD7-A11E-427D-9BE2-6E20D93D056D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3B3DF-5B48-4104-AC94-0CAA55C7B9DB}" type="datetimeFigureOut">
              <a:rPr lang="uk-UA" smtClean="0"/>
              <a:t>09.02.2015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CD7-A11E-427D-9BE2-6E20D93D056D}" type="slidenum">
              <a:rPr lang="uk-UA" smtClean="0"/>
              <a:t>‹#›</a:t>
            </a:fld>
            <a:endParaRPr lang="uk-U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3B3DF-5B48-4104-AC94-0CAA55C7B9DB}" type="datetimeFigureOut">
              <a:rPr lang="uk-UA" smtClean="0"/>
              <a:t>09.02.2015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CD7-A11E-427D-9BE2-6E20D93D056D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3B3DF-5B48-4104-AC94-0CAA55C7B9DB}" type="datetimeFigureOut">
              <a:rPr lang="uk-UA" smtClean="0"/>
              <a:t>09.02.2015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5BCD7-A11E-427D-9BE2-6E20D93D056D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003B3DF-5B48-4104-AC94-0CAA55C7B9DB}" type="datetimeFigureOut">
              <a:rPr lang="uk-UA" smtClean="0"/>
              <a:t>09.02.2015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7F5BCD7-A11E-427D-9BE2-6E20D93D056D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48064" y="5445224"/>
            <a:ext cx="3995936" cy="1098143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Пустовойтов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Ю.Ю.</a:t>
            </a:r>
          </a:p>
          <a:p>
            <a:pPr>
              <a:lnSpc>
                <a:spcPct val="12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студент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року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ОКР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магістр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>
              <a:lnSpc>
                <a:spcPct val="120000"/>
              </a:lnSpc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факультату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економічної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інформатики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ХНЕУ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С.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Кузнеця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Україна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endParaRPr lang="uk-UA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988840"/>
            <a:ext cx="7175351" cy="1793167"/>
          </a:xfrm>
        </p:spPr>
        <p:txBody>
          <a:bodyPr/>
          <a:lstStyle/>
          <a:p>
            <a:pPr algn="ctr"/>
            <a:r>
              <a:rPr lang="ru-RU" sz="3200" b="0" dirty="0" err="1">
                <a:effectLst/>
              </a:rPr>
              <a:t>Методи</a:t>
            </a:r>
            <a:r>
              <a:rPr lang="ru-RU" sz="3200" b="0" dirty="0">
                <a:effectLst/>
              </a:rPr>
              <a:t> </a:t>
            </a:r>
            <a:r>
              <a:rPr lang="ru-RU" sz="3200" b="0" dirty="0" err="1">
                <a:effectLst/>
              </a:rPr>
              <a:t>медолювання</a:t>
            </a:r>
            <a:r>
              <a:rPr lang="ru-RU" sz="3200" b="0" dirty="0">
                <a:effectLst/>
              </a:rPr>
              <a:t> </a:t>
            </a:r>
            <a:r>
              <a:rPr lang="ru-RU" sz="3200" b="0" dirty="0" err="1">
                <a:effectLst/>
              </a:rPr>
              <a:t>процесу</a:t>
            </a:r>
            <a:r>
              <a:rPr lang="ru-RU" sz="3200" b="0" dirty="0">
                <a:effectLst/>
              </a:rPr>
              <a:t> </a:t>
            </a:r>
            <a:r>
              <a:rPr lang="ru-RU" sz="3200" b="0" dirty="0" err="1">
                <a:effectLst/>
              </a:rPr>
              <a:t>конкурентоспроможності</a:t>
            </a:r>
            <a:r>
              <a:rPr lang="ru-RU" sz="3200" b="0" dirty="0">
                <a:effectLst/>
              </a:rPr>
              <a:t> </a:t>
            </a:r>
            <a:r>
              <a:rPr lang="ru-RU" sz="3200" b="0" dirty="0" err="1">
                <a:effectLst/>
              </a:rPr>
              <a:t>підприємства</a:t>
            </a:r>
            <a:endParaRPr lang="uk-UA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260648"/>
            <a:ext cx="142875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203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err="1">
                <a:effectLst/>
              </a:rPr>
              <a:t>Анотація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101408" cy="3474720"/>
          </a:xfrm>
        </p:spPr>
        <p:txBody>
          <a:bodyPr/>
          <a:lstStyle/>
          <a:p>
            <a:r>
              <a:rPr lang="uk-UA" i="1" dirty="0" smtClean="0"/>
              <a:t>У роботі розглянуті основні </a:t>
            </a:r>
            <a:r>
              <a:rPr lang="uk-UA" i="1" dirty="0" err="1" smtClean="0"/>
              <a:t>метди</a:t>
            </a:r>
            <a:r>
              <a:rPr lang="uk-UA" i="1" dirty="0" smtClean="0"/>
              <a:t> моделювання процесу  конкурентоспроможності підприємства, виявлено їх переваги та недоліки, для подальшого практичного використання.</a:t>
            </a:r>
            <a:endParaRPr lang="uk-UA" dirty="0" smtClean="0"/>
          </a:p>
          <a:p>
            <a:r>
              <a:rPr lang="uk-UA" i="1" dirty="0" smtClean="0"/>
              <a:t>Ключові слова: конкурентоспроможність, управління,  метод, аналіз, оцінка, переваги.</a:t>
            </a:r>
            <a:endParaRPr lang="uk-UA" dirty="0" smtClean="0"/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869160"/>
            <a:ext cx="142875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935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27584" y="731520"/>
            <a:ext cx="7632848" cy="4929728"/>
          </a:xfrm>
        </p:spPr>
        <p:txBody>
          <a:bodyPr>
            <a:normAutofit/>
          </a:bodyPr>
          <a:lstStyle/>
          <a:p>
            <a:r>
              <a:rPr lang="uk-UA" dirty="0"/>
              <a:t>Механізм управління конкурентоспроможністю підприємства містить у собі методи впливу. У загальнонауковому плані, метод ( від </a:t>
            </a:r>
            <a:r>
              <a:rPr lang="uk-UA" dirty="0" err="1"/>
              <a:t>греч</a:t>
            </a:r>
            <a:r>
              <a:rPr lang="uk-UA" dirty="0"/>
              <a:t>. </a:t>
            </a:r>
            <a:r>
              <a:rPr lang="uk-UA" dirty="0" err="1"/>
              <a:t>methodos</a:t>
            </a:r>
            <a:r>
              <a:rPr lang="uk-UA" dirty="0"/>
              <a:t> — шлях дослідження, теорія, навчання) — «спосіб досягнення якої-небудь мети, розв'язку конкретного завдання; сукупність приймань або операцій практичного й теоретичного освоєння (пізнання) дійсності». Метод управління — спосіб впливу суб'єкта на конкретний об'єкт управління, за допомогою якого досягаються мети, вирішуються поставлені </a:t>
            </a:r>
            <a:r>
              <a:rPr lang="uk-UA" dirty="0" smtClean="0"/>
              <a:t>завдання.</a:t>
            </a:r>
            <a:endParaRPr lang="uk-UA" dirty="0"/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869160"/>
            <a:ext cx="142875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973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uk-UA" dirty="0"/>
              <a:t>Найбільш ефективними методом управління конкурентоспроможністю є методи стратегічного управління, контролю й самоорганізації, які дозволяють ефективно організувати діяльність, пов'язану з розв'язком поставленого завдання по підвищенню рівня конкурентоспроможності підприємства.</a:t>
            </a:r>
            <a:endParaRPr lang="uk-UA" dirty="0"/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869160"/>
            <a:ext cx="142875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48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uk-UA" dirty="0"/>
              <a:t>Найбільш ефективними методом управління конкурентоспроможністю є методи стратегічного управління, контролю й самоорганізації, які дозволяють ефективно організувати діяльність, пов'язану з розв'язком поставленого завдання по підвищенню рівня конкурентоспроможності підприємства.</a:t>
            </a:r>
            <a:endParaRPr lang="uk-UA" dirty="0"/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869160"/>
            <a:ext cx="142875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171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731520"/>
            <a:ext cx="7992888" cy="4713704"/>
          </a:xfrm>
        </p:spPr>
        <p:txBody>
          <a:bodyPr>
            <a:normAutofit lnSpcReduction="10000"/>
          </a:bodyPr>
          <a:lstStyle/>
          <a:p>
            <a:r>
              <a:rPr lang="uk-UA" dirty="0"/>
              <a:t>Окремо взяті підприємства, їх структурні підрозділи, а також науково-дослідні й проектні організації, цілі об'єднання, нарешті, галузі й навіть народне господарство в цілому можуть розглядатися як складні соціально-економічні системи з величезною кількістю безупинно мінливих економічних, технічних і соціальних процесів. Керування такими системами - завдання вкрай складне, що вимагає відповідних підходів і методів. Прийняття правильних, ефективних, якісних управлінських розв'язків уже не може ґрунтуватися тільки на інтуїції, здоровому глузді, особистих переконаннях керівника. Для одержання бажаного результату з найменшими витратами необхідні інформація, факти, об'єктивні знання, отримані в результаті всебічного вивчення проблеми</a:t>
            </a:r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5013176"/>
            <a:ext cx="142875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72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836712"/>
            <a:ext cx="7848872" cy="4464496"/>
          </a:xfrm>
        </p:spPr>
        <p:txBody>
          <a:bodyPr>
            <a:normAutofit fontScale="85000" lnSpcReduction="20000"/>
          </a:bodyPr>
          <a:lstStyle/>
          <a:p>
            <a:r>
              <a:rPr lang="uk-UA" dirty="0"/>
              <a:t>Для вироблення управлінського розв'язку, як правило, використовують три підходи [5]. Перший - проведення експерименту з діючим об'єктом (системою) (метод проб і помилок). Найбільш підходящий розв'язок вибирається з ряду пробних розв'язків на основі вивчення протягом певного часу одержуваних при цьому результатів. Очевидно, що такий підхід супроводжується втратами часу, часто значними. Другий підхід заснований на прогнозуванні поведінки об'єкта дослідження й супроводжується нагромадженням і активним використанням даних про його розвиток за певний період у минулому. Аналіз отриманих тимчасових рядів ключових параметрів дозволяє виявити тенденції їх зміни в майбутньому, а виходить, дати необхідну для прийняття управлінських розв'язків інформацію. Застосовність цього підходу й вірогідність отриманих прогнозів багато в чому залежать від виконання вимоги незмінності умов, у яких проводилися дослідження об'єкта. А якщо ні, то необхідно проводити коректування отриманих результатів, наприклад, методом експертних оцінок.</a:t>
            </a:r>
            <a:endParaRPr lang="uk-UA" dirty="0"/>
          </a:p>
          <a:p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5013176"/>
            <a:ext cx="142875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309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620688"/>
            <a:ext cx="7992888" cy="4713704"/>
          </a:xfrm>
        </p:spPr>
        <p:txBody>
          <a:bodyPr>
            <a:normAutofit/>
          </a:bodyPr>
          <a:lstStyle/>
          <a:p>
            <a:r>
              <a:rPr lang="uk-UA" dirty="0"/>
              <a:t>В основі третього підходу лежать методи математичного моделювання й імітаційного експерименту. Він припускає розробку математичної моделі, що описує поведінка об'єкта (системи), і вивчення ефективності можливих управлінських розв'язків на основі результатів розрахунків на ЕОМ ключових параметрів для різних варіантів і комбінацій початкових умов і станів зовнішнього середовища. Вірогідність прогнозів, отриманих на основі цього підходу, буде тем вище, чим ближче (більш адекватна) буде пропонована математична модель реальній системі. Перевагою даного підходу, безумовно, є й порівняно низькі </a:t>
            </a:r>
            <a:r>
              <a:rPr lang="uk-UA" dirty="0" smtClean="0"/>
              <a:t>витрати.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5013176"/>
            <a:ext cx="142875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25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Висновки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55576" y="731520"/>
            <a:ext cx="7632848" cy="3705592"/>
          </a:xfrm>
        </p:spPr>
        <p:txBody>
          <a:bodyPr>
            <a:normAutofit fontScale="92500"/>
          </a:bodyPr>
          <a:lstStyle/>
          <a:p>
            <a:r>
              <a:rPr lang="uk-UA" dirty="0"/>
              <a:t>Отже, використання тільки якогось одного методу не дає повного уявлення про рівень конкурентоспроможності підприємства. Тому при оцінці конкурентоспроможності товару і підприємства необхідно використати комплексний підхід. До теперішнього часу методичні основи організації управління конкурентоспроможністю ще недостатньо розроблені. При цьому проведені в названій області емпіричні дослідження характеризуються незначним обсягом вихідних даних, відсутністю доказів їх коректування, а також різнорідністю об'єктів досліджень (рівнів господарської області, галузі, підприємства).</a:t>
            </a: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15980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Дякую</a:t>
            </a:r>
            <a:r>
              <a:rPr lang="ru-RU" dirty="0" smtClean="0"/>
              <a:t> за </a:t>
            </a:r>
            <a:r>
              <a:rPr lang="ru-RU" dirty="0" err="1" smtClean="0"/>
              <a:t>увагу</a:t>
            </a:r>
            <a:r>
              <a:rPr lang="ru-RU" smtClean="0"/>
              <a:t>! 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16691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16</TotalTime>
  <Words>620</Words>
  <Application>Microsoft Office PowerPoint</Application>
  <PresentationFormat>Экран (4:3)</PresentationFormat>
  <Paragraphs>17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Воздушный поток</vt:lpstr>
      <vt:lpstr>Методи медолювання процесу конкурентоспроможності підприємства</vt:lpstr>
      <vt:lpstr>Анотація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Висновки</vt:lpstr>
      <vt:lpstr>Дякую за увагу! 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 медолювання процесу конкурентоспроможності підприємства</dc:title>
  <dc:creator>Юра</dc:creator>
  <cp:lastModifiedBy>Юра</cp:lastModifiedBy>
  <cp:revision>2</cp:revision>
  <dcterms:created xsi:type="dcterms:W3CDTF">2015-02-09T20:10:09Z</dcterms:created>
  <dcterms:modified xsi:type="dcterms:W3CDTF">2015-02-09T20:27:02Z</dcterms:modified>
</cp:coreProperties>
</file>